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</p:sldIdLst>
  <p:sldSz cx="9906000" cy="6858000" type="A4"/>
  <p:notesSz cx="9906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7" d="100"/>
          <a:sy n="87" d="100"/>
        </p:scale>
        <p:origin x="-1254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56.png"/><Relationship Id="rId7" Type="http://schemas.openxmlformats.org/officeDocument/2006/relationships/image" Target="../media/image60.jpg"/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Relationship Id="rId9" Type="http://schemas.openxmlformats.org/officeDocument/2006/relationships/image" Target="../media/image6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jpg"/><Relationship Id="rId13" Type="http://schemas.openxmlformats.org/officeDocument/2006/relationships/image" Target="../media/image73.jpg"/><Relationship Id="rId3" Type="http://schemas.openxmlformats.org/officeDocument/2006/relationships/image" Target="../media/image63.jpg"/><Relationship Id="rId7" Type="http://schemas.openxmlformats.org/officeDocument/2006/relationships/image" Target="../media/image67.png"/><Relationship Id="rId12" Type="http://schemas.openxmlformats.org/officeDocument/2006/relationships/image" Target="../media/image72.png"/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jpg"/><Relationship Id="rId11" Type="http://schemas.openxmlformats.org/officeDocument/2006/relationships/image" Target="../media/image71.png"/><Relationship Id="rId5" Type="http://schemas.openxmlformats.org/officeDocument/2006/relationships/image" Target="../media/image65.jpg"/><Relationship Id="rId10" Type="http://schemas.openxmlformats.org/officeDocument/2006/relationships/image" Target="../media/image70.png"/><Relationship Id="rId4" Type="http://schemas.openxmlformats.org/officeDocument/2006/relationships/image" Target="../media/image64.jpg"/><Relationship Id="rId9" Type="http://schemas.openxmlformats.org/officeDocument/2006/relationships/image" Target="../media/image69.png"/><Relationship Id="rId14" Type="http://schemas.openxmlformats.org/officeDocument/2006/relationships/image" Target="../media/image7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13" Type="http://schemas.openxmlformats.org/officeDocument/2006/relationships/image" Target="../media/image85.png"/><Relationship Id="rId3" Type="http://schemas.openxmlformats.org/officeDocument/2006/relationships/image" Target="../media/image76.jpg"/><Relationship Id="rId7" Type="http://schemas.openxmlformats.org/officeDocument/2006/relationships/image" Target="../media/image80.jpg"/><Relationship Id="rId12" Type="http://schemas.openxmlformats.org/officeDocument/2006/relationships/image" Target="../media/image23.png"/><Relationship Id="rId2" Type="http://schemas.openxmlformats.org/officeDocument/2006/relationships/image" Target="../media/image75.jpg"/><Relationship Id="rId16" Type="http://schemas.openxmlformats.org/officeDocument/2006/relationships/image" Target="../media/image8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png"/><Relationship Id="rId11" Type="http://schemas.openxmlformats.org/officeDocument/2006/relationships/image" Target="../media/image84.jpg"/><Relationship Id="rId5" Type="http://schemas.openxmlformats.org/officeDocument/2006/relationships/image" Target="../media/image78.jpg"/><Relationship Id="rId15" Type="http://schemas.openxmlformats.org/officeDocument/2006/relationships/image" Target="../media/image87.png"/><Relationship Id="rId10" Type="http://schemas.openxmlformats.org/officeDocument/2006/relationships/image" Target="../media/image83.jpg"/><Relationship Id="rId4" Type="http://schemas.openxmlformats.org/officeDocument/2006/relationships/image" Target="../media/image77.jpg"/><Relationship Id="rId9" Type="http://schemas.openxmlformats.org/officeDocument/2006/relationships/image" Target="../media/image82.jpg"/><Relationship Id="rId14" Type="http://schemas.openxmlformats.org/officeDocument/2006/relationships/image" Target="../media/image8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g"/><Relationship Id="rId7" Type="http://schemas.openxmlformats.org/officeDocument/2006/relationships/image" Target="../media/image94.png"/><Relationship Id="rId2" Type="http://schemas.openxmlformats.org/officeDocument/2006/relationships/image" Target="../media/image89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8.png"/><Relationship Id="rId4" Type="http://schemas.openxmlformats.org/officeDocument/2006/relationships/image" Target="../media/image97.jp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13" Type="http://schemas.openxmlformats.org/officeDocument/2006/relationships/image" Target="../media/image110.png"/><Relationship Id="rId18" Type="http://schemas.openxmlformats.org/officeDocument/2006/relationships/image" Target="../media/image115.png"/><Relationship Id="rId3" Type="http://schemas.openxmlformats.org/officeDocument/2006/relationships/image" Target="../media/image100.jpg"/><Relationship Id="rId21" Type="http://schemas.openxmlformats.org/officeDocument/2006/relationships/image" Target="../media/image118.png"/><Relationship Id="rId7" Type="http://schemas.openxmlformats.org/officeDocument/2006/relationships/image" Target="../media/image104.png"/><Relationship Id="rId12" Type="http://schemas.openxmlformats.org/officeDocument/2006/relationships/image" Target="../media/image109.png"/><Relationship Id="rId17" Type="http://schemas.openxmlformats.org/officeDocument/2006/relationships/image" Target="../media/image114.png"/><Relationship Id="rId2" Type="http://schemas.openxmlformats.org/officeDocument/2006/relationships/image" Target="../media/image99.jpg"/><Relationship Id="rId16" Type="http://schemas.openxmlformats.org/officeDocument/2006/relationships/image" Target="../media/image113.png"/><Relationship Id="rId20" Type="http://schemas.openxmlformats.org/officeDocument/2006/relationships/image" Target="../media/image1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3.png"/><Relationship Id="rId11" Type="http://schemas.openxmlformats.org/officeDocument/2006/relationships/image" Target="../media/image108.jpg"/><Relationship Id="rId5" Type="http://schemas.openxmlformats.org/officeDocument/2006/relationships/image" Target="../media/image102.jpg"/><Relationship Id="rId15" Type="http://schemas.openxmlformats.org/officeDocument/2006/relationships/image" Target="../media/image112.png"/><Relationship Id="rId10" Type="http://schemas.openxmlformats.org/officeDocument/2006/relationships/image" Target="../media/image107.jpg"/><Relationship Id="rId19" Type="http://schemas.openxmlformats.org/officeDocument/2006/relationships/image" Target="../media/image116.jpg"/><Relationship Id="rId4" Type="http://schemas.openxmlformats.org/officeDocument/2006/relationships/image" Target="../media/image101.jpg"/><Relationship Id="rId9" Type="http://schemas.openxmlformats.org/officeDocument/2006/relationships/image" Target="../media/image106.jpg"/><Relationship Id="rId14" Type="http://schemas.openxmlformats.org/officeDocument/2006/relationships/image" Target="../media/image11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3" Type="http://schemas.openxmlformats.org/officeDocument/2006/relationships/image" Target="../media/image120.png"/><Relationship Id="rId7" Type="http://schemas.openxmlformats.org/officeDocument/2006/relationships/image" Target="../media/image124.jpg"/><Relationship Id="rId12" Type="http://schemas.openxmlformats.org/officeDocument/2006/relationships/image" Target="../media/image129.png"/><Relationship Id="rId2" Type="http://schemas.openxmlformats.org/officeDocument/2006/relationships/image" Target="../media/image119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3.jpg"/><Relationship Id="rId11" Type="http://schemas.openxmlformats.org/officeDocument/2006/relationships/image" Target="../media/image128.png"/><Relationship Id="rId5" Type="http://schemas.openxmlformats.org/officeDocument/2006/relationships/image" Target="../media/image122.jpg"/><Relationship Id="rId10" Type="http://schemas.openxmlformats.org/officeDocument/2006/relationships/image" Target="../media/image127.png"/><Relationship Id="rId4" Type="http://schemas.openxmlformats.org/officeDocument/2006/relationships/image" Target="../media/image121.jpg"/><Relationship Id="rId9" Type="http://schemas.openxmlformats.org/officeDocument/2006/relationships/image" Target="../media/image1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jpg"/><Relationship Id="rId7" Type="http://schemas.openxmlformats.org/officeDocument/2006/relationships/image" Target="../media/image135.png"/><Relationship Id="rId2" Type="http://schemas.openxmlformats.org/officeDocument/2006/relationships/image" Target="../media/image130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4.png"/><Relationship Id="rId5" Type="http://schemas.openxmlformats.org/officeDocument/2006/relationships/image" Target="../media/image133.png"/><Relationship Id="rId4" Type="http://schemas.openxmlformats.org/officeDocument/2006/relationships/image" Target="../media/image132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png"/><Relationship Id="rId3" Type="http://schemas.openxmlformats.org/officeDocument/2006/relationships/image" Target="../media/image140.jpg"/><Relationship Id="rId7" Type="http://schemas.openxmlformats.org/officeDocument/2006/relationships/image" Target="../media/image144.png"/><Relationship Id="rId12" Type="http://schemas.openxmlformats.org/officeDocument/2006/relationships/image" Target="../media/image138.png"/><Relationship Id="rId2" Type="http://schemas.openxmlformats.org/officeDocument/2006/relationships/image" Target="../media/image139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3.png"/><Relationship Id="rId11" Type="http://schemas.openxmlformats.org/officeDocument/2006/relationships/image" Target="../media/image148.png"/><Relationship Id="rId5" Type="http://schemas.openxmlformats.org/officeDocument/2006/relationships/image" Target="../media/image142.png"/><Relationship Id="rId10" Type="http://schemas.openxmlformats.org/officeDocument/2006/relationships/image" Target="../media/image147.png"/><Relationship Id="rId4" Type="http://schemas.openxmlformats.org/officeDocument/2006/relationships/image" Target="../media/image141.jpg"/><Relationship Id="rId9" Type="http://schemas.openxmlformats.org/officeDocument/2006/relationships/image" Target="../media/image14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jpg"/><Relationship Id="rId3" Type="http://schemas.openxmlformats.org/officeDocument/2006/relationships/image" Target="../media/image42.png"/><Relationship Id="rId7" Type="http://schemas.openxmlformats.org/officeDocument/2006/relationships/image" Target="../media/image152.jp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1.jpg"/><Relationship Id="rId5" Type="http://schemas.openxmlformats.org/officeDocument/2006/relationships/image" Target="../media/image150.jpg"/><Relationship Id="rId10" Type="http://schemas.openxmlformats.org/officeDocument/2006/relationships/image" Target="../media/image154.png"/><Relationship Id="rId4" Type="http://schemas.openxmlformats.org/officeDocument/2006/relationships/image" Target="../media/image149.jpg"/><Relationship Id="rId9" Type="http://schemas.openxmlformats.org/officeDocument/2006/relationships/image" Target="../media/image5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1.png"/><Relationship Id="rId13" Type="http://schemas.openxmlformats.org/officeDocument/2006/relationships/image" Target="../media/image165.png"/><Relationship Id="rId18" Type="http://schemas.openxmlformats.org/officeDocument/2006/relationships/image" Target="../media/image170.png"/><Relationship Id="rId3" Type="http://schemas.openxmlformats.org/officeDocument/2006/relationships/image" Target="../media/image156.jpg"/><Relationship Id="rId7" Type="http://schemas.openxmlformats.org/officeDocument/2006/relationships/image" Target="../media/image160.png"/><Relationship Id="rId12" Type="http://schemas.openxmlformats.org/officeDocument/2006/relationships/image" Target="../media/image164.png"/><Relationship Id="rId17" Type="http://schemas.openxmlformats.org/officeDocument/2006/relationships/image" Target="../media/image169.png"/><Relationship Id="rId2" Type="http://schemas.openxmlformats.org/officeDocument/2006/relationships/image" Target="../media/image155.jpg"/><Relationship Id="rId16" Type="http://schemas.openxmlformats.org/officeDocument/2006/relationships/image" Target="../media/image168.png"/><Relationship Id="rId20" Type="http://schemas.openxmlformats.org/officeDocument/2006/relationships/image" Target="../media/image17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9.jpg"/><Relationship Id="rId11" Type="http://schemas.openxmlformats.org/officeDocument/2006/relationships/image" Target="../media/image117.png"/><Relationship Id="rId5" Type="http://schemas.openxmlformats.org/officeDocument/2006/relationships/image" Target="../media/image158.jpg"/><Relationship Id="rId15" Type="http://schemas.openxmlformats.org/officeDocument/2006/relationships/image" Target="../media/image167.png"/><Relationship Id="rId10" Type="http://schemas.openxmlformats.org/officeDocument/2006/relationships/image" Target="../media/image163.png"/><Relationship Id="rId19" Type="http://schemas.openxmlformats.org/officeDocument/2006/relationships/image" Target="../media/image171.png"/><Relationship Id="rId4" Type="http://schemas.openxmlformats.org/officeDocument/2006/relationships/image" Target="../media/image157.png"/><Relationship Id="rId9" Type="http://schemas.openxmlformats.org/officeDocument/2006/relationships/image" Target="../media/image162.png"/><Relationship Id="rId14" Type="http://schemas.openxmlformats.org/officeDocument/2006/relationships/image" Target="../media/image16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9.jpg"/><Relationship Id="rId13" Type="http://schemas.openxmlformats.org/officeDocument/2006/relationships/image" Target="../media/image184.png"/><Relationship Id="rId18" Type="http://schemas.openxmlformats.org/officeDocument/2006/relationships/image" Target="../media/image188.png"/><Relationship Id="rId3" Type="http://schemas.openxmlformats.org/officeDocument/2006/relationships/image" Target="../media/image174.jpg"/><Relationship Id="rId21" Type="http://schemas.openxmlformats.org/officeDocument/2006/relationships/image" Target="../media/image191.png"/><Relationship Id="rId7" Type="http://schemas.openxmlformats.org/officeDocument/2006/relationships/image" Target="../media/image178.png"/><Relationship Id="rId12" Type="http://schemas.openxmlformats.org/officeDocument/2006/relationships/image" Target="../media/image183.png"/><Relationship Id="rId17" Type="http://schemas.openxmlformats.org/officeDocument/2006/relationships/image" Target="../media/image187.png"/><Relationship Id="rId2" Type="http://schemas.openxmlformats.org/officeDocument/2006/relationships/image" Target="../media/image173.png"/><Relationship Id="rId16" Type="http://schemas.openxmlformats.org/officeDocument/2006/relationships/image" Target="../media/image186.png"/><Relationship Id="rId20" Type="http://schemas.openxmlformats.org/officeDocument/2006/relationships/image" Target="../media/image19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7.png"/><Relationship Id="rId11" Type="http://schemas.openxmlformats.org/officeDocument/2006/relationships/image" Target="../media/image182.png"/><Relationship Id="rId5" Type="http://schemas.openxmlformats.org/officeDocument/2006/relationships/image" Target="../media/image176.jpg"/><Relationship Id="rId15" Type="http://schemas.openxmlformats.org/officeDocument/2006/relationships/image" Target="../media/image117.png"/><Relationship Id="rId23" Type="http://schemas.openxmlformats.org/officeDocument/2006/relationships/image" Target="../media/image193.png"/><Relationship Id="rId10" Type="http://schemas.openxmlformats.org/officeDocument/2006/relationships/image" Target="../media/image181.jpg"/><Relationship Id="rId19" Type="http://schemas.openxmlformats.org/officeDocument/2006/relationships/image" Target="../media/image189.png"/><Relationship Id="rId4" Type="http://schemas.openxmlformats.org/officeDocument/2006/relationships/image" Target="../media/image175.jpg"/><Relationship Id="rId9" Type="http://schemas.openxmlformats.org/officeDocument/2006/relationships/image" Target="../media/image180.png"/><Relationship Id="rId14" Type="http://schemas.openxmlformats.org/officeDocument/2006/relationships/image" Target="../media/image185.png"/><Relationship Id="rId22" Type="http://schemas.openxmlformats.org/officeDocument/2006/relationships/image" Target="../media/image19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jpg"/><Relationship Id="rId7" Type="http://schemas.openxmlformats.org/officeDocument/2006/relationships/image" Target="../media/image199.png"/><Relationship Id="rId2" Type="http://schemas.openxmlformats.org/officeDocument/2006/relationships/image" Target="../media/image194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8.png"/><Relationship Id="rId5" Type="http://schemas.openxmlformats.org/officeDocument/2006/relationships/image" Target="../media/image197.jpg"/><Relationship Id="rId4" Type="http://schemas.openxmlformats.org/officeDocument/2006/relationships/image" Target="../media/image196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3.png"/><Relationship Id="rId5" Type="http://schemas.openxmlformats.org/officeDocument/2006/relationships/image" Target="../media/image202.png"/><Relationship Id="rId4" Type="http://schemas.openxmlformats.org/officeDocument/2006/relationships/image" Target="../media/image20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png"/><Relationship Id="rId2" Type="http://schemas.openxmlformats.org/officeDocument/2006/relationships/image" Target="../media/image204.jp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png"/><Relationship Id="rId2" Type="http://schemas.openxmlformats.org/officeDocument/2006/relationships/image" Target="../media/image206.jp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2" Type="http://schemas.openxmlformats.org/officeDocument/2006/relationships/image" Target="../media/image207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1.png"/><Relationship Id="rId5" Type="http://schemas.openxmlformats.org/officeDocument/2006/relationships/image" Target="../media/image210.png"/><Relationship Id="rId4" Type="http://schemas.openxmlformats.org/officeDocument/2006/relationships/image" Target="../media/image20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8.jpg"/><Relationship Id="rId13" Type="http://schemas.openxmlformats.org/officeDocument/2006/relationships/image" Target="../media/image223.jpg"/><Relationship Id="rId18" Type="http://schemas.openxmlformats.org/officeDocument/2006/relationships/image" Target="../media/image228.jpg"/><Relationship Id="rId3" Type="http://schemas.openxmlformats.org/officeDocument/2006/relationships/image" Target="../media/image213.jpg"/><Relationship Id="rId7" Type="http://schemas.openxmlformats.org/officeDocument/2006/relationships/image" Target="../media/image217.jpg"/><Relationship Id="rId12" Type="http://schemas.openxmlformats.org/officeDocument/2006/relationships/image" Target="../media/image222.jpg"/><Relationship Id="rId17" Type="http://schemas.openxmlformats.org/officeDocument/2006/relationships/image" Target="../media/image227.png"/><Relationship Id="rId2" Type="http://schemas.openxmlformats.org/officeDocument/2006/relationships/image" Target="../media/image212.jpg"/><Relationship Id="rId16" Type="http://schemas.openxmlformats.org/officeDocument/2006/relationships/image" Target="../media/image2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6.jpg"/><Relationship Id="rId11" Type="http://schemas.openxmlformats.org/officeDocument/2006/relationships/image" Target="../media/image221.jpg"/><Relationship Id="rId5" Type="http://schemas.openxmlformats.org/officeDocument/2006/relationships/image" Target="../media/image215.png"/><Relationship Id="rId15" Type="http://schemas.openxmlformats.org/officeDocument/2006/relationships/image" Target="../media/image225.png"/><Relationship Id="rId10" Type="http://schemas.openxmlformats.org/officeDocument/2006/relationships/image" Target="../media/image220.png"/><Relationship Id="rId4" Type="http://schemas.openxmlformats.org/officeDocument/2006/relationships/image" Target="../media/image214.jpg"/><Relationship Id="rId9" Type="http://schemas.openxmlformats.org/officeDocument/2006/relationships/image" Target="../media/image219.png"/><Relationship Id="rId14" Type="http://schemas.openxmlformats.org/officeDocument/2006/relationships/image" Target="../media/image22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hyperlink" Target="mailto:name.lastname@capgemini.com" TargetMode="External"/><Relationship Id="rId4" Type="http://schemas.openxmlformats.org/officeDocument/2006/relationships/image" Target="../media/image7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5.png"/><Relationship Id="rId13" Type="http://schemas.openxmlformats.org/officeDocument/2006/relationships/hyperlink" Target="http://www.capgemini.com/about/how-we-work/the-collaborative-business-experiencetm" TargetMode="External"/><Relationship Id="rId3" Type="http://schemas.openxmlformats.org/officeDocument/2006/relationships/image" Target="../media/image230.png"/><Relationship Id="rId7" Type="http://schemas.openxmlformats.org/officeDocument/2006/relationships/image" Target="../media/image234.png"/><Relationship Id="rId12" Type="http://schemas.openxmlformats.org/officeDocument/2006/relationships/image" Target="../media/image238.png"/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3.png"/><Relationship Id="rId11" Type="http://schemas.openxmlformats.org/officeDocument/2006/relationships/image" Target="../media/image7.png"/><Relationship Id="rId5" Type="http://schemas.openxmlformats.org/officeDocument/2006/relationships/image" Target="../media/image232.png"/><Relationship Id="rId15" Type="http://schemas.openxmlformats.org/officeDocument/2006/relationships/hyperlink" Target="http://www.capgemini.com/" TargetMode="External"/><Relationship Id="rId10" Type="http://schemas.openxmlformats.org/officeDocument/2006/relationships/image" Target="../media/image237.png"/><Relationship Id="rId4" Type="http://schemas.openxmlformats.org/officeDocument/2006/relationships/image" Target="../media/image231.png"/><Relationship Id="rId9" Type="http://schemas.openxmlformats.org/officeDocument/2006/relationships/image" Target="../media/image236.png"/><Relationship Id="rId14" Type="http://schemas.openxmlformats.org/officeDocument/2006/relationships/hyperlink" Target="http://www.capgemini.com/about/how-we-work/rightshorer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g"/><Relationship Id="rId13" Type="http://schemas.openxmlformats.org/officeDocument/2006/relationships/image" Target="../media/image20.png"/><Relationship Id="rId3" Type="http://schemas.openxmlformats.org/officeDocument/2006/relationships/image" Target="../media/image10.png"/><Relationship Id="rId7" Type="http://schemas.openxmlformats.org/officeDocument/2006/relationships/image" Target="../media/image14.jpg"/><Relationship Id="rId12" Type="http://schemas.openxmlformats.org/officeDocument/2006/relationships/image" Target="../media/image19.png"/><Relationship Id="rId2" Type="http://schemas.openxmlformats.org/officeDocument/2006/relationships/image" Target="../media/image9.png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jpg"/><Relationship Id="rId11" Type="http://schemas.openxmlformats.org/officeDocument/2006/relationships/image" Target="../media/image18.png"/><Relationship Id="rId5" Type="http://schemas.openxmlformats.org/officeDocument/2006/relationships/image" Target="../media/image12.jpg"/><Relationship Id="rId15" Type="http://schemas.openxmlformats.org/officeDocument/2006/relationships/image" Target="../media/image22.jpg"/><Relationship Id="rId10" Type="http://schemas.openxmlformats.org/officeDocument/2006/relationships/image" Target="../media/image17.png"/><Relationship Id="rId4" Type="http://schemas.openxmlformats.org/officeDocument/2006/relationships/image" Target="../media/image11.jpg"/><Relationship Id="rId9" Type="http://schemas.openxmlformats.org/officeDocument/2006/relationships/image" Target="../media/image16.jpg"/><Relationship Id="rId14" Type="http://schemas.openxmlformats.org/officeDocument/2006/relationships/image" Target="../media/image21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g"/><Relationship Id="rId13" Type="http://schemas.openxmlformats.org/officeDocument/2006/relationships/image" Target="../media/image35.png"/><Relationship Id="rId18" Type="http://schemas.openxmlformats.org/officeDocument/2006/relationships/image" Target="../media/image40.png"/><Relationship Id="rId3" Type="http://schemas.openxmlformats.org/officeDocument/2006/relationships/image" Target="../media/image25.jpg"/><Relationship Id="rId7" Type="http://schemas.openxmlformats.org/officeDocument/2006/relationships/image" Target="../media/image29.jpg"/><Relationship Id="rId12" Type="http://schemas.openxmlformats.org/officeDocument/2006/relationships/image" Target="../media/image34.jpg"/><Relationship Id="rId17" Type="http://schemas.openxmlformats.org/officeDocument/2006/relationships/image" Target="../media/image39.png"/><Relationship Id="rId2" Type="http://schemas.openxmlformats.org/officeDocument/2006/relationships/image" Target="../media/image24.jpg"/><Relationship Id="rId16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jpg"/><Relationship Id="rId11" Type="http://schemas.openxmlformats.org/officeDocument/2006/relationships/image" Target="../media/image33.png"/><Relationship Id="rId5" Type="http://schemas.openxmlformats.org/officeDocument/2006/relationships/image" Target="../media/image27.jpg"/><Relationship Id="rId15" Type="http://schemas.openxmlformats.org/officeDocument/2006/relationships/image" Target="../media/image37.png"/><Relationship Id="rId10" Type="http://schemas.openxmlformats.org/officeDocument/2006/relationships/image" Target="../media/image32.jpg"/><Relationship Id="rId4" Type="http://schemas.openxmlformats.org/officeDocument/2006/relationships/image" Target="../media/image26.jpg"/><Relationship Id="rId9" Type="http://schemas.openxmlformats.org/officeDocument/2006/relationships/image" Target="../media/image31.jpg"/><Relationship Id="rId14" Type="http://schemas.openxmlformats.org/officeDocument/2006/relationships/image" Target="../media/image3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jpg"/><Relationship Id="rId13" Type="http://schemas.openxmlformats.org/officeDocument/2006/relationships/image" Target="../media/image52.png"/><Relationship Id="rId3" Type="http://schemas.openxmlformats.org/officeDocument/2006/relationships/image" Target="../media/image42.png"/><Relationship Id="rId7" Type="http://schemas.openxmlformats.org/officeDocument/2006/relationships/image" Target="../media/image46.jpg"/><Relationship Id="rId12" Type="http://schemas.openxmlformats.org/officeDocument/2006/relationships/image" Target="../media/image51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jpg"/><Relationship Id="rId11" Type="http://schemas.openxmlformats.org/officeDocument/2006/relationships/image" Target="../media/image50.jpg"/><Relationship Id="rId5" Type="http://schemas.openxmlformats.org/officeDocument/2006/relationships/image" Target="../media/image44.jpg"/><Relationship Id="rId15" Type="http://schemas.openxmlformats.org/officeDocument/2006/relationships/image" Target="../media/image54.png"/><Relationship Id="rId10" Type="http://schemas.openxmlformats.org/officeDocument/2006/relationships/image" Target="../media/image49.jpg"/><Relationship Id="rId4" Type="http://schemas.openxmlformats.org/officeDocument/2006/relationships/image" Target="../media/image43.jpg"/><Relationship Id="rId9" Type="http://schemas.openxmlformats.org/officeDocument/2006/relationships/image" Target="../media/image48.png"/><Relationship Id="rId14" Type="http://schemas.openxmlformats.org/officeDocument/2006/relationships/image" Target="../media/image5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/>
          <p:nvPr/>
        </p:nvSpPr>
        <p:spPr>
          <a:xfrm>
            <a:off x="8506" y="1339287"/>
            <a:ext cx="9880480" cy="550170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42252" y="642007"/>
            <a:ext cx="2951809" cy="6845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-2" y="5381649"/>
            <a:ext cx="5895974" cy="147358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299178" y="812075"/>
            <a:ext cx="2943302" cy="26360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-2051" y="0"/>
            <a:ext cx="9908305" cy="2683001"/>
          </a:xfrm>
          <a:custGeom>
            <a:avLst/>
            <a:gdLst/>
            <a:ahLst/>
            <a:cxnLst/>
            <a:rect l="l" t="t" r="r" b="b"/>
            <a:pathLst>
              <a:path w="9908305" h="2683001">
                <a:moveTo>
                  <a:pt x="1135975" y="2621142"/>
                </a:moveTo>
                <a:lnTo>
                  <a:pt x="1166688" y="2561535"/>
                </a:lnTo>
                <a:lnTo>
                  <a:pt x="1199927" y="2504255"/>
                </a:lnTo>
                <a:lnTo>
                  <a:pt x="1235715" y="2449375"/>
                </a:lnTo>
                <a:lnTo>
                  <a:pt x="1274075" y="2396972"/>
                </a:lnTo>
                <a:lnTo>
                  <a:pt x="1315031" y="2347118"/>
                </a:lnTo>
                <a:lnTo>
                  <a:pt x="1358606" y="2299890"/>
                </a:lnTo>
                <a:lnTo>
                  <a:pt x="1404823" y="2255361"/>
                </a:lnTo>
                <a:lnTo>
                  <a:pt x="1453706" y="2213606"/>
                </a:lnTo>
                <a:lnTo>
                  <a:pt x="1505277" y="2174700"/>
                </a:lnTo>
                <a:lnTo>
                  <a:pt x="1559561" y="2138717"/>
                </a:lnTo>
                <a:lnTo>
                  <a:pt x="1616580" y="2105732"/>
                </a:lnTo>
                <a:lnTo>
                  <a:pt x="1676358" y="2075819"/>
                </a:lnTo>
                <a:lnTo>
                  <a:pt x="1738918" y="2049053"/>
                </a:lnTo>
                <a:lnTo>
                  <a:pt x="1804283" y="2025509"/>
                </a:lnTo>
                <a:lnTo>
                  <a:pt x="1872477" y="2005260"/>
                </a:lnTo>
                <a:lnTo>
                  <a:pt x="1943523" y="1988383"/>
                </a:lnTo>
                <a:lnTo>
                  <a:pt x="2017444" y="1974951"/>
                </a:lnTo>
                <a:lnTo>
                  <a:pt x="2094264" y="1965038"/>
                </a:lnTo>
                <a:lnTo>
                  <a:pt x="2174005" y="1958720"/>
                </a:lnTo>
                <a:lnTo>
                  <a:pt x="8713489" y="1952878"/>
                </a:lnTo>
                <a:lnTo>
                  <a:pt x="8771855" y="1953424"/>
                </a:lnTo>
                <a:lnTo>
                  <a:pt x="8829781" y="1953321"/>
                </a:lnTo>
                <a:lnTo>
                  <a:pt x="8887364" y="1952128"/>
                </a:lnTo>
                <a:lnTo>
                  <a:pt x="8944702" y="1949407"/>
                </a:lnTo>
                <a:lnTo>
                  <a:pt x="9001889" y="1944717"/>
                </a:lnTo>
                <a:lnTo>
                  <a:pt x="9059022" y="1937618"/>
                </a:lnTo>
                <a:lnTo>
                  <a:pt x="9116197" y="1927672"/>
                </a:lnTo>
                <a:lnTo>
                  <a:pt x="9173512" y="1914437"/>
                </a:lnTo>
                <a:lnTo>
                  <a:pt x="9231061" y="1897475"/>
                </a:lnTo>
                <a:lnTo>
                  <a:pt x="9288942" y="1876345"/>
                </a:lnTo>
                <a:lnTo>
                  <a:pt x="9347251" y="1850608"/>
                </a:lnTo>
                <a:lnTo>
                  <a:pt x="9406083" y="1819824"/>
                </a:lnTo>
                <a:lnTo>
                  <a:pt x="9465536" y="1783553"/>
                </a:lnTo>
                <a:lnTo>
                  <a:pt x="9525706" y="1741356"/>
                </a:lnTo>
                <a:lnTo>
                  <a:pt x="9586688" y="1692792"/>
                </a:lnTo>
                <a:lnTo>
                  <a:pt x="9648579" y="1637423"/>
                </a:lnTo>
                <a:lnTo>
                  <a:pt x="9711476" y="1574807"/>
                </a:lnTo>
                <a:lnTo>
                  <a:pt x="9775475" y="1504506"/>
                </a:lnTo>
                <a:lnTo>
                  <a:pt x="9840671" y="1426079"/>
                </a:lnTo>
                <a:lnTo>
                  <a:pt x="9907162" y="1339087"/>
                </a:lnTo>
                <a:lnTo>
                  <a:pt x="9907510" y="1293651"/>
                </a:lnTo>
                <a:lnTo>
                  <a:pt x="9907658" y="1248416"/>
                </a:lnTo>
                <a:lnTo>
                  <a:pt x="9907791" y="1190544"/>
                </a:lnTo>
                <a:lnTo>
                  <a:pt x="9908011" y="1044020"/>
                </a:lnTo>
                <a:lnTo>
                  <a:pt x="9908051" y="999050"/>
                </a:lnTo>
                <a:lnTo>
                  <a:pt x="9908051" y="0"/>
                </a:lnTo>
                <a:lnTo>
                  <a:pt x="2053" y="0"/>
                </a:lnTo>
                <a:lnTo>
                  <a:pt x="2213" y="25809"/>
                </a:lnTo>
                <a:lnTo>
                  <a:pt x="2427" y="146145"/>
                </a:lnTo>
                <a:lnTo>
                  <a:pt x="2201" y="1006379"/>
                </a:lnTo>
                <a:lnTo>
                  <a:pt x="2063" y="1149154"/>
                </a:lnTo>
                <a:lnTo>
                  <a:pt x="2051" y="1159454"/>
                </a:lnTo>
                <a:lnTo>
                  <a:pt x="2051" y="1971827"/>
                </a:lnTo>
                <a:lnTo>
                  <a:pt x="41422" y="1972307"/>
                </a:lnTo>
                <a:lnTo>
                  <a:pt x="86977" y="1974296"/>
                </a:lnTo>
                <a:lnTo>
                  <a:pt x="136221" y="1978137"/>
                </a:lnTo>
                <a:lnTo>
                  <a:pt x="188711" y="1984197"/>
                </a:lnTo>
                <a:lnTo>
                  <a:pt x="244001" y="1992844"/>
                </a:lnTo>
                <a:lnTo>
                  <a:pt x="301650" y="2004446"/>
                </a:lnTo>
                <a:lnTo>
                  <a:pt x="361213" y="2019370"/>
                </a:lnTo>
                <a:lnTo>
                  <a:pt x="422245" y="2037984"/>
                </a:lnTo>
                <a:lnTo>
                  <a:pt x="484304" y="2060655"/>
                </a:lnTo>
                <a:lnTo>
                  <a:pt x="546946" y="2087752"/>
                </a:lnTo>
                <a:lnTo>
                  <a:pt x="609726" y="2119643"/>
                </a:lnTo>
                <a:lnTo>
                  <a:pt x="672201" y="2156693"/>
                </a:lnTo>
                <a:lnTo>
                  <a:pt x="733927" y="2199272"/>
                </a:lnTo>
                <a:lnTo>
                  <a:pt x="794461" y="2247747"/>
                </a:lnTo>
                <a:lnTo>
                  <a:pt x="853358" y="2302486"/>
                </a:lnTo>
                <a:lnTo>
                  <a:pt x="910175" y="2363856"/>
                </a:lnTo>
                <a:lnTo>
                  <a:pt x="964468" y="2432224"/>
                </a:lnTo>
                <a:lnTo>
                  <a:pt x="1015793" y="2507960"/>
                </a:lnTo>
                <a:lnTo>
                  <a:pt x="1063706" y="2591430"/>
                </a:lnTo>
                <a:lnTo>
                  <a:pt x="1107764" y="2683001"/>
                </a:lnTo>
                <a:lnTo>
                  <a:pt x="1135975" y="262114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0" y="0"/>
            <a:ext cx="9905999" cy="6857999"/>
          </a:xfrm>
          <a:custGeom>
            <a:avLst/>
            <a:gdLst/>
            <a:ahLst/>
            <a:cxnLst/>
            <a:rect l="l" t="t" r="r" b="b"/>
            <a:pathLst>
              <a:path w="9905999" h="6857999">
                <a:moveTo>
                  <a:pt x="9905999" y="0"/>
                </a:moveTo>
                <a:lnTo>
                  <a:pt x="0" y="0"/>
                </a:lnTo>
                <a:lnTo>
                  <a:pt x="0" y="6857998"/>
                </a:lnTo>
                <a:lnTo>
                  <a:pt x="9905999" y="6857998"/>
                </a:lnTo>
                <a:lnTo>
                  <a:pt x="99059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642312" y="632822"/>
            <a:ext cx="3023588" cy="71180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829338">
              <a:lnSpc>
                <a:spcPts val="3885"/>
              </a:lnSpc>
              <a:spcBef>
                <a:spcPts val="194"/>
              </a:spcBef>
            </a:pPr>
            <a:r>
              <a:rPr sz="3700" spc="-4" dirty="0" smtClean="0">
                <a:solidFill>
                  <a:srgbClr val="074C90"/>
                </a:solidFill>
                <a:latin typeface="Times New Roman"/>
                <a:cs typeface="Times New Roman"/>
              </a:rPr>
              <a:t>Ca</a:t>
            </a:r>
            <a:r>
              <a:rPr sz="3700" spc="0" dirty="0" smtClean="0">
                <a:solidFill>
                  <a:srgbClr val="074C90"/>
                </a:solidFill>
                <a:latin typeface="Times New Roman"/>
                <a:cs typeface="Times New Roman"/>
              </a:rPr>
              <a:t>p</a:t>
            </a:r>
            <a:r>
              <a:rPr sz="3700" spc="0" dirty="0" smtClean="0">
                <a:solidFill>
                  <a:srgbClr val="0296CB"/>
                </a:solidFill>
                <a:latin typeface="Times New Roman"/>
                <a:cs typeface="Times New Roman"/>
              </a:rPr>
              <a:t>g</a:t>
            </a:r>
            <a:r>
              <a:rPr sz="3700" spc="-4" dirty="0" smtClean="0">
                <a:solidFill>
                  <a:srgbClr val="0296CB"/>
                </a:solidFill>
                <a:latin typeface="Times New Roman"/>
                <a:cs typeface="Times New Roman"/>
              </a:rPr>
              <a:t>e</a:t>
            </a:r>
            <a:r>
              <a:rPr sz="3700" spc="0" dirty="0" smtClean="0">
                <a:solidFill>
                  <a:srgbClr val="0296CB"/>
                </a:solidFill>
                <a:latin typeface="Times New Roman"/>
                <a:cs typeface="Times New Roman"/>
              </a:rPr>
              <a:t>mini</a:t>
            </a:r>
            <a:endParaRPr sz="3700">
              <a:latin typeface="Times New Roman"/>
              <a:cs typeface="Times New Roman"/>
            </a:endParaRPr>
          </a:p>
          <a:p>
            <a:pPr marL="12700" marR="49819">
              <a:lnSpc>
                <a:spcPct val="95825"/>
              </a:lnSpc>
              <a:spcBef>
                <a:spcPts val="404"/>
              </a:spcBef>
            </a:pPr>
            <a:r>
              <a:rPr sz="900" dirty="0" smtClean="0">
                <a:solidFill>
                  <a:srgbClr val="1F5D99"/>
                </a:solidFill>
                <a:latin typeface="Arial"/>
                <a:cs typeface="Arial"/>
              </a:rPr>
              <a:t>CONS</a:t>
            </a:r>
            <a:r>
              <a:rPr sz="900" spc="84" dirty="0" smtClean="0">
                <a:solidFill>
                  <a:srgbClr val="1F5D99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1F5D99"/>
                </a:solidFill>
                <a:latin typeface="Arial"/>
                <a:cs typeface="Arial"/>
              </a:rPr>
              <a:t>U  L</a:t>
            </a:r>
            <a:r>
              <a:rPr sz="900" spc="0" dirty="0" smtClean="0">
                <a:solidFill>
                  <a:srgbClr val="074C90"/>
                </a:solidFill>
                <a:latin typeface="Arial"/>
                <a:cs typeface="Arial"/>
              </a:rPr>
              <a:t>T</a:t>
            </a:r>
            <a:r>
              <a:rPr sz="900" spc="50" dirty="0" smtClean="0">
                <a:solidFill>
                  <a:srgbClr val="074C90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074C90"/>
                </a:solidFill>
                <a:latin typeface="Arial"/>
                <a:cs typeface="Arial"/>
              </a:rPr>
              <a:t>I </a:t>
            </a:r>
            <a:r>
              <a:rPr sz="900" spc="69" dirty="0" smtClean="0">
                <a:solidFill>
                  <a:srgbClr val="074C90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1F5D99"/>
                </a:solidFill>
                <a:latin typeface="Arial"/>
                <a:cs typeface="Arial"/>
              </a:rPr>
              <a:t>NG</a:t>
            </a:r>
            <a:r>
              <a:rPr sz="900" spc="0" dirty="0" smtClean="0">
                <a:solidFill>
                  <a:srgbClr val="5483B2"/>
                </a:solidFill>
                <a:latin typeface="Arial"/>
                <a:cs typeface="Arial"/>
              </a:rPr>
              <a:t>.</a:t>
            </a:r>
            <a:r>
              <a:rPr sz="900" spc="14" dirty="0" smtClean="0">
                <a:solidFill>
                  <a:srgbClr val="5483B2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1F5D99"/>
                </a:solidFill>
                <a:latin typeface="Arial"/>
                <a:cs typeface="Arial"/>
              </a:rPr>
              <a:t>TECHNOLOGY</a:t>
            </a:r>
            <a:r>
              <a:rPr sz="900" spc="0" dirty="0" smtClean="0">
                <a:solidFill>
                  <a:srgbClr val="5483B2"/>
                </a:solidFill>
                <a:latin typeface="Arial"/>
                <a:cs typeface="Arial"/>
              </a:rPr>
              <a:t>.</a:t>
            </a:r>
            <a:r>
              <a:rPr sz="900" spc="84" dirty="0" smtClean="0">
                <a:solidFill>
                  <a:srgbClr val="5483B2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1F5D99"/>
                </a:solidFill>
                <a:latin typeface="Arial"/>
                <a:cs typeface="Arial"/>
              </a:rPr>
              <a:t>0</a:t>
            </a:r>
            <a:r>
              <a:rPr sz="900" spc="49" dirty="0" smtClean="0">
                <a:solidFill>
                  <a:srgbClr val="1F5D99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074C90"/>
                </a:solidFill>
                <a:latin typeface="Arial"/>
                <a:cs typeface="Arial"/>
              </a:rPr>
              <a:t>U</a:t>
            </a:r>
            <a:r>
              <a:rPr sz="900" spc="0" dirty="0" smtClean="0">
                <a:solidFill>
                  <a:srgbClr val="1F5D99"/>
                </a:solidFill>
                <a:latin typeface="Arial"/>
                <a:cs typeface="Arial"/>
              </a:rPr>
              <a:t>T</a:t>
            </a:r>
            <a:r>
              <a:rPr sz="900" spc="19" dirty="0" smtClean="0">
                <a:solidFill>
                  <a:srgbClr val="1F5D99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1F5D99"/>
                </a:solidFill>
                <a:latin typeface="Arial"/>
                <a:cs typeface="Arial"/>
              </a:rPr>
              <a:t>SO</a:t>
            </a:r>
            <a:r>
              <a:rPr sz="900" spc="0" dirty="0" smtClean="0">
                <a:solidFill>
                  <a:srgbClr val="074C90"/>
                </a:solidFill>
                <a:latin typeface="Arial"/>
                <a:cs typeface="Arial"/>
              </a:rPr>
              <a:t>U</a:t>
            </a:r>
            <a:r>
              <a:rPr sz="900" spc="84" dirty="0" smtClean="0">
                <a:solidFill>
                  <a:srgbClr val="074C90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1F5D99"/>
                </a:solidFill>
                <a:latin typeface="Arial"/>
                <a:cs typeface="Arial"/>
              </a:rPr>
              <a:t>RC</a:t>
            </a:r>
            <a:r>
              <a:rPr sz="900" spc="84" dirty="0" smtClean="0">
                <a:solidFill>
                  <a:srgbClr val="1F5D99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074C90"/>
                </a:solidFill>
                <a:latin typeface="Arial"/>
                <a:cs typeface="Arial"/>
              </a:rPr>
              <a:t>I </a:t>
            </a:r>
            <a:r>
              <a:rPr sz="900" spc="69" dirty="0" smtClean="0">
                <a:solidFill>
                  <a:srgbClr val="074C90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1F5D99"/>
                </a:solidFill>
                <a:latin typeface="Arial"/>
                <a:cs typeface="Arial"/>
              </a:rPr>
              <a:t>NG</a:t>
            </a:r>
            <a:endParaRPr sz="9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290731" y="791973"/>
            <a:ext cx="2308755" cy="27583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70"/>
              </a:lnSpc>
              <a:spcBef>
                <a:spcPts val="108"/>
              </a:spcBef>
            </a:pPr>
            <a:r>
              <a:rPr sz="2925" b="1" baseline="1486" dirty="0" smtClean="0">
                <a:solidFill>
                  <a:srgbClr val="0296CB"/>
                </a:solidFill>
                <a:latin typeface="Arial"/>
                <a:cs typeface="Arial"/>
              </a:rPr>
              <a:t>People</a:t>
            </a:r>
            <a:r>
              <a:rPr sz="2925" b="1" spc="94" baseline="1486" dirty="0" smtClean="0">
                <a:solidFill>
                  <a:srgbClr val="0296CB"/>
                </a:solidFill>
                <a:latin typeface="Arial"/>
                <a:cs typeface="Arial"/>
              </a:rPr>
              <a:t> </a:t>
            </a:r>
            <a:r>
              <a:rPr sz="2925" b="1" spc="0" baseline="1486" dirty="0" smtClean="0">
                <a:solidFill>
                  <a:srgbClr val="0296CB"/>
                </a:solidFill>
                <a:latin typeface="Arial"/>
                <a:cs typeface="Arial"/>
              </a:rPr>
              <a:t>matter</a:t>
            </a:r>
            <a:r>
              <a:rPr sz="2925" spc="0" baseline="1285" dirty="0" smtClean="0">
                <a:solidFill>
                  <a:srgbClr val="0296CB"/>
                </a:solidFill>
                <a:latin typeface="Segoe UI"/>
                <a:cs typeface="Segoe UI"/>
              </a:rPr>
              <a:t>�</a:t>
            </a:r>
            <a:r>
              <a:rPr sz="2925" spc="134" baseline="1285" dirty="0" smtClean="0">
                <a:solidFill>
                  <a:srgbClr val="0296CB"/>
                </a:solidFill>
                <a:latin typeface="Segoe UI"/>
                <a:cs typeface="Segoe UI"/>
              </a:rPr>
              <a:t> </a:t>
            </a:r>
            <a:r>
              <a:rPr sz="2925" b="1" spc="0" baseline="1486" dirty="0" smtClean="0">
                <a:solidFill>
                  <a:srgbClr val="0296CB"/>
                </a:solidFill>
                <a:latin typeface="Arial"/>
                <a:cs typeface="Arial"/>
              </a:rPr>
              <a:t>results</a:t>
            </a:r>
            <a:endParaRPr sz="19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621555" y="792221"/>
            <a:ext cx="667041" cy="27558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10"/>
              </a:lnSpc>
              <a:spcBef>
                <a:spcPts val="105"/>
              </a:spcBef>
            </a:pPr>
            <a:r>
              <a:rPr sz="1950" b="1" dirty="0" smtClean="0">
                <a:solidFill>
                  <a:srgbClr val="0296CB"/>
                </a:solidFill>
                <a:latin typeface="Arial"/>
                <a:cs typeface="Arial"/>
              </a:rPr>
              <a:t>count.</a:t>
            </a:r>
            <a:endParaRPr sz="19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17423" y="4003297"/>
            <a:ext cx="4982534" cy="53319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4200"/>
              </a:lnSpc>
              <a:spcBef>
                <a:spcPts val="210"/>
              </a:spcBef>
            </a:pPr>
            <a:r>
              <a:rPr sz="4000" spc="0" dirty="0" smtClean="0">
                <a:solidFill>
                  <a:srgbClr val="253046"/>
                </a:solidFill>
                <a:latin typeface="Arial Narrow"/>
                <a:cs typeface="Arial Narrow"/>
              </a:rPr>
              <a:t>Fresher</a:t>
            </a:r>
            <a:r>
              <a:rPr sz="4000" spc="-14" dirty="0" smtClean="0">
                <a:solidFill>
                  <a:srgbClr val="253046"/>
                </a:solidFill>
                <a:latin typeface="Arial Narrow"/>
                <a:cs typeface="Arial Narrow"/>
              </a:rPr>
              <a:t> </a:t>
            </a:r>
            <a:r>
              <a:rPr sz="4000" spc="0" dirty="0" smtClean="0">
                <a:solidFill>
                  <a:srgbClr val="253046"/>
                </a:solidFill>
                <a:latin typeface="Arial Narrow"/>
                <a:cs typeface="Arial Narrow"/>
              </a:rPr>
              <a:t>Learning Program</a:t>
            </a:r>
            <a:endParaRPr sz="4000">
              <a:latin typeface="Arial Narrow"/>
              <a:cs typeface="Arial Narrow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5899" y="5509930"/>
            <a:ext cx="3526198" cy="3305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65"/>
              </a:lnSpc>
              <a:spcBef>
                <a:spcPts val="128"/>
              </a:spcBef>
            </a:pPr>
            <a:r>
              <a:rPr sz="2400" b="1" spc="-144" dirty="0" smtClean="0">
                <a:solidFill>
                  <a:srgbClr val="253046"/>
                </a:solidFill>
                <a:latin typeface="Arial Narrow"/>
                <a:cs typeface="Arial Narrow"/>
              </a:rPr>
              <a:t>T</a:t>
            </a:r>
            <a:r>
              <a:rPr sz="2400" b="1" spc="0" dirty="0" smtClean="0">
                <a:solidFill>
                  <a:srgbClr val="253046"/>
                </a:solidFill>
                <a:latin typeface="Arial Narrow"/>
                <a:cs typeface="Arial Narrow"/>
              </a:rPr>
              <a:t>era</a:t>
            </a:r>
            <a:r>
              <a:rPr sz="2400" b="1" spc="-9" dirty="0" smtClean="0">
                <a:solidFill>
                  <a:srgbClr val="253046"/>
                </a:solidFill>
                <a:latin typeface="Arial Narrow"/>
                <a:cs typeface="Arial Narrow"/>
              </a:rPr>
              <a:t>d</a:t>
            </a:r>
            <a:r>
              <a:rPr sz="2400" b="1" spc="0" dirty="0" smtClean="0">
                <a:solidFill>
                  <a:srgbClr val="253046"/>
                </a:solidFill>
                <a:latin typeface="Arial Narrow"/>
                <a:cs typeface="Arial Narrow"/>
              </a:rPr>
              <a:t>ata </a:t>
            </a:r>
            <a:r>
              <a:rPr sz="2400" b="1" spc="-109" dirty="0" smtClean="0">
                <a:solidFill>
                  <a:srgbClr val="253046"/>
                </a:solidFill>
                <a:latin typeface="Arial Narrow"/>
                <a:cs typeface="Arial Narrow"/>
              </a:rPr>
              <a:t>T</a:t>
            </a:r>
            <a:r>
              <a:rPr sz="2400" b="1" spc="0" dirty="0" smtClean="0">
                <a:solidFill>
                  <a:srgbClr val="253046"/>
                </a:solidFill>
                <a:latin typeface="Arial Narrow"/>
                <a:cs typeface="Arial Narrow"/>
              </a:rPr>
              <a:t>raining – Fa</a:t>
            </a:r>
            <a:r>
              <a:rPr sz="2400" b="1" spc="-9" dirty="0" smtClean="0">
                <a:solidFill>
                  <a:srgbClr val="253046"/>
                </a:solidFill>
                <a:latin typeface="Arial Narrow"/>
                <a:cs typeface="Arial Narrow"/>
              </a:rPr>
              <a:t>s</a:t>
            </a:r>
            <a:r>
              <a:rPr sz="2400" b="1" spc="0" dirty="0" smtClean="0">
                <a:solidFill>
                  <a:srgbClr val="253046"/>
                </a:solidFill>
                <a:latin typeface="Arial Narrow"/>
                <a:cs typeface="Arial Narrow"/>
              </a:rPr>
              <a:t>tLoad</a:t>
            </a:r>
            <a:endParaRPr sz="2400">
              <a:latin typeface="Arial Narrow"/>
              <a:cs typeface="Arial Narrow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215899" y="6299558"/>
            <a:ext cx="1916710" cy="2539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45"/>
              </a:lnSpc>
              <a:spcBef>
                <a:spcPts val="97"/>
              </a:spcBef>
            </a:pPr>
            <a:r>
              <a:rPr sz="1800" spc="0" dirty="0" smtClean="0">
                <a:solidFill>
                  <a:srgbClr val="0097C6"/>
                </a:solidFill>
                <a:latin typeface="Arial Narrow"/>
                <a:cs typeface="Arial Narrow"/>
              </a:rPr>
              <a:t>L</a:t>
            </a:r>
            <a:r>
              <a:rPr sz="1800" spc="-9" dirty="0" smtClean="0">
                <a:solidFill>
                  <a:srgbClr val="0097C6"/>
                </a:solidFill>
                <a:latin typeface="Arial Narrow"/>
                <a:cs typeface="Arial Narrow"/>
              </a:rPr>
              <a:t>o</a:t>
            </a:r>
            <a:r>
              <a:rPr sz="1800" spc="4" dirty="0" smtClean="0">
                <a:solidFill>
                  <a:srgbClr val="0097C6"/>
                </a:solidFill>
                <a:latin typeface="Arial Narrow"/>
                <a:cs typeface="Arial Narrow"/>
              </a:rPr>
              <a:t>c</a:t>
            </a:r>
            <a:r>
              <a:rPr sz="1800" spc="0" dirty="0" smtClean="0">
                <a:solidFill>
                  <a:srgbClr val="0097C6"/>
                </a:solidFill>
                <a:latin typeface="Arial Narrow"/>
                <a:cs typeface="Arial Narrow"/>
              </a:rPr>
              <a:t>a</a:t>
            </a:r>
            <a:r>
              <a:rPr sz="1800" spc="-4" dirty="0" smtClean="0">
                <a:solidFill>
                  <a:srgbClr val="0097C6"/>
                </a:solidFill>
                <a:latin typeface="Arial Narrow"/>
                <a:cs typeface="Arial Narrow"/>
              </a:rPr>
              <a:t>t</a:t>
            </a:r>
            <a:r>
              <a:rPr sz="1800" spc="0" dirty="0" smtClean="0">
                <a:solidFill>
                  <a:srgbClr val="0097C6"/>
                </a:solidFill>
                <a:latin typeface="Arial Narrow"/>
                <a:cs typeface="Arial Narrow"/>
              </a:rPr>
              <a:t>i</a:t>
            </a:r>
            <a:r>
              <a:rPr sz="1800" spc="-9" dirty="0" smtClean="0">
                <a:solidFill>
                  <a:srgbClr val="0097C6"/>
                </a:solidFill>
                <a:latin typeface="Arial Narrow"/>
                <a:cs typeface="Arial Narrow"/>
              </a:rPr>
              <a:t>o</a:t>
            </a:r>
            <a:r>
              <a:rPr sz="1800" spc="0" dirty="0" smtClean="0">
                <a:solidFill>
                  <a:srgbClr val="0097C6"/>
                </a:solidFill>
                <a:latin typeface="Arial Narrow"/>
                <a:cs typeface="Arial Narrow"/>
              </a:rPr>
              <a:t>n,</a:t>
            </a:r>
            <a:r>
              <a:rPr sz="1800" spc="24" dirty="0" smtClean="0">
                <a:solidFill>
                  <a:srgbClr val="0097C6"/>
                </a:solidFill>
                <a:latin typeface="Arial Narrow"/>
                <a:cs typeface="Arial Narrow"/>
              </a:rPr>
              <a:t> </a:t>
            </a:r>
            <a:r>
              <a:rPr sz="1800" spc="0" dirty="0" smtClean="0">
                <a:solidFill>
                  <a:srgbClr val="0097C6"/>
                </a:solidFill>
                <a:latin typeface="Arial Narrow"/>
                <a:cs typeface="Arial Narrow"/>
              </a:rPr>
              <a:t>Dat</a:t>
            </a:r>
            <a:r>
              <a:rPr sz="1800" spc="-9" dirty="0" smtClean="0">
                <a:solidFill>
                  <a:srgbClr val="0097C6"/>
                </a:solidFill>
                <a:latin typeface="Arial Narrow"/>
                <a:cs typeface="Arial Narrow"/>
              </a:rPr>
              <a:t>e</a:t>
            </a:r>
            <a:r>
              <a:rPr sz="1800" spc="0" dirty="0" smtClean="0">
                <a:solidFill>
                  <a:srgbClr val="0097C6"/>
                </a:solidFill>
                <a:latin typeface="Arial Narrow"/>
                <a:cs typeface="Arial Narrow"/>
              </a:rPr>
              <a:t>,</a:t>
            </a:r>
            <a:r>
              <a:rPr sz="1800" spc="-50" dirty="0" smtClean="0">
                <a:solidFill>
                  <a:srgbClr val="0097C6"/>
                </a:solidFill>
                <a:latin typeface="Arial Narrow"/>
                <a:cs typeface="Arial Narrow"/>
              </a:rPr>
              <a:t> </a:t>
            </a:r>
            <a:r>
              <a:rPr sz="1800" spc="0" dirty="0" smtClean="0">
                <a:solidFill>
                  <a:srgbClr val="0097C6"/>
                </a:solidFill>
                <a:latin typeface="Arial Narrow"/>
                <a:cs typeface="Arial Narrow"/>
              </a:rPr>
              <a:t>A</a:t>
            </a:r>
            <a:r>
              <a:rPr sz="1800" spc="-4" dirty="0" smtClean="0">
                <a:solidFill>
                  <a:srgbClr val="0097C6"/>
                </a:solidFill>
                <a:latin typeface="Arial Narrow"/>
                <a:cs typeface="Arial Narrow"/>
              </a:rPr>
              <a:t>u</a:t>
            </a:r>
            <a:r>
              <a:rPr sz="1800" spc="0" dirty="0" smtClean="0">
                <a:solidFill>
                  <a:srgbClr val="0097C6"/>
                </a:solidFill>
                <a:latin typeface="Arial Narrow"/>
                <a:cs typeface="Arial Narrow"/>
              </a:rPr>
              <a:t>t</a:t>
            </a:r>
            <a:r>
              <a:rPr sz="1800" spc="-4" dirty="0" smtClean="0">
                <a:solidFill>
                  <a:srgbClr val="0097C6"/>
                </a:solidFill>
                <a:latin typeface="Arial Narrow"/>
                <a:cs typeface="Arial Narrow"/>
              </a:rPr>
              <a:t>h</a:t>
            </a:r>
            <a:r>
              <a:rPr sz="1800" spc="0" dirty="0" smtClean="0">
                <a:solidFill>
                  <a:srgbClr val="0097C6"/>
                </a:solidFill>
                <a:latin typeface="Arial Narrow"/>
                <a:cs typeface="Arial Narrow"/>
              </a:rPr>
              <a:t>or</a:t>
            </a:r>
            <a:endParaRPr sz="1800">
              <a:latin typeface="Arial Narrow"/>
              <a:cs typeface="Arial Narrow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object 34"/>
          <p:cNvSpPr/>
          <p:nvPr/>
        </p:nvSpPr>
        <p:spPr>
          <a:xfrm>
            <a:off x="6613906" y="1428750"/>
            <a:ext cx="2681684" cy="24140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490586" y="2670048"/>
            <a:ext cx="5335934" cy="32095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3776762" y="1499615"/>
            <a:ext cx="978483" cy="10607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819795" y="1499615"/>
            <a:ext cx="978483" cy="106070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329209" y="1865375"/>
            <a:ext cx="841312" cy="22860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212614" y="1364741"/>
            <a:ext cx="928187" cy="40005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9144" y="493775"/>
            <a:ext cx="9885424" cy="69494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" y="438908"/>
            <a:ext cx="9905998" cy="724683"/>
          </a:xfrm>
          <a:custGeom>
            <a:avLst/>
            <a:gdLst/>
            <a:ahLst/>
            <a:cxnLst/>
            <a:rect l="l" t="t" r="r" b="b"/>
            <a:pathLst>
              <a:path w="9905998" h="724683">
                <a:moveTo>
                  <a:pt x="482955" y="717829"/>
                </a:moveTo>
                <a:lnTo>
                  <a:pt x="501569" y="675464"/>
                </a:lnTo>
                <a:lnTo>
                  <a:pt x="524717" y="634008"/>
                </a:lnTo>
                <a:lnTo>
                  <a:pt x="557701" y="586606"/>
                </a:lnTo>
                <a:lnTo>
                  <a:pt x="601590" y="537222"/>
                </a:lnTo>
                <a:lnTo>
                  <a:pt x="657449" y="489821"/>
                </a:lnTo>
                <a:lnTo>
                  <a:pt x="690202" y="468102"/>
                </a:lnTo>
                <a:lnTo>
                  <a:pt x="726347" y="448365"/>
                </a:lnTo>
                <a:lnTo>
                  <a:pt x="766020" y="431105"/>
                </a:lnTo>
                <a:lnTo>
                  <a:pt x="809352" y="416818"/>
                </a:lnTo>
                <a:lnTo>
                  <a:pt x="856478" y="406000"/>
                </a:lnTo>
                <a:lnTo>
                  <a:pt x="907531" y="399146"/>
                </a:lnTo>
                <a:lnTo>
                  <a:pt x="962645" y="396751"/>
                </a:lnTo>
                <a:lnTo>
                  <a:pt x="9419969" y="396751"/>
                </a:lnTo>
                <a:lnTo>
                  <a:pt x="9475087" y="394356"/>
                </a:lnTo>
                <a:lnTo>
                  <a:pt x="9526191" y="387502"/>
                </a:lnTo>
                <a:lnTo>
                  <a:pt x="9573409" y="376684"/>
                </a:lnTo>
                <a:lnTo>
                  <a:pt x="9616868" y="362397"/>
                </a:lnTo>
                <a:lnTo>
                  <a:pt x="9656699" y="345137"/>
                </a:lnTo>
                <a:lnTo>
                  <a:pt x="9693028" y="325400"/>
                </a:lnTo>
                <a:lnTo>
                  <a:pt x="9725985" y="303681"/>
                </a:lnTo>
                <a:lnTo>
                  <a:pt x="9755698" y="280476"/>
                </a:lnTo>
                <a:lnTo>
                  <a:pt x="9782295" y="256279"/>
                </a:lnTo>
                <a:lnTo>
                  <a:pt x="9805906" y="231587"/>
                </a:lnTo>
                <a:lnTo>
                  <a:pt x="9826658" y="206895"/>
                </a:lnTo>
                <a:lnTo>
                  <a:pt x="9844680" y="182699"/>
                </a:lnTo>
                <a:lnTo>
                  <a:pt x="9860101" y="159494"/>
                </a:lnTo>
                <a:lnTo>
                  <a:pt x="9873048" y="137775"/>
                </a:lnTo>
                <a:lnTo>
                  <a:pt x="9883652" y="118038"/>
                </a:lnTo>
                <a:lnTo>
                  <a:pt x="9892039" y="100778"/>
                </a:lnTo>
                <a:lnTo>
                  <a:pt x="9898339" y="86491"/>
                </a:lnTo>
                <a:lnTo>
                  <a:pt x="9905189" y="68819"/>
                </a:lnTo>
                <a:lnTo>
                  <a:pt x="9905998" y="66424"/>
                </a:lnTo>
                <a:lnTo>
                  <a:pt x="9905998" y="0"/>
                </a:lnTo>
                <a:lnTo>
                  <a:pt x="9905189" y="1382"/>
                </a:lnTo>
                <a:lnTo>
                  <a:pt x="9902679" y="8236"/>
                </a:lnTo>
                <a:lnTo>
                  <a:pt x="9898339" y="19054"/>
                </a:lnTo>
                <a:lnTo>
                  <a:pt x="9873048" y="70338"/>
                </a:lnTo>
                <a:lnTo>
                  <a:pt x="9844680" y="115262"/>
                </a:lnTo>
                <a:lnTo>
                  <a:pt x="9805906" y="164150"/>
                </a:lnTo>
                <a:lnTo>
                  <a:pt x="9755698" y="213039"/>
                </a:lnTo>
                <a:lnTo>
                  <a:pt x="9693028" y="257963"/>
                </a:lnTo>
                <a:lnTo>
                  <a:pt x="9656699" y="277700"/>
                </a:lnTo>
                <a:lnTo>
                  <a:pt x="9616868" y="294960"/>
                </a:lnTo>
                <a:lnTo>
                  <a:pt x="9573409" y="309247"/>
                </a:lnTo>
                <a:lnTo>
                  <a:pt x="9526191" y="320065"/>
                </a:lnTo>
                <a:lnTo>
                  <a:pt x="9475087" y="326919"/>
                </a:lnTo>
                <a:lnTo>
                  <a:pt x="9419969" y="329314"/>
                </a:lnTo>
                <a:lnTo>
                  <a:pt x="962645" y="329314"/>
                </a:lnTo>
                <a:lnTo>
                  <a:pt x="907531" y="331735"/>
                </a:lnTo>
                <a:lnTo>
                  <a:pt x="856478" y="338663"/>
                </a:lnTo>
                <a:lnTo>
                  <a:pt x="809352" y="349597"/>
                </a:lnTo>
                <a:lnTo>
                  <a:pt x="766020" y="364038"/>
                </a:lnTo>
                <a:lnTo>
                  <a:pt x="726347" y="381483"/>
                </a:lnTo>
                <a:lnTo>
                  <a:pt x="690202" y="401433"/>
                </a:lnTo>
                <a:lnTo>
                  <a:pt x="657449" y="423385"/>
                </a:lnTo>
                <a:lnTo>
                  <a:pt x="627956" y="446841"/>
                </a:lnTo>
                <a:lnTo>
                  <a:pt x="601590" y="471298"/>
                </a:lnTo>
                <a:lnTo>
                  <a:pt x="578216" y="496255"/>
                </a:lnTo>
                <a:lnTo>
                  <a:pt x="557701" y="521213"/>
                </a:lnTo>
                <a:lnTo>
                  <a:pt x="539913" y="545670"/>
                </a:lnTo>
                <a:lnTo>
                  <a:pt x="524717" y="569125"/>
                </a:lnTo>
                <a:lnTo>
                  <a:pt x="511980" y="591078"/>
                </a:lnTo>
                <a:lnTo>
                  <a:pt x="501569" y="611028"/>
                </a:lnTo>
                <a:lnTo>
                  <a:pt x="493350" y="628473"/>
                </a:lnTo>
                <a:lnTo>
                  <a:pt x="487190" y="642914"/>
                </a:lnTo>
                <a:lnTo>
                  <a:pt x="480512" y="660776"/>
                </a:lnTo>
                <a:lnTo>
                  <a:pt x="478943" y="660776"/>
                </a:lnTo>
                <a:lnTo>
                  <a:pt x="472275" y="642914"/>
                </a:lnTo>
                <a:lnTo>
                  <a:pt x="457935" y="611028"/>
                </a:lnTo>
                <a:lnTo>
                  <a:pt x="447560" y="591078"/>
                </a:lnTo>
                <a:lnTo>
                  <a:pt x="434874" y="569125"/>
                </a:lnTo>
                <a:lnTo>
                  <a:pt x="419746" y="545670"/>
                </a:lnTo>
                <a:lnTo>
                  <a:pt x="402044" y="521213"/>
                </a:lnTo>
                <a:lnTo>
                  <a:pt x="381638" y="496255"/>
                </a:lnTo>
                <a:lnTo>
                  <a:pt x="358396" y="471298"/>
                </a:lnTo>
                <a:lnTo>
                  <a:pt x="332187" y="446841"/>
                </a:lnTo>
                <a:lnTo>
                  <a:pt x="302882" y="423385"/>
                </a:lnTo>
                <a:lnTo>
                  <a:pt x="270347" y="401433"/>
                </a:lnTo>
                <a:lnTo>
                  <a:pt x="234453" y="381483"/>
                </a:lnTo>
                <a:lnTo>
                  <a:pt x="195068" y="364038"/>
                </a:lnTo>
                <a:lnTo>
                  <a:pt x="152061" y="349597"/>
                </a:lnTo>
                <a:lnTo>
                  <a:pt x="105302" y="338663"/>
                </a:lnTo>
                <a:lnTo>
                  <a:pt x="54658" y="331735"/>
                </a:lnTo>
                <a:lnTo>
                  <a:pt x="0" y="329314"/>
                </a:lnTo>
                <a:lnTo>
                  <a:pt x="0" y="396751"/>
                </a:lnTo>
                <a:lnTo>
                  <a:pt x="54658" y="399146"/>
                </a:lnTo>
                <a:lnTo>
                  <a:pt x="105302" y="406000"/>
                </a:lnTo>
                <a:lnTo>
                  <a:pt x="152061" y="416818"/>
                </a:lnTo>
                <a:lnTo>
                  <a:pt x="195068" y="431105"/>
                </a:lnTo>
                <a:lnTo>
                  <a:pt x="234453" y="448365"/>
                </a:lnTo>
                <a:lnTo>
                  <a:pt x="270347" y="468102"/>
                </a:lnTo>
                <a:lnTo>
                  <a:pt x="302882" y="489821"/>
                </a:lnTo>
                <a:lnTo>
                  <a:pt x="332187" y="513026"/>
                </a:lnTo>
                <a:lnTo>
                  <a:pt x="358396" y="537222"/>
                </a:lnTo>
                <a:lnTo>
                  <a:pt x="381638" y="561914"/>
                </a:lnTo>
                <a:lnTo>
                  <a:pt x="402044" y="586606"/>
                </a:lnTo>
                <a:lnTo>
                  <a:pt x="419746" y="610803"/>
                </a:lnTo>
                <a:lnTo>
                  <a:pt x="434874" y="634008"/>
                </a:lnTo>
                <a:lnTo>
                  <a:pt x="447560" y="655727"/>
                </a:lnTo>
                <a:lnTo>
                  <a:pt x="457935" y="675464"/>
                </a:lnTo>
                <a:lnTo>
                  <a:pt x="466130" y="692724"/>
                </a:lnTo>
                <a:lnTo>
                  <a:pt x="472275" y="707011"/>
                </a:lnTo>
                <a:lnTo>
                  <a:pt x="478943" y="724683"/>
                </a:lnTo>
                <a:lnTo>
                  <a:pt x="480512" y="724683"/>
                </a:lnTo>
                <a:lnTo>
                  <a:pt x="482955" y="717829"/>
                </a:lnTo>
                <a:close/>
              </a:path>
            </a:pathLst>
          </a:custGeom>
          <a:solidFill>
            <a:srgbClr val="0097C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" y="6362699"/>
            <a:ext cx="9905998" cy="0"/>
          </a:xfrm>
          <a:custGeom>
            <a:avLst/>
            <a:gdLst/>
            <a:ahLst/>
            <a:cxnLst/>
            <a:rect l="l" t="t" r="r" b="b"/>
            <a:pathLst>
              <a:path w="9905998">
                <a:moveTo>
                  <a:pt x="9905998" y="0"/>
                </a:moveTo>
                <a:lnTo>
                  <a:pt x="0" y="0"/>
                </a:lnTo>
                <a:lnTo>
                  <a:pt x="9905998" y="1"/>
                </a:lnTo>
              </a:path>
            </a:pathLst>
          </a:custGeom>
          <a:ln w="9525">
            <a:solidFill>
              <a:srgbClr val="0097C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0" y="0"/>
            <a:ext cx="9906000" cy="6362700"/>
          </a:xfrm>
          <a:custGeom>
            <a:avLst/>
            <a:gdLst/>
            <a:ahLst/>
            <a:cxnLst/>
            <a:rect l="l" t="t" r="r" b="b"/>
            <a:pathLst>
              <a:path w="9906000" h="6362700">
                <a:moveTo>
                  <a:pt x="9906000" y="0"/>
                </a:moveTo>
                <a:lnTo>
                  <a:pt x="0" y="0"/>
                </a:lnTo>
                <a:lnTo>
                  <a:pt x="0" y="6362700"/>
                </a:lnTo>
                <a:lnTo>
                  <a:pt x="9906000" y="6362700"/>
                </a:lnTo>
                <a:lnTo>
                  <a:pt x="9906000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0" y="0"/>
            <a:ext cx="9906000" cy="1128776"/>
          </a:xfrm>
          <a:custGeom>
            <a:avLst/>
            <a:gdLst/>
            <a:ahLst/>
            <a:cxnLst/>
            <a:rect l="l" t="t" r="r" b="b"/>
            <a:pathLst>
              <a:path w="9906000" h="1128776">
                <a:moveTo>
                  <a:pt x="492137" y="1105914"/>
                </a:moveTo>
                <a:lnTo>
                  <a:pt x="507125" y="1083119"/>
                </a:lnTo>
                <a:lnTo>
                  <a:pt x="521491" y="1060491"/>
                </a:lnTo>
                <a:lnTo>
                  <a:pt x="535515" y="1038132"/>
                </a:lnTo>
                <a:lnTo>
                  <a:pt x="549474" y="1016144"/>
                </a:lnTo>
                <a:lnTo>
                  <a:pt x="578314" y="973690"/>
                </a:lnTo>
                <a:lnTo>
                  <a:pt x="610240" y="933941"/>
                </a:lnTo>
                <a:lnTo>
                  <a:pt x="647482" y="897713"/>
                </a:lnTo>
                <a:lnTo>
                  <a:pt x="692267" y="865821"/>
                </a:lnTo>
                <a:lnTo>
                  <a:pt x="746824" y="839079"/>
                </a:lnTo>
                <a:lnTo>
                  <a:pt x="813383" y="818301"/>
                </a:lnTo>
                <a:lnTo>
                  <a:pt x="851860" y="810403"/>
                </a:lnTo>
                <a:lnTo>
                  <a:pt x="894172" y="804302"/>
                </a:lnTo>
                <a:lnTo>
                  <a:pt x="940600" y="800100"/>
                </a:lnTo>
                <a:lnTo>
                  <a:pt x="9467850" y="800100"/>
                </a:lnTo>
                <a:lnTo>
                  <a:pt x="9502265" y="799084"/>
                </a:lnTo>
                <a:lnTo>
                  <a:pt x="9566870" y="789889"/>
                </a:lnTo>
                <a:lnTo>
                  <a:pt x="9625947" y="772072"/>
                </a:lnTo>
                <a:lnTo>
                  <a:pt x="9679627" y="746750"/>
                </a:lnTo>
                <a:lnTo>
                  <a:pt x="9728041" y="715038"/>
                </a:lnTo>
                <a:lnTo>
                  <a:pt x="9771318" y="678051"/>
                </a:lnTo>
                <a:lnTo>
                  <a:pt x="9809590" y="636906"/>
                </a:lnTo>
                <a:lnTo>
                  <a:pt x="9842986" y="592716"/>
                </a:lnTo>
                <a:lnTo>
                  <a:pt x="9871636" y="546599"/>
                </a:lnTo>
                <a:lnTo>
                  <a:pt x="9895672" y="499670"/>
                </a:lnTo>
                <a:lnTo>
                  <a:pt x="9906000" y="476250"/>
                </a:lnTo>
                <a:lnTo>
                  <a:pt x="9906000" y="0"/>
                </a:lnTo>
                <a:lnTo>
                  <a:pt x="0" y="0"/>
                </a:lnTo>
                <a:lnTo>
                  <a:pt x="0" y="801878"/>
                </a:lnTo>
                <a:lnTo>
                  <a:pt x="44018" y="809048"/>
                </a:lnTo>
                <a:lnTo>
                  <a:pt x="84978" y="817151"/>
                </a:lnTo>
                <a:lnTo>
                  <a:pt x="123033" y="826194"/>
                </a:lnTo>
                <a:lnTo>
                  <a:pt x="158341" y="836180"/>
                </a:lnTo>
                <a:lnTo>
                  <a:pt x="191055" y="847115"/>
                </a:lnTo>
                <a:lnTo>
                  <a:pt x="221332" y="859006"/>
                </a:lnTo>
                <a:lnTo>
                  <a:pt x="249326" y="871857"/>
                </a:lnTo>
                <a:lnTo>
                  <a:pt x="275193" y="885673"/>
                </a:lnTo>
                <a:lnTo>
                  <a:pt x="299089" y="900461"/>
                </a:lnTo>
                <a:lnTo>
                  <a:pt x="321168" y="916225"/>
                </a:lnTo>
                <a:lnTo>
                  <a:pt x="341587" y="932971"/>
                </a:lnTo>
                <a:lnTo>
                  <a:pt x="360500" y="950705"/>
                </a:lnTo>
                <a:lnTo>
                  <a:pt x="378063" y="969432"/>
                </a:lnTo>
                <a:lnTo>
                  <a:pt x="394431" y="989157"/>
                </a:lnTo>
                <a:lnTo>
                  <a:pt x="409760" y="1009886"/>
                </a:lnTo>
                <a:lnTo>
                  <a:pt x="424204" y="1031624"/>
                </a:lnTo>
                <a:lnTo>
                  <a:pt x="437920" y="1054376"/>
                </a:lnTo>
                <a:lnTo>
                  <a:pt x="451063" y="1078149"/>
                </a:lnTo>
                <a:lnTo>
                  <a:pt x="463787" y="1102947"/>
                </a:lnTo>
                <a:lnTo>
                  <a:pt x="476250" y="1128776"/>
                </a:lnTo>
                <a:lnTo>
                  <a:pt x="492137" y="110591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" y="438908"/>
            <a:ext cx="9905998" cy="724683"/>
          </a:xfrm>
          <a:custGeom>
            <a:avLst/>
            <a:gdLst/>
            <a:ahLst/>
            <a:cxnLst/>
            <a:rect l="l" t="t" r="r" b="b"/>
            <a:pathLst>
              <a:path w="9905998" h="724683">
                <a:moveTo>
                  <a:pt x="482955" y="717829"/>
                </a:moveTo>
                <a:lnTo>
                  <a:pt x="501569" y="675464"/>
                </a:lnTo>
                <a:lnTo>
                  <a:pt x="524717" y="634008"/>
                </a:lnTo>
                <a:lnTo>
                  <a:pt x="557701" y="586606"/>
                </a:lnTo>
                <a:lnTo>
                  <a:pt x="601590" y="537222"/>
                </a:lnTo>
                <a:lnTo>
                  <a:pt x="657449" y="489821"/>
                </a:lnTo>
                <a:lnTo>
                  <a:pt x="690202" y="468102"/>
                </a:lnTo>
                <a:lnTo>
                  <a:pt x="726347" y="448365"/>
                </a:lnTo>
                <a:lnTo>
                  <a:pt x="766020" y="431105"/>
                </a:lnTo>
                <a:lnTo>
                  <a:pt x="809352" y="416818"/>
                </a:lnTo>
                <a:lnTo>
                  <a:pt x="856478" y="406000"/>
                </a:lnTo>
                <a:lnTo>
                  <a:pt x="907531" y="399146"/>
                </a:lnTo>
                <a:lnTo>
                  <a:pt x="962645" y="396751"/>
                </a:lnTo>
                <a:lnTo>
                  <a:pt x="9419969" y="396751"/>
                </a:lnTo>
                <a:lnTo>
                  <a:pt x="9475087" y="394356"/>
                </a:lnTo>
                <a:lnTo>
                  <a:pt x="9526191" y="387502"/>
                </a:lnTo>
                <a:lnTo>
                  <a:pt x="9573409" y="376684"/>
                </a:lnTo>
                <a:lnTo>
                  <a:pt x="9616868" y="362397"/>
                </a:lnTo>
                <a:lnTo>
                  <a:pt x="9656699" y="345137"/>
                </a:lnTo>
                <a:lnTo>
                  <a:pt x="9693028" y="325400"/>
                </a:lnTo>
                <a:lnTo>
                  <a:pt x="9725985" y="303681"/>
                </a:lnTo>
                <a:lnTo>
                  <a:pt x="9755698" y="280476"/>
                </a:lnTo>
                <a:lnTo>
                  <a:pt x="9782295" y="256279"/>
                </a:lnTo>
                <a:lnTo>
                  <a:pt x="9805906" y="231587"/>
                </a:lnTo>
                <a:lnTo>
                  <a:pt x="9826658" y="206895"/>
                </a:lnTo>
                <a:lnTo>
                  <a:pt x="9844680" y="182699"/>
                </a:lnTo>
                <a:lnTo>
                  <a:pt x="9860101" y="159494"/>
                </a:lnTo>
                <a:lnTo>
                  <a:pt x="9873048" y="137775"/>
                </a:lnTo>
                <a:lnTo>
                  <a:pt x="9883652" y="118038"/>
                </a:lnTo>
                <a:lnTo>
                  <a:pt x="9892039" y="100778"/>
                </a:lnTo>
                <a:lnTo>
                  <a:pt x="9898339" y="86491"/>
                </a:lnTo>
                <a:lnTo>
                  <a:pt x="9905189" y="68819"/>
                </a:lnTo>
                <a:lnTo>
                  <a:pt x="9905998" y="66424"/>
                </a:lnTo>
                <a:lnTo>
                  <a:pt x="9905998" y="0"/>
                </a:lnTo>
                <a:lnTo>
                  <a:pt x="9905189" y="1382"/>
                </a:lnTo>
                <a:lnTo>
                  <a:pt x="9902679" y="8236"/>
                </a:lnTo>
                <a:lnTo>
                  <a:pt x="9898339" y="19054"/>
                </a:lnTo>
                <a:lnTo>
                  <a:pt x="9873048" y="70338"/>
                </a:lnTo>
                <a:lnTo>
                  <a:pt x="9844680" y="115262"/>
                </a:lnTo>
                <a:lnTo>
                  <a:pt x="9805906" y="164150"/>
                </a:lnTo>
                <a:lnTo>
                  <a:pt x="9755698" y="213039"/>
                </a:lnTo>
                <a:lnTo>
                  <a:pt x="9693028" y="257963"/>
                </a:lnTo>
                <a:lnTo>
                  <a:pt x="9656699" y="277700"/>
                </a:lnTo>
                <a:lnTo>
                  <a:pt x="9616868" y="294960"/>
                </a:lnTo>
                <a:lnTo>
                  <a:pt x="9573409" y="309247"/>
                </a:lnTo>
                <a:lnTo>
                  <a:pt x="9526191" y="320065"/>
                </a:lnTo>
                <a:lnTo>
                  <a:pt x="9475087" y="326919"/>
                </a:lnTo>
                <a:lnTo>
                  <a:pt x="9419969" y="329314"/>
                </a:lnTo>
                <a:lnTo>
                  <a:pt x="962645" y="329314"/>
                </a:lnTo>
                <a:lnTo>
                  <a:pt x="907531" y="331735"/>
                </a:lnTo>
                <a:lnTo>
                  <a:pt x="856478" y="338663"/>
                </a:lnTo>
                <a:lnTo>
                  <a:pt x="809352" y="349597"/>
                </a:lnTo>
                <a:lnTo>
                  <a:pt x="766020" y="364038"/>
                </a:lnTo>
                <a:lnTo>
                  <a:pt x="726347" y="381483"/>
                </a:lnTo>
                <a:lnTo>
                  <a:pt x="690202" y="401433"/>
                </a:lnTo>
                <a:lnTo>
                  <a:pt x="657449" y="423385"/>
                </a:lnTo>
                <a:lnTo>
                  <a:pt x="627956" y="446841"/>
                </a:lnTo>
                <a:lnTo>
                  <a:pt x="601590" y="471298"/>
                </a:lnTo>
                <a:lnTo>
                  <a:pt x="578216" y="496255"/>
                </a:lnTo>
                <a:lnTo>
                  <a:pt x="557701" y="521213"/>
                </a:lnTo>
                <a:lnTo>
                  <a:pt x="539913" y="545670"/>
                </a:lnTo>
                <a:lnTo>
                  <a:pt x="524717" y="569125"/>
                </a:lnTo>
                <a:lnTo>
                  <a:pt x="511980" y="591078"/>
                </a:lnTo>
                <a:lnTo>
                  <a:pt x="501569" y="611028"/>
                </a:lnTo>
                <a:lnTo>
                  <a:pt x="493350" y="628473"/>
                </a:lnTo>
                <a:lnTo>
                  <a:pt x="487190" y="642914"/>
                </a:lnTo>
                <a:lnTo>
                  <a:pt x="480512" y="660776"/>
                </a:lnTo>
                <a:lnTo>
                  <a:pt x="478943" y="660776"/>
                </a:lnTo>
                <a:lnTo>
                  <a:pt x="472275" y="642914"/>
                </a:lnTo>
                <a:lnTo>
                  <a:pt x="457935" y="611028"/>
                </a:lnTo>
                <a:lnTo>
                  <a:pt x="447560" y="591078"/>
                </a:lnTo>
                <a:lnTo>
                  <a:pt x="434874" y="569125"/>
                </a:lnTo>
                <a:lnTo>
                  <a:pt x="419746" y="545670"/>
                </a:lnTo>
                <a:lnTo>
                  <a:pt x="402044" y="521213"/>
                </a:lnTo>
                <a:lnTo>
                  <a:pt x="381638" y="496255"/>
                </a:lnTo>
                <a:lnTo>
                  <a:pt x="358396" y="471298"/>
                </a:lnTo>
                <a:lnTo>
                  <a:pt x="332187" y="446841"/>
                </a:lnTo>
                <a:lnTo>
                  <a:pt x="302882" y="423385"/>
                </a:lnTo>
                <a:lnTo>
                  <a:pt x="270347" y="401433"/>
                </a:lnTo>
                <a:lnTo>
                  <a:pt x="234453" y="381483"/>
                </a:lnTo>
                <a:lnTo>
                  <a:pt x="195068" y="364038"/>
                </a:lnTo>
                <a:lnTo>
                  <a:pt x="152061" y="349597"/>
                </a:lnTo>
                <a:lnTo>
                  <a:pt x="105302" y="338663"/>
                </a:lnTo>
                <a:lnTo>
                  <a:pt x="54658" y="331735"/>
                </a:lnTo>
                <a:lnTo>
                  <a:pt x="0" y="329314"/>
                </a:lnTo>
                <a:lnTo>
                  <a:pt x="0" y="396751"/>
                </a:lnTo>
                <a:lnTo>
                  <a:pt x="54658" y="399146"/>
                </a:lnTo>
                <a:lnTo>
                  <a:pt x="105302" y="406000"/>
                </a:lnTo>
                <a:lnTo>
                  <a:pt x="152061" y="416818"/>
                </a:lnTo>
                <a:lnTo>
                  <a:pt x="195068" y="431105"/>
                </a:lnTo>
                <a:lnTo>
                  <a:pt x="234453" y="448365"/>
                </a:lnTo>
                <a:lnTo>
                  <a:pt x="270347" y="468102"/>
                </a:lnTo>
                <a:lnTo>
                  <a:pt x="302882" y="489821"/>
                </a:lnTo>
                <a:lnTo>
                  <a:pt x="332187" y="513026"/>
                </a:lnTo>
                <a:lnTo>
                  <a:pt x="358396" y="537222"/>
                </a:lnTo>
                <a:lnTo>
                  <a:pt x="381638" y="561914"/>
                </a:lnTo>
                <a:lnTo>
                  <a:pt x="402044" y="586606"/>
                </a:lnTo>
                <a:lnTo>
                  <a:pt x="419746" y="610803"/>
                </a:lnTo>
                <a:lnTo>
                  <a:pt x="434874" y="634008"/>
                </a:lnTo>
                <a:lnTo>
                  <a:pt x="447560" y="655727"/>
                </a:lnTo>
                <a:lnTo>
                  <a:pt x="457935" y="675464"/>
                </a:lnTo>
                <a:lnTo>
                  <a:pt x="466130" y="692724"/>
                </a:lnTo>
                <a:lnTo>
                  <a:pt x="472275" y="707011"/>
                </a:lnTo>
                <a:lnTo>
                  <a:pt x="478943" y="724683"/>
                </a:lnTo>
                <a:lnTo>
                  <a:pt x="480512" y="724683"/>
                </a:lnTo>
                <a:lnTo>
                  <a:pt x="482955" y="71782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" y="6362699"/>
            <a:ext cx="9905998" cy="0"/>
          </a:xfrm>
          <a:custGeom>
            <a:avLst/>
            <a:gdLst/>
            <a:ahLst/>
            <a:cxnLst/>
            <a:rect l="l" t="t" r="r" b="b"/>
            <a:pathLst>
              <a:path w="9905998">
                <a:moveTo>
                  <a:pt x="9905998" y="0"/>
                </a:moveTo>
                <a:lnTo>
                  <a:pt x="0" y="0"/>
                </a:lnTo>
                <a:lnTo>
                  <a:pt x="9905998" y="1"/>
                </a:lnTo>
              </a:path>
            </a:pathLst>
          </a:custGeom>
          <a:ln w="9525">
            <a:solidFill>
              <a:srgbClr val="0097C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" y="438908"/>
            <a:ext cx="9905998" cy="724683"/>
          </a:xfrm>
          <a:custGeom>
            <a:avLst/>
            <a:gdLst/>
            <a:ahLst/>
            <a:cxnLst/>
            <a:rect l="l" t="t" r="r" b="b"/>
            <a:pathLst>
              <a:path w="9905998" h="724683">
                <a:moveTo>
                  <a:pt x="482955" y="717829"/>
                </a:moveTo>
                <a:lnTo>
                  <a:pt x="501569" y="675464"/>
                </a:lnTo>
                <a:lnTo>
                  <a:pt x="524717" y="634008"/>
                </a:lnTo>
                <a:lnTo>
                  <a:pt x="557701" y="586606"/>
                </a:lnTo>
                <a:lnTo>
                  <a:pt x="601590" y="537222"/>
                </a:lnTo>
                <a:lnTo>
                  <a:pt x="657449" y="489821"/>
                </a:lnTo>
                <a:lnTo>
                  <a:pt x="690202" y="468102"/>
                </a:lnTo>
                <a:lnTo>
                  <a:pt x="726347" y="448365"/>
                </a:lnTo>
                <a:lnTo>
                  <a:pt x="766020" y="431105"/>
                </a:lnTo>
                <a:lnTo>
                  <a:pt x="809352" y="416818"/>
                </a:lnTo>
                <a:lnTo>
                  <a:pt x="856478" y="406000"/>
                </a:lnTo>
                <a:lnTo>
                  <a:pt x="907531" y="399146"/>
                </a:lnTo>
                <a:lnTo>
                  <a:pt x="962645" y="396751"/>
                </a:lnTo>
                <a:lnTo>
                  <a:pt x="9419969" y="396751"/>
                </a:lnTo>
                <a:lnTo>
                  <a:pt x="9475087" y="394356"/>
                </a:lnTo>
                <a:lnTo>
                  <a:pt x="9526191" y="387502"/>
                </a:lnTo>
                <a:lnTo>
                  <a:pt x="9573409" y="376684"/>
                </a:lnTo>
                <a:lnTo>
                  <a:pt x="9616868" y="362397"/>
                </a:lnTo>
                <a:lnTo>
                  <a:pt x="9656699" y="345137"/>
                </a:lnTo>
                <a:lnTo>
                  <a:pt x="9693028" y="325400"/>
                </a:lnTo>
                <a:lnTo>
                  <a:pt x="9725985" y="303681"/>
                </a:lnTo>
                <a:lnTo>
                  <a:pt x="9755698" y="280476"/>
                </a:lnTo>
                <a:lnTo>
                  <a:pt x="9782295" y="256279"/>
                </a:lnTo>
                <a:lnTo>
                  <a:pt x="9805906" y="231587"/>
                </a:lnTo>
                <a:lnTo>
                  <a:pt x="9826658" y="206895"/>
                </a:lnTo>
                <a:lnTo>
                  <a:pt x="9844680" y="182699"/>
                </a:lnTo>
                <a:lnTo>
                  <a:pt x="9860101" y="159494"/>
                </a:lnTo>
                <a:lnTo>
                  <a:pt x="9873048" y="137775"/>
                </a:lnTo>
                <a:lnTo>
                  <a:pt x="9883652" y="118038"/>
                </a:lnTo>
                <a:lnTo>
                  <a:pt x="9892039" y="100778"/>
                </a:lnTo>
                <a:lnTo>
                  <a:pt x="9898339" y="86491"/>
                </a:lnTo>
                <a:lnTo>
                  <a:pt x="9905189" y="68819"/>
                </a:lnTo>
                <a:lnTo>
                  <a:pt x="9905998" y="66424"/>
                </a:lnTo>
                <a:lnTo>
                  <a:pt x="9905998" y="0"/>
                </a:lnTo>
                <a:lnTo>
                  <a:pt x="9905189" y="1382"/>
                </a:lnTo>
                <a:lnTo>
                  <a:pt x="9902679" y="8236"/>
                </a:lnTo>
                <a:lnTo>
                  <a:pt x="9898339" y="19054"/>
                </a:lnTo>
                <a:lnTo>
                  <a:pt x="9873048" y="70338"/>
                </a:lnTo>
                <a:lnTo>
                  <a:pt x="9844680" y="115262"/>
                </a:lnTo>
                <a:lnTo>
                  <a:pt x="9805906" y="164150"/>
                </a:lnTo>
                <a:lnTo>
                  <a:pt x="9755698" y="213039"/>
                </a:lnTo>
                <a:lnTo>
                  <a:pt x="9693028" y="257963"/>
                </a:lnTo>
                <a:lnTo>
                  <a:pt x="9656699" y="277700"/>
                </a:lnTo>
                <a:lnTo>
                  <a:pt x="9616868" y="294960"/>
                </a:lnTo>
                <a:lnTo>
                  <a:pt x="9573409" y="309247"/>
                </a:lnTo>
                <a:lnTo>
                  <a:pt x="9526191" y="320065"/>
                </a:lnTo>
                <a:lnTo>
                  <a:pt x="9475087" y="326919"/>
                </a:lnTo>
                <a:lnTo>
                  <a:pt x="9419969" y="329314"/>
                </a:lnTo>
                <a:lnTo>
                  <a:pt x="962645" y="329314"/>
                </a:lnTo>
                <a:lnTo>
                  <a:pt x="907531" y="331735"/>
                </a:lnTo>
                <a:lnTo>
                  <a:pt x="856478" y="338663"/>
                </a:lnTo>
                <a:lnTo>
                  <a:pt x="809352" y="349597"/>
                </a:lnTo>
                <a:lnTo>
                  <a:pt x="766020" y="364038"/>
                </a:lnTo>
                <a:lnTo>
                  <a:pt x="726347" y="381483"/>
                </a:lnTo>
                <a:lnTo>
                  <a:pt x="690202" y="401433"/>
                </a:lnTo>
                <a:lnTo>
                  <a:pt x="657449" y="423385"/>
                </a:lnTo>
                <a:lnTo>
                  <a:pt x="627956" y="446841"/>
                </a:lnTo>
                <a:lnTo>
                  <a:pt x="601590" y="471298"/>
                </a:lnTo>
                <a:lnTo>
                  <a:pt x="578216" y="496255"/>
                </a:lnTo>
                <a:lnTo>
                  <a:pt x="557701" y="521213"/>
                </a:lnTo>
                <a:lnTo>
                  <a:pt x="539913" y="545670"/>
                </a:lnTo>
                <a:lnTo>
                  <a:pt x="524717" y="569125"/>
                </a:lnTo>
                <a:lnTo>
                  <a:pt x="511980" y="591078"/>
                </a:lnTo>
                <a:lnTo>
                  <a:pt x="501569" y="611028"/>
                </a:lnTo>
                <a:lnTo>
                  <a:pt x="493350" y="628473"/>
                </a:lnTo>
                <a:lnTo>
                  <a:pt x="487190" y="642914"/>
                </a:lnTo>
                <a:lnTo>
                  <a:pt x="480512" y="660776"/>
                </a:lnTo>
                <a:lnTo>
                  <a:pt x="478943" y="660776"/>
                </a:lnTo>
                <a:lnTo>
                  <a:pt x="472275" y="642914"/>
                </a:lnTo>
                <a:lnTo>
                  <a:pt x="457935" y="611028"/>
                </a:lnTo>
                <a:lnTo>
                  <a:pt x="447560" y="591078"/>
                </a:lnTo>
                <a:lnTo>
                  <a:pt x="434874" y="569125"/>
                </a:lnTo>
                <a:lnTo>
                  <a:pt x="419746" y="545670"/>
                </a:lnTo>
                <a:lnTo>
                  <a:pt x="402044" y="521213"/>
                </a:lnTo>
                <a:lnTo>
                  <a:pt x="381638" y="496255"/>
                </a:lnTo>
                <a:lnTo>
                  <a:pt x="358396" y="471298"/>
                </a:lnTo>
                <a:lnTo>
                  <a:pt x="332187" y="446841"/>
                </a:lnTo>
                <a:lnTo>
                  <a:pt x="302882" y="423385"/>
                </a:lnTo>
                <a:lnTo>
                  <a:pt x="270347" y="401433"/>
                </a:lnTo>
                <a:lnTo>
                  <a:pt x="234453" y="381483"/>
                </a:lnTo>
                <a:lnTo>
                  <a:pt x="195068" y="364038"/>
                </a:lnTo>
                <a:lnTo>
                  <a:pt x="152061" y="349597"/>
                </a:lnTo>
                <a:lnTo>
                  <a:pt x="105302" y="338663"/>
                </a:lnTo>
                <a:lnTo>
                  <a:pt x="54658" y="331735"/>
                </a:lnTo>
                <a:lnTo>
                  <a:pt x="0" y="329314"/>
                </a:lnTo>
                <a:lnTo>
                  <a:pt x="0" y="396751"/>
                </a:lnTo>
                <a:lnTo>
                  <a:pt x="54658" y="399146"/>
                </a:lnTo>
                <a:lnTo>
                  <a:pt x="105302" y="406000"/>
                </a:lnTo>
                <a:lnTo>
                  <a:pt x="152061" y="416818"/>
                </a:lnTo>
                <a:lnTo>
                  <a:pt x="195068" y="431105"/>
                </a:lnTo>
                <a:lnTo>
                  <a:pt x="234453" y="448365"/>
                </a:lnTo>
                <a:lnTo>
                  <a:pt x="270347" y="468102"/>
                </a:lnTo>
                <a:lnTo>
                  <a:pt x="302882" y="489821"/>
                </a:lnTo>
                <a:lnTo>
                  <a:pt x="332187" y="513026"/>
                </a:lnTo>
                <a:lnTo>
                  <a:pt x="358396" y="537222"/>
                </a:lnTo>
                <a:lnTo>
                  <a:pt x="381638" y="561914"/>
                </a:lnTo>
                <a:lnTo>
                  <a:pt x="402044" y="586606"/>
                </a:lnTo>
                <a:lnTo>
                  <a:pt x="419746" y="610803"/>
                </a:lnTo>
                <a:lnTo>
                  <a:pt x="434874" y="634008"/>
                </a:lnTo>
                <a:lnTo>
                  <a:pt x="447560" y="655727"/>
                </a:lnTo>
                <a:lnTo>
                  <a:pt x="457935" y="675464"/>
                </a:lnTo>
                <a:lnTo>
                  <a:pt x="466130" y="692724"/>
                </a:lnTo>
                <a:lnTo>
                  <a:pt x="472275" y="707011"/>
                </a:lnTo>
                <a:lnTo>
                  <a:pt x="478943" y="724683"/>
                </a:lnTo>
                <a:lnTo>
                  <a:pt x="480512" y="724683"/>
                </a:lnTo>
                <a:lnTo>
                  <a:pt x="482955" y="717829"/>
                </a:lnTo>
                <a:close/>
              </a:path>
            </a:pathLst>
          </a:custGeom>
          <a:solidFill>
            <a:srgbClr val="0097C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342926" y="6462521"/>
            <a:ext cx="1373991" cy="31775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0" y="6362699"/>
            <a:ext cx="9906000" cy="495298"/>
          </a:xfrm>
          <a:custGeom>
            <a:avLst/>
            <a:gdLst/>
            <a:ahLst/>
            <a:cxnLst/>
            <a:rect l="l" t="t" r="r" b="b"/>
            <a:pathLst>
              <a:path w="9906000" h="495298">
                <a:moveTo>
                  <a:pt x="0" y="495298"/>
                </a:moveTo>
                <a:lnTo>
                  <a:pt x="9906000" y="495298"/>
                </a:lnTo>
                <a:lnTo>
                  <a:pt x="9906000" y="0"/>
                </a:lnTo>
                <a:lnTo>
                  <a:pt x="0" y="0"/>
                </a:lnTo>
                <a:lnTo>
                  <a:pt x="0" y="49529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3943350" y="409604"/>
            <a:ext cx="1181181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60"/>
              </a:lnSpc>
              <a:spcBef>
                <a:spcPts val="128"/>
              </a:spcBef>
            </a:pPr>
            <a:r>
              <a:rPr sz="2400" b="1" spc="0" dirty="0" smtClean="0">
                <a:solidFill>
                  <a:srgbClr val="0097C6"/>
                </a:solidFill>
                <a:latin typeface="Arial Narrow"/>
                <a:cs typeface="Arial Narrow"/>
              </a:rPr>
              <a:t>Fa</a:t>
            </a:r>
            <a:r>
              <a:rPr sz="2400" b="1" spc="-4" dirty="0" smtClean="0">
                <a:solidFill>
                  <a:srgbClr val="0097C6"/>
                </a:solidFill>
                <a:latin typeface="Arial Narrow"/>
                <a:cs typeface="Arial Narrow"/>
              </a:rPr>
              <a:t>s</a:t>
            </a:r>
            <a:r>
              <a:rPr sz="2400" b="1" spc="0" dirty="0" smtClean="0">
                <a:solidFill>
                  <a:srgbClr val="0097C6"/>
                </a:solidFill>
                <a:latin typeface="Arial Narrow"/>
                <a:cs typeface="Arial Narrow"/>
              </a:rPr>
              <a:t>tLoad</a:t>
            </a:r>
            <a:endParaRPr sz="2400">
              <a:latin typeface="Arial Narrow"/>
              <a:cs typeface="Arial Narrow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5122926" y="409604"/>
            <a:ext cx="806330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60"/>
              </a:lnSpc>
              <a:spcBef>
                <a:spcPts val="128"/>
              </a:spcBef>
            </a:pPr>
            <a:r>
              <a:rPr sz="2400" b="1" spc="0" dirty="0" smtClean="0">
                <a:solidFill>
                  <a:srgbClr val="0097C6"/>
                </a:solidFill>
                <a:latin typeface="Arial Narrow"/>
                <a:cs typeface="Arial Narrow"/>
              </a:rPr>
              <a:t>Ph</a:t>
            </a:r>
            <a:r>
              <a:rPr sz="2400" b="1" spc="-9" dirty="0" smtClean="0">
                <a:solidFill>
                  <a:srgbClr val="0097C6"/>
                </a:solidFill>
                <a:latin typeface="Arial Narrow"/>
                <a:cs typeface="Arial Narrow"/>
              </a:rPr>
              <a:t>a</a:t>
            </a:r>
            <a:r>
              <a:rPr sz="2400" b="1" spc="0" dirty="0" smtClean="0">
                <a:solidFill>
                  <a:srgbClr val="0097C6"/>
                </a:solidFill>
                <a:latin typeface="Arial Narrow"/>
                <a:cs typeface="Arial Narrow"/>
              </a:rPr>
              <a:t>se</a:t>
            </a:r>
            <a:endParaRPr sz="2400">
              <a:latin typeface="Arial Narrow"/>
              <a:cs typeface="Arial Narrow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5930341" y="409604"/>
            <a:ext cx="210125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60"/>
              </a:lnSpc>
              <a:spcBef>
                <a:spcPts val="128"/>
              </a:spcBef>
            </a:pPr>
            <a:r>
              <a:rPr sz="2400" b="1" spc="0" dirty="0" smtClean="0">
                <a:solidFill>
                  <a:srgbClr val="0097C6"/>
                </a:solidFill>
                <a:latin typeface="Arial Narrow"/>
                <a:cs typeface="Arial Narrow"/>
              </a:rPr>
              <a:t>1</a:t>
            </a:r>
            <a:endParaRPr sz="2400">
              <a:latin typeface="Arial Narrow"/>
              <a:cs typeface="Arial Narrow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474255" y="1347312"/>
            <a:ext cx="389240" cy="16382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205"/>
              </a:lnSpc>
              <a:spcBef>
                <a:spcPts val="60"/>
              </a:spcBef>
            </a:pPr>
            <a:r>
              <a:rPr sz="1050" dirty="0" smtClean="0">
                <a:solidFill>
                  <a:srgbClr val="46454C"/>
                </a:solidFill>
                <a:latin typeface="Arial"/>
                <a:cs typeface="Arial"/>
              </a:rPr>
              <a:t>Host</a:t>
            </a:r>
            <a:endParaRPr sz="105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6884692" y="1420464"/>
            <a:ext cx="2419606" cy="242468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671118" marR="443">
              <a:lnSpc>
                <a:spcPts val="1205"/>
              </a:lnSpc>
              <a:spcBef>
                <a:spcPts val="60"/>
              </a:spcBef>
            </a:pPr>
            <a:r>
              <a:rPr sz="1050" dirty="0" smtClean="0">
                <a:solidFill>
                  <a:srgbClr val="46454C"/>
                </a:solidFill>
                <a:latin typeface="Arial"/>
                <a:cs typeface="Arial"/>
              </a:rPr>
              <a:t>P</a:t>
            </a:r>
            <a:r>
              <a:rPr sz="1050" dirty="0" smtClean="0">
                <a:solidFill>
                  <a:srgbClr val="58545B"/>
                </a:solidFill>
                <a:latin typeface="Arial"/>
                <a:cs typeface="Arial"/>
              </a:rPr>
              <a:t>h</a:t>
            </a:r>
            <a:r>
              <a:rPr sz="1050" dirty="0" smtClean="0">
                <a:solidFill>
                  <a:srgbClr val="46454C"/>
                </a:solidFill>
                <a:latin typeface="Arial"/>
                <a:cs typeface="Arial"/>
              </a:rPr>
              <a:t>ase</a:t>
            </a:r>
            <a:r>
              <a:rPr sz="1050" spc="139" dirty="0" smtClean="0">
                <a:solidFill>
                  <a:srgbClr val="46454C"/>
                </a:solidFill>
                <a:latin typeface="Arial"/>
                <a:cs typeface="Arial"/>
              </a:rPr>
              <a:t> </a:t>
            </a:r>
            <a:r>
              <a:rPr sz="1050" spc="0" dirty="0" smtClean="0">
                <a:solidFill>
                  <a:srgbClr val="46454C"/>
                </a:solidFill>
                <a:latin typeface="Arial"/>
                <a:cs typeface="Arial"/>
              </a:rPr>
              <a:t>1</a:t>
            </a:r>
            <a:endParaRPr sz="1050">
              <a:latin typeface="Arial"/>
              <a:cs typeface="Arial"/>
            </a:endParaRPr>
          </a:p>
          <a:p>
            <a:pPr marL="9248" marR="9801" algn="ctr">
              <a:lnSpc>
                <a:spcPts val="1310"/>
              </a:lnSpc>
              <a:spcBef>
                <a:spcPts val="606"/>
              </a:spcBef>
            </a:pPr>
            <a:r>
              <a:rPr sz="1050" dirty="0" smtClean="0">
                <a:solidFill>
                  <a:srgbClr val="46454C"/>
                </a:solidFill>
                <a:latin typeface="Arial"/>
                <a:cs typeface="Arial"/>
              </a:rPr>
              <a:t>Fast</a:t>
            </a:r>
            <a:r>
              <a:rPr sz="1050" spc="-150" dirty="0" smtClean="0">
                <a:solidFill>
                  <a:srgbClr val="46454C"/>
                </a:solidFill>
                <a:latin typeface="Arial"/>
                <a:cs typeface="Arial"/>
              </a:rPr>
              <a:t> </a:t>
            </a:r>
            <a:r>
              <a:rPr sz="1050" spc="0" dirty="0" smtClean="0">
                <a:solidFill>
                  <a:srgbClr val="46454C"/>
                </a:solidFill>
                <a:latin typeface="Arial"/>
                <a:cs typeface="Arial"/>
              </a:rPr>
              <a:t>toad</a:t>
            </a:r>
            <a:r>
              <a:rPr sz="1050" spc="69" dirty="0" smtClean="0">
                <a:solidFill>
                  <a:srgbClr val="46454C"/>
                </a:solidFill>
                <a:latin typeface="Arial"/>
                <a:cs typeface="Arial"/>
              </a:rPr>
              <a:t> </a:t>
            </a:r>
            <a:r>
              <a:rPr sz="1250" spc="0" dirty="0" smtClean="0">
                <a:solidFill>
                  <a:srgbClr val="46454C"/>
                </a:solidFill>
                <a:latin typeface="Times New Roman"/>
                <a:cs typeface="Times New Roman"/>
              </a:rPr>
              <a:t>uses</a:t>
            </a:r>
            <a:r>
              <a:rPr sz="1250" spc="-105" dirty="0" smtClean="0">
                <a:solidFill>
                  <a:srgbClr val="46454C"/>
                </a:solidFill>
                <a:latin typeface="Times New Roman"/>
                <a:cs typeface="Times New Roman"/>
              </a:rPr>
              <a:t> </a:t>
            </a:r>
            <a:r>
              <a:rPr sz="1050" spc="0" dirty="0" smtClean="0">
                <a:solidFill>
                  <a:srgbClr val="46454C"/>
                </a:solidFill>
                <a:latin typeface="Arial"/>
                <a:cs typeface="Arial"/>
              </a:rPr>
              <a:t>one</a:t>
            </a:r>
            <a:r>
              <a:rPr sz="1050" spc="55" dirty="0" smtClean="0">
                <a:solidFill>
                  <a:srgbClr val="46454C"/>
                </a:solidFill>
                <a:latin typeface="Arial"/>
                <a:cs typeface="Arial"/>
              </a:rPr>
              <a:t> </a:t>
            </a:r>
            <a:r>
              <a:rPr sz="1150" spc="0" dirty="0" smtClean="0">
                <a:solidFill>
                  <a:srgbClr val="46454C"/>
                </a:solidFill>
                <a:latin typeface="Arial"/>
                <a:cs typeface="Arial"/>
              </a:rPr>
              <a:t>SQIL</a:t>
            </a:r>
            <a:r>
              <a:rPr sz="1150" spc="8" dirty="0" smtClean="0">
                <a:solidFill>
                  <a:srgbClr val="46454C"/>
                </a:solidFill>
                <a:latin typeface="Arial"/>
                <a:cs typeface="Arial"/>
              </a:rPr>
              <a:t> </a:t>
            </a:r>
            <a:r>
              <a:rPr sz="1050" spc="0" dirty="0" smtClean="0">
                <a:solidFill>
                  <a:srgbClr val="46454C"/>
                </a:solidFill>
                <a:latin typeface="Arial"/>
                <a:cs typeface="Arial"/>
              </a:rPr>
              <a:t>session to</a:t>
            </a:r>
            <a:r>
              <a:rPr sz="1050" spc="47" dirty="0" smtClean="0">
                <a:solidFill>
                  <a:srgbClr val="46454C"/>
                </a:solidFill>
                <a:latin typeface="Arial"/>
                <a:cs typeface="Arial"/>
              </a:rPr>
              <a:t> </a:t>
            </a:r>
            <a:r>
              <a:rPr sz="1050" spc="0" dirty="0" smtClean="0">
                <a:solidFill>
                  <a:srgbClr val="46454C"/>
                </a:solidFill>
                <a:latin typeface="Arial"/>
                <a:cs typeface="Arial"/>
              </a:rPr>
              <a:t>define</a:t>
            </a:r>
            <a:r>
              <a:rPr sz="1050" spc="-4" dirty="0" smtClean="0">
                <a:solidFill>
                  <a:srgbClr val="46454C"/>
                </a:solidFill>
                <a:latin typeface="Arial"/>
                <a:cs typeface="Arial"/>
              </a:rPr>
              <a:t> </a:t>
            </a:r>
            <a:r>
              <a:rPr sz="1150" spc="0" dirty="0" smtClean="0">
                <a:solidFill>
                  <a:srgbClr val="46454C"/>
                </a:solidFill>
                <a:latin typeface="Times New Roman"/>
                <a:cs typeface="Times New Roman"/>
              </a:rPr>
              <a:t>A</a:t>
            </a:r>
            <a:r>
              <a:rPr sz="1150" spc="0" dirty="0" smtClean="0">
                <a:solidFill>
                  <a:srgbClr val="70A8D0"/>
                </a:solidFill>
                <a:latin typeface="Times New Roman"/>
                <a:cs typeface="Times New Roman"/>
              </a:rPr>
              <a:t>.</a:t>
            </a:r>
            <a:r>
              <a:rPr sz="1150" spc="0" dirty="0" smtClean="0">
                <a:solidFill>
                  <a:srgbClr val="46454C"/>
                </a:solidFill>
                <a:latin typeface="Times New Roman"/>
                <a:cs typeface="Times New Roman"/>
              </a:rPr>
              <a:t>MP</a:t>
            </a:r>
            <a:r>
              <a:rPr sz="1150" spc="89" dirty="0" smtClean="0">
                <a:solidFill>
                  <a:srgbClr val="46454C"/>
                </a:solidFill>
                <a:latin typeface="Times New Roman"/>
                <a:cs typeface="Times New Roman"/>
              </a:rPr>
              <a:t> </a:t>
            </a:r>
            <a:r>
              <a:rPr sz="1050" spc="0" dirty="0" smtClean="0">
                <a:solidFill>
                  <a:srgbClr val="46454C"/>
                </a:solidFill>
                <a:latin typeface="Arial"/>
                <a:cs typeface="Arial"/>
              </a:rPr>
              <a:t>steps.</a:t>
            </a:r>
            <a:endParaRPr sz="1050">
              <a:latin typeface="Arial"/>
              <a:cs typeface="Arial"/>
            </a:endParaRPr>
          </a:p>
          <a:p>
            <a:pPr marL="72166" marR="84150" indent="0" algn="ctr">
              <a:lnSpc>
                <a:spcPct val="94196"/>
              </a:lnSpc>
              <a:spcBef>
                <a:spcPts val="324"/>
              </a:spcBef>
            </a:pPr>
            <a:r>
              <a:rPr sz="1050" spc="0" dirty="0" smtClean="0">
                <a:solidFill>
                  <a:srgbClr val="2B2E2E"/>
                </a:solidFill>
                <a:latin typeface="Arial"/>
                <a:cs typeface="Arial"/>
              </a:rPr>
              <a:t>T</a:t>
            </a:r>
            <a:r>
              <a:rPr sz="1050" spc="0" dirty="0" smtClean="0">
                <a:solidFill>
                  <a:srgbClr val="46454C"/>
                </a:solidFill>
                <a:latin typeface="Arial"/>
                <a:cs typeface="Arial"/>
              </a:rPr>
              <a:t>he</a:t>
            </a:r>
            <a:r>
              <a:rPr sz="1050" spc="67" dirty="0" smtClean="0">
                <a:solidFill>
                  <a:srgbClr val="46454C"/>
                </a:solidFill>
                <a:latin typeface="Arial"/>
                <a:cs typeface="Arial"/>
              </a:rPr>
              <a:t> </a:t>
            </a:r>
            <a:r>
              <a:rPr sz="1100" spc="0" dirty="0" smtClean="0">
                <a:solidFill>
                  <a:srgbClr val="46454C"/>
                </a:solidFill>
                <a:latin typeface="Arial"/>
                <a:cs typeface="Arial"/>
              </a:rPr>
              <a:t>PE</a:t>
            </a:r>
            <a:r>
              <a:rPr sz="1100" spc="-10" dirty="0" smtClean="0">
                <a:solidFill>
                  <a:srgbClr val="46454C"/>
                </a:solidFill>
                <a:latin typeface="Arial"/>
                <a:cs typeface="Arial"/>
              </a:rPr>
              <a:t> </a:t>
            </a:r>
            <a:r>
              <a:rPr sz="1050" spc="0" dirty="0" smtClean="0">
                <a:solidFill>
                  <a:srgbClr val="46454C"/>
                </a:solidFill>
                <a:latin typeface="Arial"/>
                <a:cs typeface="Arial"/>
              </a:rPr>
              <a:t>se</a:t>
            </a:r>
            <a:r>
              <a:rPr sz="1050" spc="0" dirty="0" smtClean="0">
                <a:solidFill>
                  <a:srgbClr val="58545B"/>
                </a:solidFill>
                <a:latin typeface="Arial"/>
                <a:cs typeface="Arial"/>
              </a:rPr>
              <a:t>n</a:t>
            </a:r>
            <a:r>
              <a:rPr sz="1050" spc="0" dirty="0" smtClean="0">
                <a:solidFill>
                  <a:srgbClr val="46454C"/>
                </a:solidFill>
                <a:latin typeface="Arial"/>
                <a:cs typeface="Arial"/>
              </a:rPr>
              <a:t>ds</a:t>
            </a:r>
            <a:r>
              <a:rPr sz="1050" spc="-3" dirty="0" smtClean="0">
                <a:solidFill>
                  <a:srgbClr val="46454C"/>
                </a:solidFill>
                <a:latin typeface="Arial"/>
                <a:cs typeface="Arial"/>
              </a:rPr>
              <a:t> </a:t>
            </a:r>
            <a:r>
              <a:rPr sz="1250" spc="0" dirty="0" smtClean="0">
                <a:solidFill>
                  <a:srgbClr val="46454C"/>
                </a:solidFill>
                <a:latin typeface="Times New Roman"/>
                <a:cs typeface="Times New Roman"/>
              </a:rPr>
              <a:t>a</a:t>
            </a:r>
            <a:r>
              <a:rPr sz="1250" spc="229" dirty="0" smtClean="0">
                <a:solidFill>
                  <a:srgbClr val="46454C"/>
                </a:solidFill>
                <a:latin typeface="Times New Roman"/>
                <a:cs typeface="Times New Roman"/>
              </a:rPr>
              <a:t> </a:t>
            </a:r>
            <a:r>
              <a:rPr sz="1050" spc="0" dirty="0" smtClean="0">
                <a:solidFill>
                  <a:srgbClr val="46454C"/>
                </a:solidFill>
                <a:latin typeface="Arial"/>
                <a:cs typeface="Arial"/>
              </a:rPr>
              <a:t>b</a:t>
            </a:r>
            <a:r>
              <a:rPr sz="1050" spc="0" dirty="0" smtClean="0">
                <a:solidFill>
                  <a:srgbClr val="58545B"/>
                </a:solidFill>
                <a:latin typeface="Arial"/>
                <a:cs typeface="Arial"/>
              </a:rPr>
              <a:t>l</a:t>
            </a:r>
            <a:r>
              <a:rPr sz="1050" spc="0" dirty="0" smtClean="0">
                <a:solidFill>
                  <a:srgbClr val="46454C"/>
                </a:solidFill>
                <a:latin typeface="Arial"/>
                <a:cs typeface="Arial"/>
              </a:rPr>
              <a:t>ock</a:t>
            </a:r>
            <a:r>
              <a:rPr sz="1050" spc="-70" dirty="0" smtClean="0">
                <a:solidFill>
                  <a:srgbClr val="46454C"/>
                </a:solidFill>
                <a:latin typeface="Arial"/>
                <a:cs typeface="Arial"/>
              </a:rPr>
              <a:t> </a:t>
            </a:r>
            <a:r>
              <a:rPr sz="1050" spc="0" dirty="0" smtClean="0">
                <a:solidFill>
                  <a:srgbClr val="46454C"/>
                </a:solidFill>
                <a:latin typeface="Arial"/>
                <a:cs typeface="Arial"/>
              </a:rPr>
              <a:t>to</a:t>
            </a:r>
            <a:r>
              <a:rPr sz="1050" spc="-66" dirty="0" smtClean="0">
                <a:solidFill>
                  <a:srgbClr val="46454C"/>
                </a:solidFill>
                <a:latin typeface="Arial"/>
                <a:cs typeface="Arial"/>
              </a:rPr>
              <a:t> </a:t>
            </a:r>
            <a:r>
              <a:rPr sz="1050" spc="0" dirty="0" smtClean="0">
                <a:solidFill>
                  <a:srgbClr val="46454C"/>
                </a:solidFill>
                <a:latin typeface="Arial"/>
                <a:cs typeface="Arial"/>
              </a:rPr>
              <a:t>each A</a:t>
            </a:r>
            <a:r>
              <a:rPr sz="1050" spc="0" dirty="0" smtClean="0">
                <a:solidFill>
                  <a:srgbClr val="58545B"/>
                </a:solidFill>
                <a:latin typeface="Arial"/>
                <a:cs typeface="Arial"/>
              </a:rPr>
              <a:t>M</a:t>
            </a:r>
            <a:r>
              <a:rPr sz="1050" spc="0" dirty="0" smtClean="0">
                <a:solidFill>
                  <a:srgbClr val="46454C"/>
                </a:solidFill>
                <a:latin typeface="Arial"/>
                <a:cs typeface="Arial"/>
              </a:rPr>
              <a:t>P</a:t>
            </a:r>
            <a:r>
              <a:rPr sz="1050" spc="-7" dirty="0" smtClean="0">
                <a:solidFill>
                  <a:srgbClr val="46454C"/>
                </a:solidFill>
                <a:latin typeface="Arial"/>
                <a:cs typeface="Arial"/>
              </a:rPr>
              <a:t> </a:t>
            </a:r>
            <a:r>
              <a:rPr sz="1050" spc="0" dirty="0" smtClean="0">
                <a:solidFill>
                  <a:srgbClr val="46454C"/>
                </a:solidFill>
                <a:latin typeface="Arial"/>
                <a:cs typeface="Arial"/>
              </a:rPr>
              <a:t>whi</a:t>
            </a:r>
            <a:r>
              <a:rPr sz="1050" spc="0" dirty="0" smtClean="0">
                <a:solidFill>
                  <a:srgbClr val="58545B"/>
                </a:solidFill>
                <a:latin typeface="Arial"/>
                <a:cs typeface="Arial"/>
              </a:rPr>
              <a:t>c</a:t>
            </a:r>
            <a:r>
              <a:rPr sz="1050" spc="0" dirty="0" smtClean="0">
                <a:solidFill>
                  <a:srgbClr val="46454C"/>
                </a:solidFill>
                <a:latin typeface="Arial"/>
                <a:cs typeface="Arial"/>
              </a:rPr>
              <a:t>h</a:t>
            </a:r>
            <a:r>
              <a:rPr sz="1050" spc="139" dirty="0" smtClean="0">
                <a:solidFill>
                  <a:srgbClr val="46454C"/>
                </a:solidFill>
                <a:latin typeface="Arial"/>
                <a:cs typeface="Arial"/>
              </a:rPr>
              <a:t> </a:t>
            </a:r>
            <a:r>
              <a:rPr sz="1050" spc="0" dirty="0" smtClean="0">
                <a:solidFill>
                  <a:srgbClr val="46454C"/>
                </a:solidFill>
                <a:latin typeface="Arial"/>
                <a:cs typeface="Arial"/>
              </a:rPr>
              <a:t>stor</a:t>
            </a:r>
            <a:r>
              <a:rPr sz="1050" spc="0" dirty="0" smtClean="0">
                <a:solidFill>
                  <a:srgbClr val="ECBD7C"/>
                </a:solidFill>
                <a:latin typeface="Arial"/>
                <a:cs typeface="Arial"/>
              </a:rPr>
              <a:t>i</a:t>
            </a:r>
            <a:r>
              <a:rPr sz="1050" spc="0" dirty="0" smtClean="0">
                <a:solidFill>
                  <a:srgbClr val="2B2E2E"/>
                </a:solidFill>
                <a:latin typeface="Arial"/>
                <a:cs typeface="Arial"/>
              </a:rPr>
              <a:t>e</a:t>
            </a:r>
            <a:r>
              <a:rPr sz="1050" spc="0" dirty="0" smtClean="0">
                <a:solidFill>
                  <a:srgbClr val="46454C"/>
                </a:solidFill>
                <a:latin typeface="Arial"/>
                <a:cs typeface="Arial"/>
              </a:rPr>
              <a:t>s </a:t>
            </a:r>
            <a:r>
              <a:rPr sz="1050" spc="-129" dirty="0" smtClean="0">
                <a:solidFill>
                  <a:srgbClr val="46454C"/>
                </a:solidFill>
                <a:latin typeface="Arial"/>
                <a:cs typeface="Arial"/>
              </a:rPr>
              <a:t> </a:t>
            </a:r>
            <a:r>
              <a:rPr sz="1050" spc="0" dirty="0" smtClean="0">
                <a:solidFill>
                  <a:srgbClr val="46454C"/>
                </a:solidFill>
                <a:latin typeface="Arial"/>
                <a:cs typeface="Arial"/>
              </a:rPr>
              <a:t>b</a:t>
            </a:r>
            <a:r>
              <a:rPr sz="1050" spc="0" dirty="0" smtClean="0">
                <a:solidFill>
                  <a:srgbClr val="58545B"/>
                </a:solidFill>
                <a:latin typeface="Arial"/>
                <a:cs typeface="Arial"/>
              </a:rPr>
              <a:t>l</a:t>
            </a:r>
            <a:r>
              <a:rPr sz="1050" spc="0" dirty="0" smtClean="0">
                <a:solidFill>
                  <a:srgbClr val="46454C"/>
                </a:solidFill>
                <a:latin typeface="Arial"/>
                <a:cs typeface="Arial"/>
              </a:rPr>
              <a:t>ocks</a:t>
            </a:r>
            <a:r>
              <a:rPr sz="1050" spc="69" dirty="0" smtClean="0">
                <a:solidFill>
                  <a:srgbClr val="46454C"/>
                </a:solidFill>
                <a:latin typeface="Arial"/>
                <a:cs typeface="Arial"/>
              </a:rPr>
              <a:t> </a:t>
            </a:r>
            <a:r>
              <a:rPr sz="1050" spc="0" dirty="0" smtClean="0">
                <a:solidFill>
                  <a:srgbClr val="46454C"/>
                </a:solidFill>
                <a:latin typeface="Arial"/>
                <a:cs typeface="Arial"/>
              </a:rPr>
              <a:t>of unsorted</a:t>
            </a:r>
            <a:r>
              <a:rPr sz="1050" spc="69" dirty="0" smtClean="0">
                <a:solidFill>
                  <a:srgbClr val="46454C"/>
                </a:solidFill>
                <a:latin typeface="Arial"/>
                <a:cs typeface="Arial"/>
              </a:rPr>
              <a:t> </a:t>
            </a:r>
            <a:r>
              <a:rPr sz="1050" spc="0" dirty="0" smtClean="0">
                <a:solidFill>
                  <a:srgbClr val="46454C"/>
                </a:solidFill>
                <a:latin typeface="Arial"/>
                <a:cs typeface="Arial"/>
              </a:rPr>
              <a:t>data</a:t>
            </a:r>
            <a:r>
              <a:rPr sz="1050" spc="139" dirty="0" smtClean="0">
                <a:solidFill>
                  <a:srgbClr val="46454C"/>
                </a:solidFill>
                <a:latin typeface="Arial"/>
                <a:cs typeface="Arial"/>
              </a:rPr>
              <a:t> </a:t>
            </a:r>
            <a:r>
              <a:rPr sz="1250" spc="0" dirty="0" smtClean="0">
                <a:solidFill>
                  <a:srgbClr val="58545B"/>
                </a:solidFill>
                <a:latin typeface="Times New Roman"/>
                <a:cs typeface="Times New Roman"/>
              </a:rPr>
              <a:t>r</a:t>
            </a:r>
            <a:r>
              <a:rPr sz="1250" spc="0" dirty="0" smtClean="0">
                <a:solidFill>
                  <a:srgbClr val="46454C"/>
                </a:solidFill>
                <a:latin typeface="Times New Roman"/>
                <a:cs typeface="Times New Roman"/>
              </a:rPr>
              <a:t>e</a:t>
            </a:r>
            <a:r>
              <a:rPr sz="1250" spc="-4" dirty="0" smtClean="0">
                <a:solidFill>
                  <a:srgbClr val="46454C"/>
                </a:solidFill>
                <a:latin typeface="Times New Roman"/>
                <a:cs typeface="Times New Roman"/>
              </a:rPr>
              <a:t>c</a:t>
            </a:r>
            <a:r>
              <a:rPr sz="1250" spc="0" dirty="0" smtClean="0">
                <a:solidFill>
                  <a:srgbClr val="46454C"/>
                </a:solidFill>
                <a:latin typeface="Times New Roman"/>
                <a:cs typeface="Times New Roman"/>
              </a:rPr>
              <a:t>o</a:t>
            </a:r>
            <a:r>
              <a:rPr sz="1250" spc="0" dirty="0" smtClean="0">
                <a:solidFill>
                  <a:srgbClr val="58545B"/>
                </a:solidFill>
                <a:latin typeface="Times New Roman"/>
                <a:cs typeface="Times New Roman"/>
              </a:rPr>
              <a:t>r</a:t>
            </a:r>
            <a:r>
              <a:rPr sz="1250" spc="0" dirty="0" smtClean="0">
                <a:solidFill>
                  <a:srgbClr val="46454C"/>
                </a:solidFill>
                <a:latin typeface="Times New Roman"/>
                <a:cs typeface="Times New Roman"/>
              </a:rPr>
              <a:t>ds</a:t>
            </a:r>
            <a:r>
              <a:rPr sz="1250" spc="0" dirty="0" smtClean="0">
                <a:solidFill>
                  <a:srgbClr val="58545B"/>
                </a:solidFill>
                <a:latin typeface="Times New Roman"/>
                <a:cs typeface="Times New Roman"/>
              </a:rPr>
              <a:t>,</a:t>
            </a:r>
            <a:endParaRPr sz="1250">
              <a:latin typeface="Times New Roman"/>
              <a:cs typeface="Times New Roman"/>
            </a:endParaRPr>
          </a:p>
          <a:p>
            <a:pPr indent="-9253" algn="ctr">
              <a:lnSpc>
                <a:spcPts val="1300"/>
              </a:lnSpc>
              <a:spcBef>
                <a:spcPts val="595"/>
              </a:spcBef>
            </a:pPr>
            <a:r>
              <a:rPr sz="1050" spc="0" dirty="0" smtClean="0">
                <a:solidFill>
                  <a:srgbClr val="46454C"/>
                </a:solidFill>
                <a:latin typeface="Arial"/>
                <a:cs typeface="Arial"/>
              </a:rPr>
              <a:t>A</a:t>
            </a:r>
            <a:r>
              <a:rPr sz="1050" spc="0" dirty="0" smtClean="0">
                <a:solidFill>
                  <a:srgbClr val="58545B"/>
                </a:solidFill>
                <a:latin typeface="Arial"/>
                <a:cs typeface="Arial"/>
              </a:rPr>
              <a:t>M</a:t>
            </a:r>
            <a:r>
              <a:rPr sz="1050" spc="0" dirty="0" smtClean="0">
                <a:solidFill>
                  <a:srgbClr val="46454C"/>
                </a:solidFill>
                <a:latin typeface="Arial"/>
                <a:cs typeface="Arial"/>
              </a:rPr>
              <a:t>Ps</a:t>
            </a:r>
            <a:r>
              <a:rPr sz="1050" spc="137" dirty="0" smtClean="0">
                <a:solidFill>
                  <a:srgbClr val="46454C"/>
                </a:solidFill>
                <a:latin typeface="Arial"/>
                <a:cs typeface="Arial"/>
              </a:rPr>
              <a:t> </a:t>
            </a:r>
            <a:r>
              <a:rPr sz="1050" spc="0" dirty="0" smtClean="0">
                <a:solidFill>
                  <a:srgbClr val="46454C"/>
                </a:solidFill>
                <a:latin typeface="Arial"/>
                <a:cs typeface="Arial"/>
              </a:rPr>
              <a:t>hash</a:t>
            </a:r>
            <a:r>
              <a:rPr sz="1050" spc="108" dirty="0" smtClean="0">
                <a:solidFill>
                  <a:srgbClr val="46454C"/>
                </a:solidFill>
                <a:latin typeface="Arial"/>
                <a:cs typeface="Arial"/>
              </a:rPr>
              <a:t> </a:t>
            </a:r>
            <a:r>
              <a:rPr sz="1050" spc="0" dirty="0" smtClean="0">
                <a:solidFill>
                  <a:srgbClr val="46454C"/>
                </a:solidFill>
                <a:latin typeface="Arial"/>
                <a:cs typeface="Arial"/>
              </a:rPr>
              <a:t>each</a:t>
            </a:r>
            <a:r>
              <a:rPr sz="1050" spc="127" dirty="0" smtClean="0">
                <a:solidFill>
                  <a:srgbClr val="46454C"/>
                </a:solidFill>
                <a:latin typeface="Arial"/>
                <a:cs typeface="Arial"/>
              </a:rPr>
              <a:t> </a:t>
            </a:r>
            <a:r>
              <a:rPr sz="1050" spc="0" dirty="0" smtClean="0">
                <a:solidFill>
                  <a:srgbClr val="46454C"/>
                </a:solidFill>
                <a:latin typeface="Arial"/>
                <a:cs typeface="Arial"/>
              </a:rPr>
              <a:t>record</a:t>
            </a:r>
            <a:r>
              <a:rPr sz="1050" spc="139" dirty="0" smtClean="0">
                <a:solidFill>
                  <a:srgbClr val="46454C"/>
                </a:solidFill>
                <a:latin typeface="Arial"/>
                <a:cs typeface="Arial"/>
              </a:rPr>
              <a:t> </a:t>
            </a:r>
            <a:r>
              <a:rPr sz="1050" spc="0" dirty="0" smtClean="0">
                <a:solidFill>
                  <a:srgbClr val="46454C"/>
                </a:solidFill>
                <a:latin typeface="Arial"/>
                <a:cs typeface="Arial"/>
              </a:rPr>
              <a:t>and red</a:t>
            </a:r>
            <a:r>
              <a:rPr sz="1050" spc="0" dirty="0" smtClean="0">
                <a:solidFill>
                  <a:srgbClr val="58545B"/>
                </a:solidFill>
                <a:latin typeface="Arial"/>
                <a:cs typeface="Arial"/>
              </a:rPr>
              <a:t>i</a:t>
            </a:r>
            <a:r>
              <a:rPr sz="1050" spc="0" dirty="0" smtClean="0">
                <a:solidFill>
                  <a:srgbClr val="46454C"/>
                </a:solidFill>
                <a:latin typeface="Arial"/>
                <a:cs typeface="Arial"/>
              </a:rPr>
              <a:t>str</a:t>
            </a:r>
            <a:r>
              <a:rPr sz="1050" spc="0" dirty="0" smtClean="0">
                <a:solidFill>
                  <a:srgbClr val="58545B"/>
                </a:solidFill>
                <a:latin typeface="Arial"/>
                <a:cs typeface="Arial"/>
              </a:rPr>
              <a:t>i</a:t>
            </a:r>
            <a:r>
              <a:rPr sz="1050" spc="0" dirty="0" smtClean="0">
                <a:solidFill>
                  <a:srgbClr val="46454C"/>
                </a:solidFill>
                <a:latin typeface="Arial"/>
                <a:cs typeface="Arial"/>
              </a:rPr>
              <a:t>bute</a:t>
            </a:r>
            <a:r>
              <a:rPr sz="1050" spc="-4" dirty="0" smtClean="0">
                <a:solidFill>
                  <a:srgbClr val="46454C"/>
                </a:solidFill>
                <a:latin typeface="Arial"/>
                <a:cs typeface="Arial"/>
              </a:rPr>
              <a:t> </a:t>
            </a:r>
            <a:r>
              <a:rPr sz="1050" spc="0" dirty="0" smtClean="0">
                <a:solidFill>
                  <a:srgbClr val="46454C"/>
                </a:solidFill>
                <a:latin typeface="Arial"/>
                <a:cs typeface="Arial"/>
              </a:rPr>
              <a:t>t</a:t>
            </a:r>
            <a:r>
              <a:rPr sz="1050" spc="0" dirty="0" smtClean="0">
                <a:solidFill>
                  <a:srgbClr val="58545B"/>
                </a:solidFill>
                <a:latin typeface="Arial"/>
                <a:cs typeface="Arial"/>
              </a:rPr>
              <a:t>h</a:t>
            </a:r>
            <a:r>
              <a:rPr sz="1050" spc="0" dirty="0" smtClean="0">
                <a:solidFill>
                  <a:srgbClr val="46454C"/>
                </a:solidFill>
                <a:latin typeface="Arial"/>
                <a:cs typeface="Arial"/>
              </a:rPr>
              <a:t>em</a:t>
            </a:r>
            <a:r>
              <a:rPr sz="1050" spc="139" dirty="0" smtClean="0">
                <a:solidFill>
                  <a:srgbClr val="46454C"/>
                </a:solidFill>
                <a:latin typeface="Arial"/>
                <a:cs typeface="Arial"/>
              </a:rPr>
              <a:t> </a:t>
            </a:r>
            <a:r>
              <a:rPr sz="1050" spc="0" dirty="0" smtClean="0">
                <a:solidFill>
                  <a:srgbClr val="46454C"/>
                </a:solidFill>
                <a:latin typeface="Arial"/>
                <a:cs typeface="Arial"/>
              </a:rPr>
              <a:t>to</a:t>
            </a:r>
            <a:r>
              <a:rPr sz="1050" spc="-46" dirty="0" smtClean="0">
                <a:solidFill>
                  <a:srgbClr val="46454C"/>
                </a:solidFill>
                <a:latin typeface="Arial"/>
                <a:cs typeface="Arial"/>
              </a:rPr>
              <a:t> </a:t>
            </a:r>
            <a:r>
              <a:rPr sz="1050" spc="0" dirty="0" smtClean="0">
                <a:solidFill>
                  <a:srgbClr val="46454C"/>
                </a:solidFill>
                <a:latin typeface="Arial"/>
                <a:cs typeface="Arial"/>
              </a:rPr>
              <a:t>t</a:t>
            </a:r>
            <a:r>
              <a:rPr sz="1050" spc="0" dirty="0" smtClean="0">
                <a:solidFill>
                  <a:srgbClr val="58545B"/>
                </a:solidFill>
                <a:latin typeface="Arial"/>
                <a:cs typeface="Arial"/>
              </a:rPr>
              <a:t>h</a:t>
            </a:r>
            <a:r>
              <a:rPr sz="1050" spc="0" dirty="0" smtClean="0">
                <a:solidFill>
                  <a:srgbClr val="46454C"/>
                </a:solidFill>
                <a:latin typeface="Arial"/>
                <a:cs typeface="Arial"/>
              </a:rPr>
              <a:t>e</a:t>
            </a:r>
            <a:r>
              <a:rPr sz="1050" spc="69" dirty="0" smtClean="0">
                <a:solidFill>
                  <a:srgbClr val="46454C"/>
                </a:solidFill>
                <a:latin typeface="Arial"/>
                <a:cs typeface="Arial"/>
              </a:rPr>
              <a:t> </a:t>
            </a:r>
            <a:r>
              <a:rPr sz="1150" spc="0" dirty="0" smtClean="0">
                <a:solidFill>
                  <a:srgbClr val="46454C"/>
                </a:solidFill>
                <a:latin typeface="Times New Roman"/>
                <a:cs typeface="Times New Roman"/>
              </a:rPr>
              <a:t>AMP </a:t>
            </a:r>
            <a:r>
              <a:rPr sz="1200" spc="0" dirty="0" smtClean="0">
                <a:solidFill>
                  <a:srgbClr val="46454C"/>
                </a:solidFill>
                <a:latin typeface="Times New Roman"/>
                <a:cs typeface="Times New Roman"/>
              </a:rPr>
              <a:t>respons</a:t>
            </a:r>
            <a:r>
              <a:rPr sz="1200" spc="0" dirty="0" smtClean="0">
                <a:solidFill>
                  <a:srgbClr val="58545B"/>
                </a:solidFill>
                <a:latin typeface="Times New Roman"/>
                <a:cs typeface="Times New Roman"/>
              </a:rPr>
              <a:t>i</a:t>
            </a:r>
            <a:r>
              <a:rPr sz="1200" spc="0" dirty="0" smtClean="0">
                <a:solidFill>
                  <a:srgbClr val="46454C"/>
                </a:solidFill>
                <a:latin typeface="Times New Roman"/>
                <a:cs typeface="Times New Roman"/>
              </a:rPr>
              <a:t>b</a:t>
            </a:r>
            <a:r>
              <a:rPr sz="1200" spc="0" dirty="0" smtClean="0">
                <a:solidFill>
                  <a:srgbClr val="58545B"/>
                </a:solidFill>
                <a:latin typeface="Times New Roman"/>
                <a:cs typeface="Times New Roman"/>
              </a:rPr>
              <a:t>l</a:t>
            </a:r>
            <a:r>
              <a:rPr sz="1200" spc="0" dirty="0" smtClean="0">
                <a:solidFill>
                  <a:srgbClr val="46454C"/>
                </a:solidFill>
                <a:latin typeface="Times New Roman"/>
                <a:cs typeface="Times New Roman"/>
              </a:rPr>
              <a:t>e</a:t>
            </a:r>
            <a:r>
              <a:rPr sz="1200" spc="-72" dirty="0" smtClean="0">
                <a:solidFill>
                  <a:srgbClr val="46454C"/>
                </a:solidFill>
                <a:latin typeface="Times New Roman"/>
                <a:cs typeface="Times New Roman"/>
              </a:rPr>
              <a:t> </a:t>
            </a:r>
            <a:r>
              <a:rPr sz="1050" spc="0" dirty="0" smtClean="0">
                <a:solidFill>
                  <a:srgbClr val="46454C"/>
                </a:solidFill>
                <a:latin typeface="Arial"/>
                <a:cs typeface="Arial"/>
              </a:rPr>
              <a:t>for</a:t>
            </a:r>
            <a:r>
              <a:rPr sz="1050" spc="-139" dirty="0" smtClean="0">
                <a:solidFill>
                  <a:srgbClr val="46454C"/>
                </a:solidFill>
                <a:latin typeface="Arial"/>
                <a:cs typeface="Arial"/>
              </a:rPr>
              <a:t> </a:t>
            </a:r>
            <a:r>
              <a:rPr sz="1050" spc="0" dirty="0" smtClean="0">
                <a:solidFill>
                  <a:srgbClr val="46454C"/>
                </a:solidFill>
                <a:latin typeface="Arial"/>
                <a:cs typeface="Arial"/>
              </a:rPr>
              <a:t>the</a:t>
            </a:r>
            <a:r>
              <a:rPr sz="1050" spc="139" dirty="0" smtClean="0">
                <a:solidFill>
                  <a:srgbClr val="46454C"/>
                </a:solidFill>
                <a:latin typeface="Arial"/>
                <a:cs typeface="Arial"/>
              </a:rPr>
              <a:t> </a:t>
            </a:r>
            <a:r>
              <a:rPr sz="1050" spc="0" dirty="0" smtClean="0">
                <a:solidFill>
                  <a:srgbClr val="46454C"/>
                </a:solidFill>
                <a:latin typeface="Arial"/>
                <a:cs typeface="Arial"/>
              </a:rPr>
              <a:t>hash</a:t>
            </a:r>
            <a:r>
              <a:rPr sz="1050" spc="2" dirty="0" smtClean="0">
                <a:solidFill>
                  <a:srgbClr val="46454C"/>
                </a:solidFill>
                <a:latin typeface="Arial"/>
                <a:cs typeface="Arial"/>
              </a:rPr>
              <a:t> </a:t>
            </a:r>
            <a:r>
              <a:rPr sz="1050" spc="0" dirty="0" smtClean="0">
                <a:solidFill>
                  <a:srgbClr val="46454C"/>
                </a:solidFill>
                <a:latin typeface="Arial"/>
                <a:cs typeface="Arial"/>
              </a:rPr>
              <a:t>va</a:t>
            </a:r>
            <a:r>
              <a:rPr sz="1050" spc="0" dirty="0" smtClean="0">
                <a:solidFill>
                  <a:srgbClr val="2F284B"/>
                </a:solidFill>
                <a:latin typeface="Arial"/>
                <a:cs typeface="Arial"/>
              </a:rPr>
              <a:t>l</a:t>
            </a:r>
            <a:r>
              <a:rPr sz="1050" spc="0" dirty="0" smtClean="0">
                <a:solidFill>
                  <a:srgbClr val="46454C"/>
                </a:solidFill>
                <a:latin typeface="Arial"/>
                <a:cs typeface="Arial"/>
              </a:rPr>
              <a:t>ue.</a:t>
            </a:r>
            <a:endParaRPr sz="1050">
              <a:latin typeface="Arial"/>
              <a:cs typeface="Arial"/>
            </a:endParaRPr>
          </a:p>
          <a:p>
            <a:pPr marL="71618" marR="74458" indent="-6860" algn="ctr">
              <a:lnSpc>
                <a:spcPts val="1264"/>
              </a:lnSpc>
              <a:spcBef>
                <a:spcPts val="537"/>
              </a:spcBef>
            </a:pPr>
            <a:r>
              <a:rPr sz="1050" spc="0" dirty="0" smtClean="0">
                <a:solidFill>
                  <a:srgbClr val="46454C"/>
                </a:solidFill>
                <a:latin typeface="Arial"/>
                <a:cs typeface="Arial"/>
              </a:rPr>
              <a:t>At</a:t>
            </a:r>
            <a:r>
              <a:rPr sz="1050" spc="-108" dirty="0" smtClean="0">
                <a:solidFill>
                  <a:srgbClr val="46454C"/>
                </a:solidFill>
                <a:latin typeface="Arial"/>
                <a:cs typeface="Arial"/>
              </a:rPr>
              <a:t> </a:t>
            </a:r>
            <a:r>
              <a:rPr sz="1050" spc="0" dirty="0" smtClean="0">
                <a:solidFill>
                  <a:srgbClr val="46454C"/>
                </a:solidFill>
                <a:latin typeface="Arial"/>
                <a:cs typeface="Arial"/>
              </a:rPr>
              <a:t>t</a:t>
            </a:r>
            <a:r>
              <a:rPr sz="1050" spc="0" dirty="0" smtClean="0">
                <a:solidFill>
                  <a:srgbClr val="58545B"/>
                </a:solidFill>
                <a:latin typeface="Arial"/>
                <a:cs typeface="Arial"/>
              </a:rPr>
              <a:t>h</a:t>
            </a:r>
            <a:r>
              <a:rPr sz="1050" spc="0" dirty="0" smtClean="0">
                <a:solidFill>
                  <a:srgbClr val="46454C"/>
                </a:solidFill>
                <a:latin typeface="Arial"/>
                <a:cs typeface="Arial"/>
              </a:rPr>
              <a:t>e</a:t>
            </a:r>
            <a:r>
              <a:rPr sz="1050" spc="-26" dirty="0" smtClean="0">
                <a:solidFill>
                  <a:srgbClr val="46454C"/>
                </a:solidFill>
                <a:latin typeface="Arial"/>
                <a:cs typeface="Arial"/>
              </a:rPr>
              <a:t> </a:t>
            </a:r>
            <a:r>
              <a:rPr sz="1050" spc="0" dirty="0" smtClean="0">
                <a:solidFill>
                  <a:srgbClr val="46454C"/>
                </a:solidFill>
                <a:latin typeface="Arial"/>
                <a:cs typeface="Arial"/>
              </a:rPr>
              <a:t>end</a:t>
            </a:r>
            <a:r>
              <a:rPr sz="1050" spc="-148" dirty="0" smtClean="0">
                <a:solidFill>
                  <a:srgbClr val="46454C"/>
                </a:solidFill>
                <a:latin typeface="Arial"/>
                <a:cs typeface="Arial"/>
              </a:rPr>
              <a:t> </a:t>
            </a:r>
            <a:r>
              <a:rPr sz="1050" spc="0" dirty="0" smtClean="0">
                <a:solidFill>
                  <a:srgbClr val="46454C"/>
                </a:solidFill>
                <a:latin typeface="Arial"/>
                <a:cs typeface="Arial"/>
              </a:rPr>
              <a:t>of</a:t>
            </a:r>
            <a:r>
              <a:rPr sz="1050" spc="69" dirty="0" smtClean="0">
                <a:solidFill>
                  <a:srgbClr val="46454C"/>
                </a:solidFill>
                <a:latin typeface="Arial"/>
                <a:cs typeface="Arial"/>
              </a:rPr>
              <a:t> </a:t>
            </a:r>
            <a:r>
              <a:rPr sz="1050" spc="0" dirty="0" smtClean="0">
                <a:solidFill>
                  <a:srgbClr val="46454C"/>
                </a:solidFill>
                <a:latin typeface="Arial"/>
                <a:cs typeface="Arial"/>
              </a:rPr>
              <a:t>Phase </a:t>
            </a:r>
            <a:r>
              <a:rPr sz="1050" spc="-129" dirty="0" smtClean="0">
                <a:solidFill>
                  <a:srgbClr val="46454C"/>
                </a:solidFill>
                <a:latin typeface="Arial"/>
                <a:cs typeface="Arial"/>
              </a:rPr>
              <a:t> </a:t>
            </a:r>
            <a:r>
              <a:rPr sz="1150" spc="0" dirty="0" smtClean="0">
                <a:solidFill>
                  <a:srgbClr val="46454C"/>
                </a:solidFill>
                <a:latin typeface="Times New Roman"/>
                <a:cs typeface="Times New Roman"/>
              </a:rPr>
              <a:t>1</a:t>
            </a:r>
            <a:r>
              <a:rPr sz="1150" spc="0" dirty="0" smtClean="0">
                <a:solidFill>
                  <a:srgbClr val="58545B"/>
                </a:solidFill>
                <a:latin typeface="Times New Roman"/>
                <a:cs typeface="Times New Roman"/>
              </a:rPr>
              <a:t>,</a:t>
            </a:r>
            <a:r>
              <a:rPr sz="1150" spc="0" dirty="0" smtClean="0">
                <a:solidFill>
                  <a:srgbClr val="9BD4F4"/>
                </a:solidFill>
                <a:latin typeface="Times New Roman"/>
                <a:cs typeface="Times New Roman"/>
              </a:rPr>
              <a:t>. </a:t>
            </a:r>
            <a:r>
              <a:rPr sz="1150" spc="-125" dirty="0" smtClean="0">
                <a:solidFill>
                  <a:srgbClr val="9BD4F4"/>
                </a:solidFill>
                <a:latin typeface="Times New Roman"/>
                <a:cs typeface="Times New Roman"/>
              </a:rPr>
              <a:t> </a:t>
            </a:r>
            <a:r>
              <a:rPr sz="1050" spc="0" dirty="0" smtClean="0">
                <a:solidFill>
                  <a:srgbClr val="46454C"/>
                </a:solidFill>
                <a:latin typeface="Arial"/>
                <a:cs typeface="Arial"/>
              </a:rPr>
              <a:t>each A</a:t>
            </a:r>
            <a:r>
              <a:rPr sz="1050" spc="0" dirty="0" smtClean="0">
                <a:solidFill>
                  <a:srgbClr val="58545B"/>
                </a:solidFill>
                <a:latin typeface="Arial"/>
                <a:cs typeface="Arial"/>
              </a:rPr>
              <a:t>M</a:t>
            </a:r>
            <a:r>
              <a:rPr sz="1050" spc="0" dirty="0" smtClean="0">
                <a:solidFill>
                  <a:srgbClr val="46454C"/>
                </a:solidFill>
                <a:latin typeface="Arial"/>
                <a:cs typeface="Arial"/>
              </a:rPr>
              <a:t>P</a:t>
            </a:r>
            <a:r>
              <a:rPr sz="1050" spc="164" dirty="0" smtClean="0">
                <a:solidFill>
                  <a:srgbClr val="46454C"/>
                </a:solidFill>
                <a:latin typeface="Arial"/>
                <a:cs typeface="Arial"/>
              </a:rPr>
              <a:t> </a:t>
            </a:r>
            <a:r>
              <a:rPr sz="1050" spc="0" dirty="0" smtClean="0">
                <a:solidFill>
                  <a:srgbClr val="46454C"/>
                </a:solidFill>
                <a:latin typeface="Arial"/>
                <a:cs typeface="Arial"/>
              </a:rPr>
              <a:t>has</a:t>
            </a:r>
            <a:r>
              <a:rPr sz="1050" spc="-53" dirty="0" smtClean="0">
                <a:solidFill>
                  <a:srgbClr val="46454C"/>
                </a:solidFill>
                <a:latin typeface="Arial"/>
                <a:cs typeface="Arial"/>
              </a:rPr>
              <a:t> </a:t>
            </a:r>
            <a:r>
              <a:rPr sz="1050" spc="0" dirty="0" smtClean="0">
                <a:solidFill>
                  <a:srgbClr val="46454C"/>
                </a:solidFill>
                <a:latin typeface="Arial"/>
                <a:cs typeface="Arial"/>
              </a:rPr>
              <a:t>the</a:t>
            </a:r>
            <a:r>
              <a:rPr sz="1050" spc="139" dirty="0" smtClean="0">
                <a:solidFill>
                  <a:srgbClr val="46454C"/>
                </a:solidFill>
                <a:latin typeface="Arial"/>
                <a:cs typeface="Arial"/>
              </a:rPr>
              <a:t> </a:t>
            </a:r>
            <a:r>
              <a:rPr sz="1050" spc="0" dirty="0" smtClean="0">
                <a:solidFill>
                  <a:srgbClr val="58545B"/>
                </a:solidFill>
                <a:latin typeface="Arial"/>
                <a:cs typeface="Arial"/>
              </a:rPr>
              <a:t>r</a:t>
            </a:r>
            <a:r>
              <a:rPr sz="1050" spc="0" dirty="0" smtClean="0">
                <a:solidFill>
                  <a:srgbClr val="46454C"/>
                </a:solidFill>
                <a:latin typeface="Arial"/>
                <a:cs typeface="Arial"/>
              </a:rPr>
              <a:t>ows</a:t>
            </a:r>
            <a:r>
              <a:rPr sz="1050" spc="91" dirty="0" smtClean="0">
                <a:solidFill>
                  <a:srgbClr val="46454C"/>
                </a:solidFill>
                <a:latin typeface="Arial"/>
                <a:cs typeface="Arial"/>
              </a:rPr>
              <a:t> </a:t>
            </a:r>
            <a:r>
              <a:rPr sz="1200" spc="0" dirty="0" smtClean="0">
                <a:solidFill>
                  <a:srgbClr val="58545B"/>
                </a:solidFill>
                <a:latin typeface="Times New Roman"/>
                <a:cs typeface="Times New Roman"/>
              </a:rPr>
              <a:t>i</a:t>
            </a:r>
            <a:r>
              <a:rPr sz="1200" spc="0" dirty="0" smtClean="0">
                <a:solidFill>
                  <a:srgbClr val="46454C"/>
                </a:solidFill>
                <a:latin typeface="Times New Roman"/>
                <a:cs typeface="Times New Roman"/>
              </a:rPr>
              <a:t>t:</a:t>
            </a:r>
            <a:r>
              <a:rPr sz="1200" spc="75" dirty="0" smtClean="0">
                <a:solidFill>
                  <a:srgbClr val="46454C"/>
                </a:solidFill>
                <a:latin typeface="Times New Roman"/>
                <a:cs typeface="Times New Roman"/>
              </a:rPr>
              <a:t> </a:t>
            </a:r>
            <a:r>
              <a:rPr sz="1050" spc="0" dirty="0" smtClean="0">
                <a:solidFill>
                  <a:srgbClr val="46454C"/>
                </a:solidFill>
                <a:latin typeface="Arial"/>
                <a:cs typeface="Arial"/>
              </a:rPr>
              <a:t>shou</a:t>
            </a:r>
            <a:r>
              <a:rPr sz="1050" spc="0" dirty="0" smtClean="0">
                <a:solidFill>
                  <a:srgbClr val="58545B"/>
                </a:solidFill>
                <a:latin typeface="Arial"/>
                <a:cs typeface="Arial"/>
              </a:rPr>
              <a:t>l</a:t>
            </a:r>
            <a:r>
              <a:rPr sz="1050" spc="0" dirty="0" smtClean="0">
                <a:solidFill>
                  <a:srgbClr val="46454C"/>
                </a:solidFill>
                <a:latin typeface="Arial"/>
                <a:cs typeface="Arial"/>
              </a:rPr>
              <a:t>d </a:t>
            </a:r>
            <a:r>
              <a:rPr sz="1100" spc="0" dirty="0" smtClean="0">
                <a:solidFill>
                  <a:srgbClr val="46454C"/>
                </a:solidFill>
                <a:latin typeface="Arial"/>
                <a:cs typeface="Arial"/>
              </a:rPr>
              <a:t>hav</a:t>
            </a:r>
            <a:r>
              <a:rPr sz="1100" spc="0" dirty="0" smtClean="0">
                <a:solidFill>
                  <a:srgbClr val="D3AA74"/>
                </a:solidFill>
                <a:latin typeface="Arial"/>
                <a:cs typeface="Arial"/>
              </a:rPr>
              <a:t>1</a:t>
            </a:r>
            <a:r>
              <a:rPr sz="1100" spc="0" dirty="0" smtClean="0">
                <a:solidFill>
                  <a:srgbClr val="46454C"/>
                </a:solidFill>
                <a:latin typeface="Arial"/>
                <a:cs typeface="Arial"/>
              </a:rPr>
              <a:t>e</a:t>
            </a:r>
            <a:r>
              <a:rPr sz="1100" spc="0" dirty="0" smtClean="0">
                <a:solidFill>
                  <a:srgbClr val="58545B"/>
                </a:solidFill>
                <a:latin typeface="Arial"/>
                <a:cs typeface="Arial"/>
              </a:rPr>
              <a:t>,</a:t>
            </a:r>
            <a:r>
              <a:rPr sz="1100" spc="125" dirty="0" smtClean="0">
                <a:solidFill>
                  <a:srgbClr val="58545B"/>
                </a:solidFill>
                <a:latin typeface="Arial"/>
                <a:cs typeface="Arial"/>
              </a:rPr>
              <a:t> </a:t>
            </a:r>
            <a:r>
              <a:rPr sz="1100" spc="0" dirty="0" smtClean="0">
                <a:solidFill>
                  <a:srgbClr val="46454C"/>
                </a:solidFill>
                <a:latin typeface="Arial"/>
                <a:cs typeface="Arial"/>
              </a:rPr>
              <a:t>but</a:t>
            </a:r>
            <a:r>
              <a:rPr sz="1100" spc="54" dirty="0" smtClean="0">
                <a:solidFill>
                  <a:srgbClr val="46454C"/>
                </a:solidFill>
                <a:latin typeface="Arial"/>
                <a:cs typeface="Arial"/>
              </a:rPr>
              <a:t> </a:t>
            </a:r>
            <a:r>
              <a:rPr sz="1100" spc="0" dirty="0" smtClean="0">
                <a:solidFill>
                  <a:srgbClr val="46454C"/>
                </a:solidFill>
                <a:latin typeface="Arial"/>
                <a:cs typeface="Arial"/>
              </a:rPr>
              <a:t>t</a:t>
            </a:r>
            <a:r>
              <a:rPr sz="1100" spc="-144" dirty="0" smtClean="0">
                <a:solidFill>
                  <a:srgbClr val="46454C"/>
                </a:solidFill>
                <a:latin typeface="Arial"/>
                <a:cs typeface="Arial"/>
              </a:rPr>
              <a:t> </a:t>
            </a:r>
            <a:r>
              <a:rPr sz="1100" spc="0" dirty="0" smtClean="0">
                <a:solidFill>
                  <a:srgbClr val="46454C"/>
                </a:solidFill>
                <a:latin typeface="Arial"/>
                <a:cs typeface="Arial"/>
              </a:rPr>
              <a:t>h</a:t>
            </a:r>
            <a:r>
              <a:rPr sz="1100" spc="0" dirty="0" smtClean="0">
                <a:solidFill>
                  <a:srgbClr val="D3AA74"/>
                </a:solidFill>
                <a:latin typeface="Arial"/>
                <a:cs typeface="Arial"/>
              </a:rPr>
              <a:t>i</a:t>
            </a:r>
            <a:r>
              <a:rPr sz="1100" spc="0" dirty="0" smtClean="0">
                <a:solidFill>
                  <a:srgbClr val="46454C"/>
                </a:solidFill>
                <a:latin typeface="Arial"/>
                <a:cs typeface="Arial"/>
              </a:rPr>
              <a:t>e</a:t>
            </a:r>
            <a:r>
              <a:rPr sz="1100" spc="125" dirty="0" smtClean="0">
                <a:solidFill>
                  <a:srgbClr val="46454C"/>
                </a:solidFill>
                <a:latin typeface="Arial"/>
                <a:cs typeface="Arial"/>
              </a:rPr>
              <a:t> </a:t>
            </a:r>
            <a:r>
              <a:rPr sz="1100" spc="0" dirty="0" smtClean="0">
                <a:solidFill>
                  <a:srgbClr val="46454C"/>
                </a:solidFill>
                <a:latin typeface="Arial"/>
                <a:cs typeface="Arial"/>
              </a:rPr>
              <a:t>rows.</a:t>
            </a:r>
            <a:r>
              <a:rPr sz="1100" spc="75" dirty="0" smtClean="0">
                <a:solidFill>
                  <a:srgbClr val="46454C"/>
                </a:solidFill>
                <a:latin typeface="Arial"/>
                <a:cs typeface="Arial"/>
              </a:rPr>
              <a:t> </a:t>
            </a:r>
            <a:r>
              <a:rPr sz="1100" spc="0" dirty="0" smtClean="0">
                <a:solidFill>
                  <a:srgbClr val="46454C"/>
                </a:solidFill>
                <a:latin typeface="Arial"/>
                <a:cs typeface="Arial"/>
              </a:rPr>
              <a:t>a</a:t>
            </a:r>
            <a:r>
              <a:rPr sz="1100" spc="-71" dirty="0" smtClean="0">
                <a:solidFill>
                  <a:srgbClr val="46454C"/>
                </a:solidFill>
                <a:latin typeface="Arial"/>
                <a:cs typeface="Arial"/>
              </a:rPr>
              <a:t> </a:t>
            </a:r>
            <a:r>
              <a:rPr sz="1300" spc="0" dirty="0" smtClean="0">
                <a:solidFill>
                  <a:srgbClr val="46454C"/>
                </a:solidFill>
                <a:latin typeface="Times New Roman"/>
                <a:cs typeface="Times New Roman"/>
              </a:rPr>
              <a:t>re</a:t>
            </a:r>
            <a:r>
              <a:rPr sz="1300" spc="211" dirty="0" smtClean="0">
                <a:solidFill>
                  <a:srgbClr val="46454C"/>
                </a:solidFill>
                <a:latin typeface="Times New Roman"/>
                <a:cs typeface="Times New Roman"/>
              </a:rPr>
              <a:t> </a:t>
            </a:r>
            <a:r>
              <a:rPr sz="1100" spc="0" dirty="0" smtClean="0">
                <a:solidFill>
                  <a:srgbClr val="46454C"/>
                </a:solidFill>
                <a:latin typeface="Arial"/>
                <a:cs typeface="Arial"/>
              </a:rPr>
              <a:t>not</a:t>
            </a:r>
            <a:r>
              <a:rPr sz="1100" spc="144" dirty="0" smtClean="0">
                <a:solidFill>
                  <a:srgbClr val="46454C"/>
                </a:solidFill>
                <a:latin typeface="Arial"/>
                <a:cs typeface="Arial"/>
              </a:rPr>
              <a:t> </a:t>
            </a:r>
            <a:r>
              <a:rPr sz="1100" spc="0" dirty="0" smtClean="0">
                <a:solidFill>
                  <a:srgbClr val="58545B"/>
                </a:solidFill>
                <a:latin typeface="Arial"/>
                <a:cs typeface="Arial"/>
              </a:rPr>
              <a:t>i</a:t>
            </a:r>
            <a:r>
              <a:rPr sz="1100" spc="0" dirty="0" smtClean="0">
                <a:solidFill>
                  <a:srgbClr val="46454C"/>
                </a:solidFill>
                <a:latin typeface="Arial"/>
                <a:cs typeface="Arial"/>
              </a:rPr>
              <a:t>n row</a:t>
            </a:r>
            <a:r>
              <a:rPr sz="1100" spc="116" dirty="0" smtClean="0">
                <a:solidFill>
                  <a:srgbClr val="46454C"/>
                </a:solidFill>
                <a:latin typeface="Arial"/>
                <a:cs typeface="Arial"/>
              </a:rPr>
              <a:t> </a:t>
            </a:r>
            <a:r>
              <a:rPr sz="1100" spc="0" dirty="0" smtClean="0">
                <a:solidFill>
                  <a:srgbClr val="46454C"/>
                </a:solidFill>
                <a:latin typeface="Arial"/>
                <a:cs typeface="Arial"/>
              </a:rPr>
              <a:t>hash</a:t>
            </a:r>
            <a:r>
              <a:rPr sz="1100" spc="-148" dirty="0" smtClean="0">
                <a:solidFill>
                  <a:srgbClr val="46454C"/>
                </a:solidFill>
                <a:latin typeface="Arial"/>
                <a:cs typeface="Arial"/>
              </a:rPr>
              <a:t> </a:t>
            </a:r>
            <a:r>
              <a:rPr sz="1100" spc="0" dirty="0" smtClean="0">
                <a:solidFill>
                  <a:srgbClr val="46454C"/>
                </a:solidFill>
                <a:latin typeface="Arial"/>
                <a:cs typeface="Arial"/>
              </a:rPr>
              <a:t>seque</a:t>
            </a:r>
            <a:r>
              <a:rPr sz="1100" spc="0" dirty="0" smtClean="0">
                <a:solidFill>
                  <a:srgbClr val="58545B"/>
                </a:solidFill>
                <a:latin typeface="Arial"/>
                <a:cs typeface="Arial"/>
              </a:rPr>
              <a:t>n</a:t>
            </a:r>
            <a:r>
              <a:rPr sz="1100" spc="0" dirty="0" smtClean="0">
                <a:solidFill>
                  <a:srgbClr val="46454C"/>
                </a:solidFill>
                <a:latin typeface="Arial"/>
                <a:cs typeface="Arial"/>
              </a:rPr>
              <a:t>ce.</a:t>
            </a:r>
            <a:endParaRPr sz="11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2209462" y="1561167"/>
            <a:ext cx="222530" cy="1651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225"/>
              </a:lnSpc>
              <a:spcBef>
                <a:spcPts val="61"/>
              </a:spcBef>
            </a:pPr>
            <a:r>
              <a:rPr sz="1100" spc="0" dirty="0" smtClean="0">
                <a:solidFill>
                  <a:srgbClr val="46454C"/>
                </a:solidFill>
                <a:latin typeface="Arial"/>
                <a:cs typeface="Arial"/>
              </a:rPr>
              <a:t>PE</a:t>
            </a:r>
            <a:endParaRPr sz="11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175574" y="1561167"/>
            <a:ext cx="222530" cy="1651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225"/>
              </a:lnSpc>
              <a:spcBef>
                <a:spcPts val="61"/>
              </a:spcBef>
            </a:pPr>
            <a:r>
              <a:rPr sz="1100" spc="0" dirty="0" smtClean="0">
                <a:solidFill>
                  <a:srgbClr val="46454C"/>
                </a:solidFill>
                <a:latin typeface="Arial"/>
                <a:cs typeface="Arial"/>
              </a:rPr>
              <a:t>P</a:t>
            </a:r>
            <a:r>
              <a:rPr sz="1100" spc="0" dirty="0" smtClean="0">
                <a:solidFill>
                  <a:srgbClr val="2B2E2E"/>
                </a:solidFill>
                <a:latin typeface="Arial"/>
                <a:cs typeface="Arial"/>
              </a:rPr>
              <a:t>E</a:t>
            </a:r>
            <a:endParaRPr sz="11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204486" y="1624403"/>
            <a:ext cx="223535" cy="17272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280"/>
              </a:lnSpc>
              <a:spcBef>
                <a:spcPts val="64"/>
              </a:spcBef>
            </a:pPr>
            <a:r>
              <a:rPr sz="1150" dirty="0" smtClean="0">
                <a:solidFill>
                  <a:srgbClr val="46454C"/>
                </a:solidFill>
                <a:latin typeface="Times New Roman"/>
                <a:cs typeface="Times New Roman"/>
              </a:rPr>
              <a:t>1</a:t>
            </a:r>
            <a:r>
              <a:rPr sz="1150" dirty="0" smtClean="0">
                <a:solidFill>
                  <a:srgbClr val="2B2E2E"/>
                </a:solidFill>
                <a:latin typeface="Times New Roman"/>
                <a:cs typeface="Times New Roman"/>
              </a:rPr>
              <a:t>-</a:t>
            </a:r>
            <a:endParaRPr sz="1150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46821" y="1630776"/>
            <a:ext cx="722900" cy="16382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205"/>
              </a:lnSpc>
              <a:spcBef>
                <a:spcPts val="60"/>
              </a:spcBef>
            </a:pPr>
            <a:r>
              <a:rPr sz="1050" dirty="0" smtClean="0">
                <a:solidFill>
                  <a:srgbClr val="46454C"/>
                </a:solidFill>
                <a:latin typeface="Arial"/>
                <a:cs typeface="Arial"/>
              </a:rPr>
              <a:t>Fas.t:Load</a:t>
            </a:r>
            <a:endParaRPr sz="105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605779" y="1658208"/>
            <a:ext cx="121629" cy="16382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205"/>
              </a:lnSpc>
              <a:spcBef>
                <a:spcPts val="60"/>
              </a:spcBef>
            </a:pPr>
            <a:r>
              <a:rPr sz="1050" spc="0" dirty="0" smtClean="0">
                <a:solidFill>
                  <a:srgbClr val="46454C"/>
                </a:solidFill>
                <a:latin typeface="Arial"/>
                <a:cs typeface="Arial"/>
              </a:rPr>
              <a:t>•</a:t>
            </a:r>
            <a:endParaRPr sz="105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26837" y="1920660"/>
            <a:ext cx="443022" cy="125552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4986" marR="8841">
              <a:lnSpc>
                <a:spcPct val="94401"/>
              </a:lnSpc>
            </a:pPr>
            <a:r>
              <a:rPr sz="1250" spc="0" dirty="0" smtClean="0">
                <a:solidFill>
                  <a:srgbClr val="2B2E2E"/>
                </a:solidFill>
                <a:latin typeface="Courier New"/>
                <a:cs typeface="Courier New"/>
              </a:rPr>
              <a:t>B</a:t>
            </a:r>
            <a:r>
              <a:rPr sz="1250" spc="0" dirty="0" smtClean="0">
                <a:solidFill>
                  <a:srgbClr val="42412A"/>
                </a:solidFill>
                <a:latin typeface="Courier New"/>
                <a:cs typeface="Courier New"/>
              </a:rPr>
              <a:t>l</a:t>
            </a:r>
            <a:r>
              <a:rPr sz="1250" spc="0" dirty="0" smtClean="0">
                <a:solidFill>
                  <a:srgbClr val="2B2E2E"/>
                </a:solidFill>
                <a:latin typeface="Courier New"/>
                <a:cs typeface="Courier New"/>
              </a:rPr>
              <a:t>R</a:t>
            </a:r>
            <a:r>
              <a:rPr sz="1250" spc="0" dirty="0" smtClean="0">
                <a:solidFill>
                  <a:srgbClr val="42412A"/>
                </a:solidFill>
                <a:latin typeface="Courier New"/>
                <a:cs typeface="Courier New"/>
              </a:rPr>
              <a:t>l</a:t>
            </a:r>
            <a:endParaRPr sz="1250">
              <a:latin typeface="Courier New"/>
              <a:cs typeface="Courier New"/>
            </a:endParaRPr>
          </a:p>
          <a:p>
            <a:pPr marL="14986" marR="9146">
              <a:lnSpc>
                <a:spcPct val="94401"/>
              </a:lnSpc>
              <a:spcBef>
                <a:spcPts val="254"/>
              </a:spcBef>
            </a:pPr>
            <a:r>
              <a:rPr sz="1250" spc="0" dirty="0" smtClean="0">
                <a:solidFill>
                  <a:srgbClr val="2B2E2E"/>
                </a:solidFill>
                <a:latin typeface="Courier New"/>
                <a:cs typeface="Courier New"/>
              </a:rPr>
              <a:t>B</a:t>
            </a:r>
            <a:r>
              <a:rPr sz="1250" spc="0" dirty="0" smtClean="0">
                <a:solidFill>
                  <a:srgbClr val="42412A"/>
                </a:solidFill>
                <a:latin typeface="Courier New"/>
                <a:cs typeface="Courier New"/>
              </a:rPr>
              <a:t>1</a:t>
            </a:r>
            <a:r>
              <a:rPr sz="1250" spc="0" dirty="0" smtClean="0">
                <a:solidFill>
                  <a:srgbClr val="2B2E2E"/>
                </a:solidFill>
                <a:latin typeface="Courier New"/>
                <a:cs typeface="Courier New"/>
              </a:rPr>
              <a:t>R2</a:t>
            </a:r>
            <a:endParaRPr sz="1250">
              <a:latin typeface="Courier New"/>
              <a:cs typeface="Courier New"/>
            </a:endParaRPr>
          </a:p>
          <a:p>
            <a:pPr marL="14986" marR="9146">
              <a:lnSpc>
                <a:spcPct val="94401"/>
              </a:lnSpc>
              <a:spcBef>
                <a:spcPts val="254"/>
              </a:spcBef>
            </a:pPr>
            <a:r>
              <a:rPr sz="1250" spc="0" dirty="0" smtClean="0">
                <a:solidFill>
                  <a:srgbClr val="2B2E2E"/>
                </a:solidFill>
                <a:latin typeface="Courier New"/>
                <a:cs typeface="Courier New"/>
              </a:rPr>
              <a:t>B</a:t>
            </a:r>
            <a:r>
              <a:rPr sz="1250" spc="0" dirty="0" smtClean="0">
                <a:solidFill>
                  <a:srgbClr val="42412A"/>
                </a:solidFill>
                <a:latin typeface="Courier New"/>
                <a:cs typeface="Courier New"/>
              </a:rPr>
              <a:t>1</a:t>
            </a:r>
            <a:r>
              <a:rPr sz="1250" spc="0" dirty="0" smtClean="0">
                <a:solidFill>
                  <a:srgbClr val="2B2E2E"/>
                </a:solidFill>
                <a:latin typeface="Courier New"/>
                <a:cs typeface="Courier New"/>
              </a:rPr>
              <a:t>R3</a:t>
            </a:r>
            <a:endParaRPr sz="1250">
              <a:latin typeface="Courier New"/>
              <a:cs typeface="Courier New"/>
            </a:endParaRPr>
          </a:p>
          <a:p>
            <a:pPr marL="12700">
              <a:lnSpc>
                <a:spcPct val="94401"/>
              </a:lnSpc>
              <a:spcBef>
                <a:spcPts val="290"/>
              </a:spcBef>
            </a:pPr>
            <a:r>
              <a:rPr sz="1250" spc="0" dirty="0" smtClean="0">
                <a:solidFill>
                  <a:srgbClr val="2B2E2E"/>
                </a:solidFill>
                <a:latin typeface="Courier New"/>
                <a:cs typeface="Courier New"/>
              </a:rPr>
              <a:t>B2R4</a:t>
            </a:r>
            <a:endParaRPr sz="1250">
              <a:latin typeface="Courier New"/>
              <a:cs typeface="Courier New"/>
            </a:endParaRPr>
          </a:p>
          <a:p>
            <a:pPr marL="12700" marR="9146">
              <a:lnSpc>
                <a:spcPct val="94401"/>
              </a:lnSpc>
              <a:spcBef>
                <a:spcPts val="240"/>
              </a:spcBef>
            </a:pPr>
            <a:r>
              <a:rPr sz="1250" dirty="0" smtClean="0">
                <a:solidFill>
                  <a:srgbClr val="2B2E2E"/>
                </a:solidFill>
                <a:latin typeface="Courier New"/>
                <a:cs typeface="Courier New"/>
              </a:rPr>
              <a:t>B2R5</a:t>
            </a:r>
            <a:endParaRPr sz="1250">
              <a:latin typeface="Courier New"/>
              <a:cs typeface="Courier New"/>
            </a:endParaRPr>
          </a:p>
          <a:p>
            <a:pPr marL="12700">
              <a:lnSpc>
                <a:spcPct val="94401"/>
              </a:lnSpc>
              <a:spcBef>
                <a:spcPts val="275"/>
              </a:spcBef>
            </a:pPr>
            <a:r>
              <a:rPr sz="1250" spc="0" dirty="0" smtClean="0">
                <a:solidFill>
                  <a:srgbClr val="2B2E2E"/>
                </a:solidFill>
                <a:latin typeface="Courier New"/>
                <a:cs typeface="Courier New"/>
              </a:rPr>
              <a:t>B2R6</a:t>
            </a:r>
            <a:endParaRPr sz="1250">
              <a:latin typeface="Courier New"/>
              <a:cs typeface="Courier New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097440" y="1920660"/>
            <a:ext cx="431895" cy="61315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4401"/>
              </a:lnSpc>
            </a:pPr>
            <a:r>
              <a:rPr sz="1250" spc="0" dirty="0" smtClean="0">
                <a:solidFill>
                  <a:srgbClr val="2B2E2E"/>
                </a:solidFill>
                <a:latin typeface="Courier New"/>
                <a:cs typeface="Courier New"/>
              </a:rPr>
              <a:t>B</a:t>
            </a:r>
            <a:r>
              <a:rPr sz="1250" spc="0" dirty="0" smtClean="0">
                <a:solidFill>
                  <a:srgbClr val="42412A"/>
                </a:solidFill>
                <a:latin typeface="Courier New"/>
                <a:cs typeface="Courier New"/>
              </a:rPr>
              <a:t>l</a:t>
            </a:r>
            <a:r>
              <a:rPr sz="1250" spc="0" dirty="0" smtClean="0">
                <a:solidFill>
                  <a:srgbClr val="2B2E2E"/>
                </a:solidFill>
                <a:latin typeface="Courier New"/>
                <a:cs typeface="Courier New"/>
              </a:rPr>
              <a:t>R</a:t>
            </a:r>
            <a:r>
              <a:rPr sz="1250" spc="0" dirty="0" smtClean="0">
                <a:solidFill>
                  <a:srgbClr val="42412A"/>
                </a:solidFill>
                <a:latin typeface="Courier New"/>
                <a:cs typeface="Courier New"/>
              </a:rPr>
              <a:t>l</a:t>
            </a:r>
            <a:endParaRPr sz="1250">
              <a:latin typeface="Courier New"/>
              <a:cs typeface="Courier New"/>
            </a:endParaRPr>
          </a:p>
          <a:p>
            <a:pPr marL="12700" marR="304">
              <a:lnSpc>
                <a:spcPct val="94401"/>
              </a:lnSpc>
              <a:spcBef>
                <a:spcPts val="254"/>
              </a:spcBef>
            </a:pPr>
            <a:r>
              <a:rPr sz="1250" spc="0" dirty="0" smtClean="0">
                <a:solidFill>
                  <a:srgbClr val="2B2E2E"/>
                </a:solidFill>
                <a:latin typeface="Courier New"/>
                <a:cs typeface="Courier New"/>
              </a:rPr>
              <a:t>B</a:t>
            </a:r>
            <a:r>
              <a:rPr sz="1250" spc="0" dirty="0" smtClean="0">
                <a:solidFill>
                  <a:srgbClr val="42412A"/>
                </a:solidFill>
                <a:latin typeface="Courier New"/>
                <a:cs typeface="Courier New"/>
              </a:rPr>
              <a:t>1</a:t>
            </a:r>
            <a:r>
              <a:rPr sz="1250" spc="0" dirty="0" smtClean="0">
                <a:solidFill>
                  <a:srgbClr val="2B2E2E"/>
                </a:solidFill>
                <a:latin typeface="Courier New"/>
                <a:cs typeface="Courier New"/>
              </a:rPr>
              <a:t>R2</a:t>
            </a:r>
            <a:endParaRPr sz="1250">
              <a:latin typeface="Courier New"/>
              <a:cs typeface="Courier New"/>
            </a:endParaRPr>
          </a:p>
          <a:p>
            <a:pPr marL="12700" marR="304">
              <a:lnSpc>
                <a:spcPct val="94401"/>
              </a:lnSpc>
              <a:spcBef>
                <a:spcPts val="254"/>
              </a:spcBef>
            </a:pPr>
            <a:r>
              <a:rPr sz="1250" spc="0" dirty="0" smtClean="0">
                <a:solidFill>
                  <a:srgbClr val="2B2E2E"/>
                </a:solidFill>
                <a:latin typeface="Courier New"/>
                <a:cs typeface="Courier New"/>
              </a:rPr>
              <a:t>B</a:t>
            </a:r>
            <a:r>
              <a:rPr sz="1250" spc="0" dirty="0" smtClean="0">
                <a:solidFill>
                  <a:srgbClr val="42412A"/>
                </a:solidFill>
                <a:latin typeface="Courier New"/>
                <a:cs typeface="Courier New"/>
              </a:rPr>
              <a:t>1</a:t>
            </a:r>
            <a:r>
              <a:rPr sz="1250" spc="0" dirty="0" smtClean="0">
                <a:solidFill>
                  <a:srgbClr val="2B2E2E"/>
                </a:solidFill>
                <a:latin typeface="Courier New"/>
                <a:cs typeface="Courier New"/>
              </a:rPr>
              <a:t>R3</a:t>
            </a:r>
            <a:endParaRPr sz="1250">
              <a:latin typeface="Courier New"/>
              <a:cs typeface="Courier New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054406" y="1917860"/>
            <a:ext cx="441306" cy="61696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455"/>
              </a:lnSpc>
              <a:spcBef>
                <a:spcPts val="72"/>
              </a:spcBef>
            </a:pPr>
            <a:r>
              <a:rPr sz="1950" spc="0" baseline="4526" dirty="0" smtClean="0">
                <a:solidFill>
                  <a:srgbClr val="46454C"/>
                </a:solidFill>
                <a:latin typeface="Courier New"/>
                <a:cs typeface="Courier New"/>
              </a:rPr>
              <a:t>B</a:t>
            </a:r>
            <a:r>
              <a:rPr sz="1950" spc="0" baseline="4526" dirty="0" smtClean="0">
                <a:solidFill>
                  <a:srgbClr val="2B2E2E"/>
                </a:solidFill>
                <a:latin typeface="Courier New"/>
                <a:cs typeface="Courier New"/>
              </a:rPr>
              <a:t>2R</a:t>
            </a:r>
            <a:r>
              <a:rPr sz="1950" spc="0" baseline="4526" dirty="0" smtClean="0">
                <a:solidFill>
                  <a:srgbClr val="46454C"/>
                </a:solidFill>
                <a:latin typeface="Courier New"/>
                <a:cs typeface="Courier New"/>
              </a:rPr>
              <a:t>4</a:t>
            </a:r>
            <a:endParaRPr sz="1300">
              <a:latin typeface="Courier New"/>
              <a:cs typeface="Courier New"/>
            </a:endParaRPr>
          </a:p>
          <a:p>
            <a:pPr marL="12700">
              <a:lnSpc>
                <a:spcPct val="94401"/>
              </a:lnSpc>
              <a:spcBef>
                <a:spcPts val="107"/>
              </a:spcBef>
            </a:pPr>
            <a:r>
              <a:rPr sz="1300" spc="0" dirty="0" smtClean="0">
                <a:solidFill>
                  <a:srgbClr val="46454C"/>
                </a:solidFill>
                <a:latin typeface="Courier New"/>
                <a:cs typeface="Courier New"/>
              </a:rPr>
              <a:t>B</a:t>
            </a:r>
            <a:r>
              <a:rPr sz="1300" spc="0" dirty="0" smtClean="0">
                <a:solidFill>
                  <a:srgbClr val="2B2E2E"/>
                </a:solidFill>
                <a:latin typeface="Courier New"/>
                <a:cs typeface="Courier New"/>
              </a:rPr>
              <a:t>2RS</a:t>
            </a:r>
            <a:endParaRPr sz="1300">
              <a:latin typeface="Courier New"/>
              <a:cs typeface="Courier New"/>
            </a:endParaRPr>
          </a:p>
          <a:p>
            <a:pPr marL="12700">
              <a:lnSpc>
                <a:spcPct val="94401"/>
              </a:lnSpc>
              <a:spcBef>
                <a:spcPts val="219"/>
              </a:spcBef>
            </a:pPr>
            <a:r>
              <a:rPr sz="1300" spc="0" dirty="0" smtClean="0">
                <a:solidFill>
                  <a:srgbClr val="46454C"/>
                </a:solidFill>
                <a:latin typeface="Courier New"/>
                <a:cs typeface="Courier New"/>
              </a:rPr>
              <a:t>B</a:t>
            </a:r>
            <a:r>
              <a:rPr sz="1300" spc="0" dirty="0" smtClean="0">
                <a:solidFill>
                  <a:srgbClr val="2B2E2E"/>
                </a:solidFill>
                <a:latin typeface="Courier New"/>
                <a:cs typeface="Courier New"/>
              </a:rPr>
              <a:t>2R6</a:t>
            </a:r>
            <a:endParaRPr sz="1300">
              <a:latin typeface="Courier New"/>
              <a:cs typeface="Courier New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681222" y="2053686"/>
            <a:ext cx="119322" cy="16382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205"/>
              </a:lnSpc>
              <a:spcBef>
                <a:spcPts val="60"/>
              </a:spcBef>
            </a:pPr>
            <a:r>
              <a:rPr sz="1050" dirty="0" smtClean="0">
                <a:solidFill>
                  <a:srgbClr val="46454C"/>
                </a:solidFill>
                <a:latin typeface="Arial"/>
                <a:cs typeface="Arial"/>
              </a:rPr>
              <a:t>•</a:t>
            </a:r>
            <a:r>
              <a:rPr sz="1050" dirty="0" smtClean="0">
                <a:solidFill>
                  <a:srgbClr val="7CC0EB"/>
                </a:solidFill>
                <a:latin typeface="Arial"/>
                <a:cs typeface="Arial"/>
              </a:rPr>
              <a:t>·</a:t>
            </a:r>
            <a:endParaRPr sz="105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893970" y="2482221"/>
            <a:ext cx="34558" cy="8636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95825"/>
              </a:lnSpc>
              <a:spcBef>
                <a:spcPts val="65"/>
              </a:spcBef>
            </a:pPr>
            <a:r>
              <a:rPr sz="450" spc="0" dirty="0" smtClean="0">
                <a:solidFill>
                  <a:srgbClr val="B1B1B1"/>
                </a:solidFill>
                <a:latin typeface="Arial"/>
                <a:cs typeface="Arial"/>
              </a:rPr>
              <a:t>I</a:t>
            </a:r>
            <a:endParaRPr sz="45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717801" y="2618328"/>
            <a:ext cx="119342" cy="16382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205"/>
              </a:lnSpc>
              <a:spcBef>
                <a:spcPts val="60"/>
              </a:spcBef>
            </a:pPr>
            <a:r>
              <a:rPr sz="1050" spc="0" dirty="0" smtClean="0">
                <a:solidFill>
                  <a:srgbClr val="46454C"/>
                </a:solidFill>
                <a:latin typeface="Arial"/>
                <a:cs typeface="Arial"/>
              </a:rPr>
              <a:t>•</a:t>
            </a:r>
            <a:endParaRPr sz="105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895315" y="3002831"/>
            <a:ext cx="1809569" cy="16890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250"/>
              </a:lnSpc>
              <a:spcBef>
                <a:spcPts val="62"/>
              </a:spcBef>
            </a:pPr>
            <a:r>
              <a:rPr sz="1100" spc="0" dirty="0" smtClean="0">
                <a:solidFill>
                  <a:srgbClr val="42412A"/>
                </a:solidFill>
                <a:latin typeface="Arial"/>
                <a:cs typeface="Arial"/>
              </a:rPr>
              <a:t>Message</a:t>
            </a:r>
            <a:r>
              <a:rPr sz="1100" spc="157" dirty="0" smtClean="0">
                <a:solidFill>
                  <a:srgbClr val="42412A"/>
                </a:solidFill>
                <a:latin typeface="Arial"/>
                <a:cs typeface="Arial"/>
              </a:rPr>
              <a:t> </a:t>
            </a:r>
            <a:r>
              <a:rPr sz="1100" spc="0" dirty="0" smtClean="0">
                <a:solidFill>
                  <a:srgbClr val="42412A"/>
                </a:solidFill>
                <a:latin typeface="Arial"/>
                <a:cs typeface="Arial"/>
              </a:rPr>
              <a:t>Pass</a:t>
            </a:r>
            <a:r>
              <a:rPr sz="1100" spc="0" dirty="0" smtClean="0">
                <a:solidFill>
                  <a:srgbClr val="2B2E2E"/>
                </a:solidFill>
                <a:latin typeface="Arial"/>
                <a:cs typeface="Arial"/>
              </a:rPr>
              <a:t>in</a:t>
            </a:r>
            <a:r>
              <a:rPr sz="1100" spc="0" dirty="0" smtClean="0">
                <a:solidFill>
                  <a:srgbClr val="42412A"/>
                </a:solidFill>
                <a:latin typeface="Arial"/>
                <a:cs typeface="Arial"/>
              </a:rPr>
              <a:t>g</a:t>
            </a:r>
            <a:r>
              <a:rPr sz="1100" spc="125" dirty="0" smtClean="0">
                <a:solidFill>
                  <a:srgbClr val="42412A"/>
                </a:solidFill>
                <a:latin typeface="Arial"/>
                <a:cs typeface="Arial"/>
              </a:rPr>
              <a:t> </a:t>
            </a:r>
            <a:r>
              <a:rPr sz="1100" spc="0" dirty="0" smtClean="0">
                <a:solidFill>
                  <a:srgbClr val="42412A"/>
                </a:solidFill>
                <a:latin typeface="Arial"/>
                <a:cs typeface="Arial"/>
              </a:rPr>
              <a:t>Layer</a:t>
            </a:r>
            <a:endParaRPr sz="11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736091" y="3120870"/>
            <a:ext cx="135895" cy="27432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00"/>
              </a:lnSpc>
              <a:spcBef>
                <a:spcPts val="105"/>
              </a:spcBef>
            </a:pPr>
            <a:r>
              <a:rPr sz="1950" dirty="0" smtClean="0">
                <a:solidFill>
                  <a:srgbClr val="46454C"/>
                </a:solidFill>
                <a:latin typeface="Arial"/>
                <a:cs typeface="Arial"/>
              </a:rPr>
              <a:t>•</a:t>
            </a:r>
            <a:r>
              <a:rPr sz="1950" dirty="0" smtClean="0">
                <a:solidFill>
                  <a:srgbClr val="7CC0EB"/>
                </a:solidFill>
                <a:latin typeface="Arial"/>
                <a:cs typeface="Arial"/>
              </a:rPr>
              <a:t>·</a:t>
            </a:r>
            <a:endParaRPr sz="195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29123" y="3417990"/>
            <a:ext cx="443326" cy="61772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4401"/>
              </a:lnSpc>
            </a:pPr>
            <a:r>
              <a:rPr sz="1250" dirty="0" smtClean="0">
                <a:solidFill>
                  <a:srgbClr val="2B2E2E"/>
                </a:solidFill>
                <a:latin typeface="Courier New"/>
                <a:cs typeface="Courier New"/>
              </a:rPr>
              <a:t>B</a:t>
            </a:r>
            <a:r>
              <a:rPr sz="1250" dirty="0" smtClean="0">
                <a:solidFill>
                  <a:srgbClr val="46454C"/>
                </a:solidFill>
                <a:latin typeface="Courier New"/>
                <a:cs typeface="Courier New"/>
              </a:rPr>
              <a:t>n</a:t>
            </a:r>
            <a:r>
              <a:rPr sz="1250" dirty="0" smtClean="0">
                <a:solidFill>
                  <a:srgbClr val="2B2E2E"/>
                </a:solidFill>
                <a:latin typeface="Courier New"/>
                <a:cs typeface="Courier New"/>
              </a:rPr>
              <a:t>R</a:t>
            </a:r>
            <a:r>
              <a:rPr sz="1250" dirty="0" smtClean="0">
                <a:solidFill>
                  <a:srgbClr val="46454C"/>
                </a:solidFill>
                <a:latin typeface="Courier New"/>
                <a:cs typeface="Courier New"/>
              </a:rPr>
              <a:t>x</a:t>
            </a:r>
            <a:endParaRPr sz="1250">
              <a:latin typeface="Courier New"/>
              <a:cs typeface="Courier New"/>
            </a:endParaRPr>
          </a:p>
          <a:p>
            <a:pPr marL="12700">
              <a:lnSpc>
                <a:spcPct val="94401"/>
              </a:lnSpc>
              <a:spcBef>
                <a:spcPts val="275"/>
              </a:spcBef>
            </a:pPr>
            <a:r>
              <a:rPr sz="1250" dirty="0" smtClean="0">
                <a:solidFill>
                  <a:srgbClr val="2B2E2E"/>
                </a:solidFill>
                <a:latin typeface="Courier New"/>
                <a:cs typeface="Courier New"/>
              </a:rPr>
              <a:t>B</a:t>
            </a:r>
            <a:r>
              <a:rPr sz="1250" dirty="0" smtClean="0">
                <a:solidFill>
                  <a:srgbClr val="46454C"/>
                </a:solidFill>
                <a:latin typeface="Courier New"/>
                <a:cs typeface="Courier New"/>
              </a:rPr>
              <a:t>n</a:t>
            </a:r>
            <a:r>
              <a:rPr sz="1250" dirty="0" smtClean="0">
                <a:solidFill>
                  <a:srgbClr val="2B2E2E"/>
                </a:solidFill>
                <a:latin typeface="Courier New"/>
                <a:cs typeface="Courier New"/>
              </a:rPr>
              <a:t>R</a:t>
            </a:r>
            <a:r>
              <a:rPr sz="1250" dirty="0" smtClean="0">
                <a:solidFill>
                  <a:srgbClr val="46454C"/>
                </a:solidFill>
                <a:latin typeface="Courier New"/>
                <a:cs typeface="Courier New"/>
              </a:rPr>
              <a:t>y</a:t>
            </a:r>
            <a:endParaRPr sz="1250">
              <a:latin typeface="Courier New"/>
              <a:cs typeface="Courier New"/>
            </a:endParaRPr>
          </a:p>
          <a:p>
            <a:pPr marL="19558" marR="14025">
              <a:lnSpc>
                <a:spcPct val="94401"/>
              </a:lnSpc>
              <a:spcBef>
                <a:spcPts val="275"/>
              </a:spcBef>
            </a:pPr>
            <a:r>
              <a:rPr sz="1250" dirty="0" smtClean="0">
                <a:solidFill>
                  <a:srgbClr val="2B2E2E"/>
                </a:solidFill>
                <a:latin typeface="Courier New"/>
                <a:cs typeface="Courier New"/>
              </a:rPr>
              <a:t>Bn</a:t>
            </a:r>
            <a:r>
              <a:rPr sz="1250" dirty="0" smtClean="0">
                <a:solidFill>
                  <a:srgbClr val="46454C"/>
                </a:solidFill>
                <a:latin typeface="Courier New"/>
                <a:cs typeface="Courier New"/>
              </a:rPr>
              <a:t>R</a:t>
            </a:r>
            <a:r>
              <a:rPr sz="1250" dirty="0" smtClean="0">
                <a:solidFill>
                  <a:srgbClr val="2B2E2E"/>
                </a:solidFill>
                <a:latin typeface="Courier New"/>
                <a:cs typeface="Courier New"/>
              </a:rPr>
              <a:t>z</a:t>
            </a:r>
            <a:endParaRPr sz="1250">
              <a:latin typeface="Courier New"/>
              <a:cs typeface="Courier New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440366" y="3585306"/>
            <a:ext cx="556017" cy="16383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205"/>
              </a:lnSpc>
              <a:spcBef>
                <a:spcPts val="60"/>
              </a:spcBef>
            </a:pPr>
            <a:r>
              <a:rPr sz="1050" dirty="0" smtClean="0">
                <a:solidFill>
                  <a:srgbClr val="46454C"/>
                </a:solidFill>
                <a:latin typeface="Arial"/>
                <a:cs typeface="Arial"/>
              </a:rPr>
              <a:t>AMP1</a:t>
            </a:r>
            <a:endParaRPr sz="10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481921" y="3585306"/>
            <a:ext cx="556019" cy="16383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205"/>
              </a:lnSpc>
              <a:spcBef>
                <a:spcPts val="60"/>
              </a:spcBef>
            </a:pPr>
            <a:r>
              <a:rPr sz="1050" dirty="0" smtClean="0">
                <a:solidFill>
                  <a:srgbClr val="46454C"/>
                </a:solidFill>
                <a:latin typeface="Arial"/>
                <a:cs typeface="Arial"/>
              </a:rPr>
              <a:t>A</a:t>
            </a:r>
            <a:r>
              <a:rPr sz="1050" dirty="0" smtClean="0">
                <a:solidFill>
                  <a:srgbClr val="58545B"/>
                </a:solidFill>
                <a:latin typeface="Arial"/>
                <a:cs typeface="Arial"/>
              </a:rPr>
              <a:t>M</a:t>
            </a:r>
            <a:r>
              <a:rPr sz="1050" dirty="0" smtClean="0">
                <a:solidFill>
                  <a:srgbClr val="46454C"/>
                </a:solidFill>
                <a:latin typeface="Arial"/>
                <a:cs typeface="Arial"/>
              </a:rPr>
              <a:t>P2</a:t>
            </a:r>
            <a:endParaRPr sz="105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054406" y="3671222"/>
            <a:ext cx="441306" cy="88671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97288" marR="24955">
              <a:lnSpc>
                <a:spcPts val="1455"/>
              </a:lnSpc>
              <a:spcBef>
                <a:spcPts val="72"/>
              </a:spcBef>
            </a:pPr>
            <a:r>
              <a:rPr sz="1950" spc="0" baseline="4526" dirty="0" smtClean="0">
                <a:solidFill>
                  <a:srgbClr val="46454C"/>
                </a:solidFill>
                <a:latin typeface="Courier New"/>
                <a:cs typeface="Courier New"/>
              </a:rPr>
              <a:t>4</a:t>
            </a:r>
            <a:endParaRPr sz="1300">
              <a:latin typeface="Courier New"/>
              <a:cs typeface="Courier New"/>
            </a:endParaRPr>
          </a:p>
          <a:p>
            <a:pPr marL="12700">
              <a:lnSpc>
                <a:spcPct val="94401"/>
              </a:lnSpc>
              <a:spcBef>
                <a:spcPts val="578"/>
              </a:spcBef>
            </a:pPr>
            <a:r>
              <a:rPr sz="1300" spc="0" dirty="0" smtClean="0">
                <a:solidFill>
                  <a:srgbClr val="46454C"/>
                </a:solidFill>
                <a:latin typeface="Courier New"/>
                <a:cs typeface="Courier New"/>
              </a:rPr>
              <a:t>B</a:t>
            </a:r>
            <a:r>
              <a:rPr sz="1300" spc="0" dirty="0" smtClean="0">
                <a:solidFill>
                  <a:srgbClr val="2B2E2E"/>
                </a:solidFill>
                <a:latin typeface="Courier New"/>
                <a:cs typeface="Courier New"/>
              </a:rPr>
              <a:t>2R</a:t>
            </a:r>
            <a:r>
              <a:rPr sz="1300" spc="0" dirty="0" smtClean="0">
                <a:solidFill>
                  <a:srgbClr val="46454C"/>
                </a:solidFill>
                <a:latin typeface="Courier New"/>
                <a:cs typeface="Courier New"/>
              </a:rPr>
              <a:t>4</a:t>
            </a:r>
            <a:endParaRPr sz="1300">
              <a:latin typeface="Courier New"/>
              <a:cs typeface="Courier New"/>
            </a:endParaRPr>
          </a:p>
          <a:p>
            <a:pPr marL="12700">
              <a:lnSpc>
                <a:spcPct val="94401"/>
              </a:lnSpc>
              <a:spcBef>
                <a:spcPts val="180"/>
              </a:spcBef>
            </a:pPr>
            <a:r>
              <a:rPr sz="1300" spc="0" dirty="0" smtClean="0">
                <a:solidFill>
                  <a:srgbClr val="2B2E2E"/>
                </a:solidFill>
                <a:latin typeface="Courier New"/>
                <a:cs typeface="Courier New"/>
              </a:rPr>
              <a:t>B2RS</a:t>
            </a:r>
            <a:endParaRPr sz="1300">
              <a:latin typeface="Courier New"/>
              <a:cs typeface="Courier New"/>
            </a:endParaRPr>
          </a:p>
          <a:p>
            <a:pPr marL="12700">
              <a:lnSpc>
                <a:spcPct val="94401"/>
              </a:lnSpc>
              <a:spcBef>
                <a:spcPts val="219"/>
              </a:spcBef>
            </a:pPr>
            <a:r>
              <a:rPr sz="1300" spc="0" dirty="0" smtClean="0">
                <a:solidFill>
                  <a:srgbClr val="2B2E2E"/>
                </a:solidFill>
                <a:latin typeface="Courier New"/>
                <a:cs typeface="Courier New"/>
              </a:rPr>
              <a:t>B2R6</a:t>
            </a:r>
            <a:endParaRPr sz="1300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012851" y="3688661"/>
            <a:ext cx="430378" cy="86927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37552" marR="151594" algn="ctr">
              <a:lnSpc>
                <a:spcPts val="1280"/>
              </a:lnSpc>
              <a:spcBef>
                <a:spcPts val="64"/>
              </a:spcBef>
            </a:pPr>
            <a:r>
              <a:rPr sz="1150" spc="0" dirty="0" smtClean="0">
                <a:solidFill>
                  <a:srgbClr val="46454C"/>
                </a:solidFill>
                <a:latin typeface="Times New Roman"/>
                <a:cs typeface="Times New Roman"/>
              </a:rPr>
              <a:t>4</a:t>
            </a:r>
            <a:endParaRPr sz="1150">
              <a:latin typeface="Times New Roman"/>
              <a:cs typeface="Times New Roman"/>
            </a:endParaRPr>
          </a:p>
          <a:p>
            <a:pPr algn="ctr">
              <a:lnSpc>
                <a:spcPct val="94401"/>
              </a:lnSpc>
              <a:spcBef>
                <a:spcPts val="620"/>
              </a:spcBef>
            </a:pPr>
            <a:r>
              <a:rPr sz="1300" spc="0" dirty="0" smtClean="0">
                <a:solidFill>
                  <a:srgbClr val="42412A"/>
                </a:solidFill>
                <a:latin typeface="Courier New"/>
                <a:cs typeface="Courier New"/>
              </a:rPr>
              <a:t>B</a:t>
            </a:r>
            <a:r>
              <a:rPr sz="1300" spc="0" dirty="0" smtClean="0">
                <a:solidFill>
                  <a:srgbClr val="2B2E2E"/>
                </a:solidFill>
                <a:latin typeface="Courier New"/>
                <a:cs typeface="Courier New"/>
              </a:rPr>
              <a:t>l</a:t>
            </a:r>
            <a:r>
              <a:rPr sz="1300" spc="0" dirty="0" smtClean="0">
                <a:solidFill>
                  <a:srgbClr val="42412A"/>
                </a:solidFill>
                <a:latin typeface="Courier New"/>
                <a:cs typeface="Courier New"/>
              </a:rPr>
              <a:t>R</a:t>
            </a:r>
            <a:r>
              <a:rPr sz="1300" spc="0" dirty="0" smtClean="0">
                <a:solidFill>
                  <a:srgbClr val="2B2E2E"/>
                </a:solidFill>
                <a:latin typeface="Courier New"/>
                <a:cs typeface="Courier New"/>
              </a:rPr>
              <a:t>l</a:t>
            </a:r>
            <a:endParaRPr sz="1300">
              <a:latin typeface="Courier New"/>
              <a:cs typeface="Courier New"/>
            </a:endParaRPr>
          </a:p>
          <a:p>
            <a:pPr marR="1549" algn="ctr">
              <a:lnSpc>
                <a:spcPct val="94401"/>
              </a:lnSpc>
              <a:spcBef>
                <a:spcPts val="200"/>
              </a:spcBef>
            </a:pPr>
            <a:r>
              <a:rPr sz="1300" spc="0" dirty="0" smtClean="0">
                <a:solidFill>
                  <a:srgbClr val="42412A"/>
                </a:solidFill>
                <a:latin typeface="Courier New"/>
                <a:cs typeface="Courier New"/>
              </a:rPr>
              <a:t>B</a:t>
            </a:r>
            <a:r>
              <a:rPr sz="1300" spc="0" dirty="0" smtClean="0">
                <a:solidFill>
                  <a:srgbClr val="2B2E2E"/>
                </a:solidFill>
                <a:latin typeface="Courier New"/>
                <a:cs typeface="Courier New"/>
              </a:rPr>
              <a:t>1</a:t>
            </a:r>
            <a:r>
              <a:rPr sz="1300" spc="0" dirty="0" smtClean="0">
                <a:solidFill>
                  <a:srgbClr val="42412A"/>
                </a:solidFill>
                <a:latin typeface="Courier New"/>
                <a:cs typeface="Courier New"/>
              </a:rPr>
              <a:t>R2</a:t>
            </a:r>
            <a:endParaRPr sz="1300">
              <a:latin typeface="Courier New"/>
              <a:cs typeface="Courier New"/>
            </a:endParaRPr>
          </a:p>
          <a:p>
            <a:pPr marR="1549" algn="ctr">
              <a:lnSpc>
                <a:spcPct val="94401"/>
              </a:lnSpc>
              <a:spcBef>
                <a:spcPts val="200"/>
              </a:spcBef>
            </a:pPr>
            <a:r>
              <a:rPr sz="1300" spc="0" dirty="0" smtClean="0">
                <a:solidFill>
                  <a:srgbClr val="42412A"/>
                </a:solidFill>
                <a:latin typeface="Courier New"/>
                <a:cs typeface="Courier New"/>
              </a:rPr>
              <a:t>B</a:t>
            </a:r>
            <a:r>
              <a:rPr sz="1300" spc="0" dirty="0" smtClean="0">
                <a:solidFill>
                  <a:srgbClr val="2B2E2E"/>
                </a:solidFill>
                <a:latin typeface="Courier New"/>
                <a:cs typeface="Courier New"/>
              </a:rPr>
              <a:t>1</a:t>
            </a:r>
            <a:r>
              <a:rPr sz="1300" spc="0" dirty="0" smtClean="0">
                <a:solidFill>
                  <a:srgbClr val="42412A"/>
                </a:solidFill>
                <a:latin typeface="Courier New"/>
                <a:cs typeface="Courier New"/>
              </a:rPr>
              <a:t>R3</a:t>
            </a:r>
            <a:endParaRPr sz="1300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034772" y="3695034"/>
            <a:ext cx="233212" cy="86054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81064" marR="21371" algn="ctr">
              <a:lnSpc>
                <a:spcPts val="1215"/>
              </a:lnSpc>
              <a:spcBef>
                <a:spcPts val="60"/>
              </a:spcBef>
            </a:pPr>
            <a:r>
              <a:rPr sz="1100" spc="0" dirty="0" smtClean="0">
                <a:solidFill>
                  <a:srgbClr val="46454C"/>
                </a:solidFill>
                <a:latin typeface="Arial"/>
                <a:cs typeface="Arial"/>
              </a:rPr>
              <a:t>5</a:t>
            </a:r>
            <a:endParaRPr sz="1100">
              <a:latin typeface="Arial"/>
              <a:cs typeface="Arial"/>
            </a:endParaRPr>
          </a:p>
          <a:p>
            <a:pPr algn="ctr">
              <a:lnSpc>
                <a:spcPct val="95825"/>
              </a:lnSpc>
              <a:spcBef>
                <a:spcPts val="773"/>
              </a:spcBef>
            </a:pPr>
            <a:r>
              <a:rPr sz="1050" dirty="0" smtClean="0">
                <a:solidFill>
                  <a:srgbClr val="46454C"/>
                </a:solidFill>
                <a:latin typeface="Arial"/>
                <a:cs typeface="Arial"/>
              </a:rPr>
              <a:t>R4</a:t>
            </a:r>
            <a:r>
              <a:rPr sz="1050" dirty="0" smtClean="0">
                <a:solidFill>
                  <a:srgbClr val="7CC0EB"/>
                </a:solidFill>
                <a:latin typeface="Arial"/>
                <a:cs typeface="Arial"/>
              </a:rPr>
              <a:t>·</a:t>
            </a:r>
            <a:endParaRPr sz="1050">
              <a:latin typeface="Arial"/>
              <a:cs typeface="Arial"/>
            </a:endParaRPr>
          </a:p>
          <a:p>
            <a:pPr marR="10806" algn="ctr">
              <a:lnSpc>
                <a:spcPct val="94401"/>
              </a:lnSpc>
              <a:spcBef>
                <a:spcPts val="375"/>
              </a:spcBef>
            </a:pPr>
            <a:r>
              <a:rPr sz="1250" spc="0" dirty="0" smtClean="0">
                <a:solidFill>
                  <a:srgbClr val="46454C"/>
                </a:solidFill>
                <a:latin typeface="Courier New"/>
                <a:cs typeface="Courier New"/>
              </a:rPr>
              <a:t>R2</a:t>
            </a:r>
            <a:endParaRPr sz="1250">
              <a:latin typeface="Courier New"/>
              <a:cs typeface="Courier New"/>
            </a:endParaRPr>
          </a:p>
          <a:p>
            <a:pPr marR="10806" algn="ctr">
              <a:lnSpc>
                <a:spcPct val="94401"/>
              </a:lnSpc>
              <a:spcBef>
                <a:spcPts val="254"/>
              </a:spcBef>
            </a:pPr>
            <a:r>
              <a:rPr sz="1250" spc="0" dirty="0" smtClean="0">
                <a:solidFill>
                  <a:srgbClr val="46454C"/>
                </a:solidFill>
                <a:latin typeface="Courier New"/>
                <a:cs typeface="Courier New"/>
              </a:rPr>
              <a:t>RS</a:t>
            </a:r>
            <a:endParaRPr sz="125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076327" y="3695034"/>
            <a:ext cx="243348" cy="84454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49278" marR="23622">
              <a:lnSpc>
                <a:spcPts val="1215"/>
              </a:lnSpc>
              <a:spcBef>
                <a:spcPts val="60"/>
              </a:spcBef>
            </a:pPr>
            <a:r>
              <a:rPr sz="1100" spc="0" dirty="0" smtClean="0">
                <a:solidFill>
                  <a:srgbClr val="46454C"/>
                </a:solidFill>
                <a:latin typeface="Arial"/>
                <a:cs typeface="Arial"/>
              </a:rPr>
              <a:t>5</a:t>
            </a:r>
            <a:endParaRPr sz="1100">
              <a:latin typeface="Arial"/>
              <a:cs typeface="Arial"/>
            </a:endParaRPr>
          </a:p>
          <a:p>
            <a:pPr marL="12700" marR="9130">
              <a:lnSpc>
                <a:spcPct val="94401"/>
              </a:lnSpc>
              <a:spcBef>
                <a:spcPts val="663"/>
              </a:spcBef>
            </a:pPr>
            <a:r>
              <a:rPr sz="1250" spc="0" dirty="0" smtClean="0">
                <a:solidFill>
                  <a:srgbClr val="46454C"/>
                </a:solidFill>
                <a:latin typeface="Courier New"/>
                <a:cs typeface="Courier New"/>
              </a:rPr>
              <a:t>R3</a:t>
            </a:r>
            <a:endParaRPr sz="1250">
              <a:latin typeface="Courier New"/>
              <a:cs typeface="Courier New"/>
            </a:endParaRPr>
          </a:p>
          <a:p>
            <a:pPr marL="12700" marR="5777">
              <a:lnSpc>
                <a:spcPct val="94401"/>
              </a:lnSpc>
              <a:spcBef>
                <a:spcPts val="275"/>
              </a:spcBef>
            </a:pPr>
            <a:r>
              <a:rPr sz="1250" spc="0" dirty="0" smtClean="0">
                <a:solidFill>
                  <a:srgbClr val="46454C"/>
                </a:solidFill>
                <a:latin typeface="Courier New"/>
                <a:cs typeface="Courier New"/>
              </a:rPr>
              <a:t>Rl</a:t>
            </a:r>
            <a:endParaRPr sz="1250">
              <a:latin typeface="Courier New"/>
              <a:cs typeface="Courier New"/>
            </a:endParaRPr>
          </a:p>
          <a:p>
            <a:pPr marL="12700">
              <a:lnSpc>
                <a:spcPct val="94401"/>
              </a:lnSpc>
              <a:spcBef>
                <a:spcPts val="130"/>
              </a:spcBef>
            </a:pPr>
            <a:r>
              <a:rPr sz="1250" dirty="0" smtClean="0">
                <a:solidFill>
                  <a:srgbClr val="46454C"/>
                </a:solidFill>
                <a:latin typeface="Courier New"/>
                <a:cs typeface="Courier New"/>
              </a:rPr>
              <a:t>R6</a:t>
            </a:r>
            <a:r>
              <a:rPr sz="1250" dirty="0" smtClean="0">
                <a:solidFill>
                  <a:srgbClr val="9BD4F4"/>
                </a:solidFill>
                <a:latin typeface="Courier New"/>
                <a:cs typeface="Courier New"/>
              </a:rPr>
              <a:t>,</a:t>
            </a:r>
            <a:endParaRPr sz="125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117074" y="5178648"/>
            <a:ext cx="231480" cy="59359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111">
              <a:lnSpc>
                <a:spcPts val="1215"/>
              </a:lnSpc>
              <a:spcBef>
                <a:spcPts val="60"/>
              </a:spcBef>
            </a:pPr>
            <a:r>
              <a:rPr sz="1100" dirty="0" smtClean="0">
                <a:solidFill>
                  <a:srgbClr val="46454C"/>
                </a:solidFill>
                <a:latin typeface="Arial"/>
                <a:cs typeface="Arial"/>
              </a:rPr>
              <a:t>R4</a:t>
            </a:r>
            <a:endParaRPr sz="1100">
              <a:latin typeface="Arial"/>
              <a:cs typeface="Arial"/>
            </a:endParaRPr>
          </a:p>
          <a:p>
            <a:pPr marL="12700" marR="111">
              <a:lnSpc>
                <a:spcPct val="95825"/>
              </a:lnSpc>
              <a:spcBef>
                <a:spcPts val="364"/>
              </a:spcBef>
            </a:pPr>
            <a:r>
              <a:rPr sz="1100" dirty="0" smtClean="0">
                <a:solidFill>
                  <a:srgbClr val="46454C"/>
                </a:solidFill>
                <a:latin typeface="Arial"/>
                <a:cs typeface="Arial"/>
              </a:rPr>
              <a:t>R2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ct val="95825"/>
              </a:lnSpc>
              <a:spcBef>
                <a:spcPts val="425"/>
              </a:spcBef>
            </a:pPr>
            <a:r>
              <a:rPr sz="1100" spc="0" dirty="0" smtClean="0">
                <a:solidFill>
                  <a:srgbClr val="46454C"/>
                </a:solidFill>
                <a:latin typeface="Arial"/>
                <a:cs typeface="Arial"/>
              </a:rPr>
              <a:t>RS</a:t>
            </a:r>
            <a:endParaRPr sz="11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158629" y="5178648"/>
            <a:ext cx="231369" cy="59359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215"/>
              </a:lnSpc>
              <a:spcBef>
                <a:spcPts val="60"/>
              </a:spcBef>
            </a:pPr>
            <a:r>
              <a:rPr sz="1100" dirty="0" smtClean="0">
                <a:solidFill>
                  <a:srgbClr val="46454C"/>
                </a:solidFill>
                <a:latin typeface="Arial"/>
                <a:cs typeface="Arial"/>
              </a:rPr>
              <a:t>R3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ct val="95825"/>
              </a:lnSpc>
              <a:spcBef>
                <a:spcPts val="364"/>
              </a:spcBef>
            </a:pPr>
            <a:r>
              <a:rPr sz="1100" dirty="0" smtClean="0">
                <a:solidFill>
                  <a:srgbClr val="46454C"/>
                </a:solidFill>
                <a:latin typeface="Arial"/>
                <a:cs typeface="Arial"/>
              </a:rPr>
              <a:t>R1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ct val="95825"/>
              </a:lnSpc>
              <a:spcBef>
                <a:spcPts val="425"/>
              </a:spcBef>
            </a:pPr>
            <a:r>
              <a:rPr sz="1100" dirty="0" smtClean="0">
                <a:solidFill>
                  <a:srgbClr val="46454C"/>
                </a:solidFill>
                <a:latin typeface="Arial"/>
                <a:cs typeface="Arial"/>
              </a:rPr>
              <a:t>R6</a:t>
            </a:r>
            <a:endParaRPr sz="11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34798" y="6450071"/>
            <a:ext cx="1423583" cy="3464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396777">
              <a:lnSpc>
                <a:spcPts val="1850"/>
              </a:lnSpc>
              <a:spcBef>
                <a:spcPts val="92"/>
              </a:spcBef>
            </a:pPr>
            <a:r>
              <a:rPr sz="1700" dirty="0" smtClean="0">
                <a:solidFill>
                  <a:srgbClr val="03488E"/>
                </a:solidFill>
                <a:latin typeface="Times New Roman"/>
                <a:cs typeface="Times New Roman"/>
              </a:rPr>
              <a:t>Cap</a:t>
            </a:r>
            <a:r>
              <a:rPr sz="1700" dirty="0" smtClean="0">
                <a:solidFill>
                  <a:srgbClr val="0699CB"/>
                </a:solidFill>
                <a:latin typeface="Times New Roman"/>
                <a:cs typeface="Times New Roman"/>
              </a:rPr>
              <a:t>gemmi</a:t>
            </a:r>
            <a:endParaRPr sz="1700">
              <a:latin typeface="Times New Roman"/>
              <a:cs typeface="Times New Roman"/>
            </a:endParaRPr>
          </a:p>
          <a:p>
            <a:pPr marL="12700" marR="32766">
              <a:lnSpc>
                <a:spcPct val="95825"/>
              </a:lnSpc>
              <a:spcBef>
                <a:spcPts val="227"/>
              </a:spcBef>
            </a:pPr>
            <a:r>
              <a:rPr sz="400" dirty="0" smtClean="0">
                <a:solidFill>
                  <a:srgbClr val="24619C"/>
                </a:solidFill>
                <a:latin typeface="Arial"/>
                <a:cs typeface="Arial"/>
              </a:rPr>
              <a:t>CON</a:t>
            </a:r>
            <a:r>
              <a:rPr sz="400" spc="50" dirty="0" smtClean="0">
                <a:solidFill>
                  <a:srgbClr val="2461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4619C"/>
                </a:solidFill>
                <a:latin typeface="Arial"/>
                <a:cs typeface="Arial"/>
              </a:rPr>
              <a:t>5 </a:t>
            </a:r>
            <a:r>
              <a:rPr sz="400" spc="1" dirty="0" smtClean="0">
                <a:solidFill>
                  <a:srgbClr val="2461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4619C"/>
                </a:solidFill>
                <a:latin typeface="Arial"/>
                <a:cs typeface="Arial"/>
              </a:rPr>
              <a:t>ULT</a:t>
            </a:r>
            <a:r>
              <a:rPr sz="400" spc="50" dirty="0" smtClean="0">
                <a:solidFill>
                  <a:srgbClr val="2461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4619C"/>
                </a:solidFill>
                <a:latin typeface="Arial"/>
                <a:cs typeface="Arial"/>
              </a:rPr>
              <a:t>I    </a:t>
            </a:r>
            <a:r>
              <a:rPr sz="400" spc="4" dirty="0" smtClean="0">
                <a:solidFill>
                  <a:srgbClr val="2461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4619C"/>
                </a:solidFill>
                <a:latin typeface="Arial"/>
                <a:cs typeface="Arial"/>
              </a:rPr>
              <a:t>NG</a:t>
            </a:r>
            <a:r>
              <a:rPr sz="400" spc="0" dirty="0" smtClean="0">
                <a:solidFill>
                  <a:srgbClr val="4F7FAF"/>
                </a:solidFill>
                <a:latin typeface="Arial"/>
                <a:cs typeface="Arial"/>
              </a:rPr>
              <a:t>.</a:t>
            </a:r>
            <a:r>
              <a:rPr sz="400" spc="50" dirty="0" smtClean="0">
                <a:solidFill>
                  <a:srgbClr val="4F7FAF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4619C"/>
                </a:solidFill>
                <a:latin typeface="Arial"/>
                <a:cs typeface="Arial"/>
              </a:rPr>
              <a:t>TECH </a:t>
            </a:r>
            <a:r>
              <a:rPr sz="400" spc="2" dirty="0" smtClean="0">
                <a:solidFill>
                  <a:srgbClr val="2461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4619C"/>
                </a:solidFill>
                <a:latin typeface="Arial"/>
                <a:cs typeface="Arial"/>
              </a:rPr>
              <a:t>NOL</a:t>
            </a:r>
            <a:r>
              <a:rPr sz="400" spc="34" dirty="0" smtClean="0">
                <a:solidFill>
                  <a:srgbClr val="2461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4619C"/>
                </a:solidFill>
                <a:latin typeface="Arial"/>
                <a:cs typeface="Arial"/>
              </a:rPr>
              <a:t>O </a:t>
            </a:r>
            <a:r>
              <a:rPr sz="400" spc="23" dirty="0" smtClean="0">
                <a:solidFill>
                  <a:srgbClr val="2461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4619C"/>
                </a:solidFill>
                <a:latin typeface="Arial"/>
                <a:cs typeface="Arial"/>
              </a:rPr>
              <a:t>G </a:t>
            </a:r>
            <a:r>
              <a:rPr sz="400" spc="5" dirty="0" smtClean="0">
                <a:solidFill>
                  <a:srgbClr val="2461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4619C"/>
                </a:solidFill>
                <a:latin typeface="Arial"/>
                <a:cs typeface="Arial"/>
              </a:rPr>
              <a:t>Y</a:t>
            </a:r>
            <a:r>
              <a:rPr sz="400" spc="0" dirty="0" smtClean="0">
                <a:solidFill>
                  <a:srgbClr val="4F7FAF"/>
                </a:solidFill>
                <a:latin typeface="Arial"/>
                <a:cs typeface="Arial"/>
              </a:rPr>
              <a:t>.</a:t>
            </a:r>
            <a:r>
              <a:rPr sz="400" spc="50" dirty="0" smtClean="0">
                <a:solidFill>
                  <a:srgbClr val="4F7FAF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4619C"/>
                </a:solidFill>
                <a:latin typeface="Arial"/>
                <a:cs typeface="Arial"/>
              </a:rPr>
              <a:t>0</a:t>
            </a:r>
            <a:r>
              <a:rPr sz="400" spc="43" dirty="0" smtClean="0">
                <a:solidFill>
                  <a:srgbClr val="2461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4619C"/>
                </a:solidFill>
                <a:latin typeface="Arial"/>
                <a:cs typeface="Arial"/>
              </a:rPr>
              <a:t>UT</a:t>
            </a:r>
            <a:r>
              <a:rPr sz="400" spc="34" dirty="0" smtClean="0">
                <a:solidFill>
                  <a:srgbClr val="2461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4619C"/>
                </a:solidFill>
                <a:latin typeface="Arial"/>
                <a:cs typeface="Arial"/>
              </a:rPr>
              <a:t>5</a:t>
            </a:r>
            <a:r>
              <a:rPr sz="400" spc="65" dirty="0" smtClean="0">
                <a:solidFill>
                  <a:srgbClr val="2461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4619C"/>
                </a:solidFill>
                <a:latin typeface="Arial"/>
                <a:cs typeface="Arial"/>
              </a:rPr>
              <a:t>0</a:t>
            </a:r>
            <a:r>
              <a:rPr sz="400" spc="61" dirty="0" smtClean="0">
                <a:solidFill>
                  <a:srgbClr val="2461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4619C"/>
                </a:solidFill>
                <a:latin typeface="Arial"/>
                <a:cs typeface="Arial"/>
              </a:rPr>
              <a:t>UR</a:t>
            </a:r>
            <a:r>
              <a:rPr sz="400" spc="34" dirty="0" smtClean="0">
                <a:solidFill>
                  <a:srgbClr val="2461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4619C"/>
                </a:solidFill>
                <a:latin typeface="Arial"/>
                <a:cs typeface="Arial"/>
              </a:rPr>
              <a:t>CI </a:t>
            </a:r>
            <a:r>
              <a:rPr sz="400" spc="-39" dirty="0" smtClean="0">
                <a:solidFill>
                  <a:srgbClr val="2461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4619C"/>
                </a:solidFill>
                <a:latin typeface="Arial"/>
                <a:cs typeface="Arial"/>
              </a:rPr>
              <a:t>NG</a:t>
            </a:r>
            <a:endParaRPr sz="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04098" y="6484419"/>
            <a:ext cx="988342" cy="1137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5"/>
              </a:spcBef>
            </a:pPr>
            <a:r>
              <a:rPr sz="700" spc="4" dirty="0" smtClean="0">
                <a:solidFill>
                  <a:srgbClr val="474747"/>
                </a:solidFill>
                <a:latin typeface="Arial"/>
                <a:cs typeface="Arial"/>
              </a:rPr>
              <a:t>P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re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s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en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a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ti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o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n</a:t>
            </a:r>
            <a:r>
              <a:rPr sz="700" spc="-9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700" spc="4" dirty="0" smtClean="0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itle</a:t>
            </a:r>
            <a:r>
              <a:rPr sz="700" spc="-18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|</a:t>
            </a:r>
            <a:r>
              <a:rPr sz="700" spc="8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Da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e</a:t>
            </a:r>
            <a:endParaRPr sz="7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7389622" y="6666385"/>
            <a:ext cx="2309483" cy="11592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25"/>
              </a:spcBef>
            </a:pP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Co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p</a:t>
            </a:r>
            <a:r>
              <a:rPr sz="700" spc="-25" dirty="0" smtClean="0">
                <a:solidFill>
                  <a:srgbClr val="909090"/>
                </a:solidFill>
                <a:latin typeface="Arial"/>
                <a:cs typeface="Arial"/>
              </a:rPr>
              <a:t>y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r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ig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h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t</a:t>
            </a:r>
            <a:r>
              <a:rPr sz="700" spc="14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©</a:t>
            </a:r>
            <a:r>
              <a:rPr sz="700" spc="-5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Ca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pge</a:t>
            </a:r>
            <a:r>
              <a:rPr sz="700" spc="9" dirty="0" smtClean="0">
                <a:solidFill>
                  <a:srgbClr val="909090"/>
                </a:solidFill>
                <a:latin typeface="Arial"/>
                <a:cs typeface="Arial"/>
              </a:rPr>
              <a:t>m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ini</a:t>
            </a:r>
            <a:r>
              <a:rPr sz="700" spc="-23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2015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.</a:t>
            </a:r>
            <a:r>
              <a:rPr sz="700" spc="2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4" dirty="0" smtClean="0">
                <a:solidFill>
                  <a:srgbClr val="909090"/>
                </a:solidFill>
                <a:latin typeface="Arial"/>
                <a:cs typeface="Arial"/>
              </a:rPr>
              <a:t>A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ll</a:t>
            </a:r>
            <a:r>
              <a:rPr sz="700" spc="-17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Ri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gh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ts Res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er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v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e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d       </a:t>
            </a:r>
            <a:r>
              <a:rPr sz="700" spc="59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10</a:t>
            </a:r>
            <a:endParaRPr sz="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14"/>
          <p:cNvSpPr/>
          <p:nvPr/>
        </p:nvSpPr>
        <p:spPr>
          <a:xfrm>
            <a:off x="1252824" y="3755897"/>
            <a:ext cx="3298951" cy="114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252824" y="3447287"/>
            <a:ext cx="4062534" cy="13944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252824" y="3140963"/>
            <a:ext cx="2718263" cy="11201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252824" y="2832353"/>
            <a:ext cx="3500135" cy="1143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252824" y="2370581"/>
            <a:ext cx="5489108" cy="29260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252824" y="2048256"/>
            <a:ext cx="6501884" cy="210311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17267" y="1412747"/>
            <a:ext cx="8216516" cy="38862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996772" y="4315967"/>
            <a:ext cx="6520173" cy="5486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987627" y="2258568"/>
            <a:ext cx="64012" cy="210311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02958" y="896111"/>
            <a:ext cx="8833783" cy="532180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03550" y="758952"/>
            <a:ext cx="9144703" cy="14630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9144" y="777239"/>
            <a:ext cx="448090" cy="37490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" y="438908"/>
            <a:ext cx="9905998" cy="724683"/>
          </a:xfrm>
          <a:custGeom>
            <a:avLst/>
            <a:gdLst/>
            <a:ahLst/>
            <a:cxnLst/>
            <a:rect l="l" t="t" r="r" b="b"/>
            <a:pathLst>
              <a:path w="9905998" h="724683">
                <a:moveTo>
                  <a:pt x="482955" y="717829"/>
                </a:moveTo>
                <a:lnTo>
                  <a:pt x="501569" y="675464"/>
                </a:lnTo>
                <a:lnTo>
                  <a:pt x="524717" y="634008"/>
                </a:lnTo>
                <a:lnTo>
                  <a:pt x="557701" y="586606"/>
                </a:lnTo>
                <a:lnTo>
                  <a:pt x="601590" y="537222"/>
                </a:lnTo>
                <a:lnTo>
                  <a:pt x="657449" y="489821"/>
                </a:lnTo>
                <a:lnTo>
                  <a:pt x="690202" y="468102"/>
                </a:lnTo>
                <a:lnTo>
                  <a:pt x="726347" y="448365"/>
                </a:lnTo>
                <a:lnTo>
                  <a:pt x="766020" y="431105"/>
                </a:lnTo>
                <a:lnTo>
                  <a:pt x="809352" y="416818"/>
                </a:lnTo>
                <a:lnTo>
                  <a:pt x="856478" y="406000"/>
                </a:lnTo>
                <a:lnTo>
                  <a:pt x="907531" y="399146"/>
                </a:lnTo>
                <a:lnTo>
                  <a:pt x="962645" y="396751"/>
                </a:lnTo>
                <a:lnTo>
                  <a:pt x="9419969" y="396751"/>
                </a:lnTo>
                <a:lnTo>
                  <a:pt x="9475088" y="394356"/>
                </a:lnTo>
                <a:lnTo>
                  <a:pt x="9526191" y="387502"/>
                </a:lnTo>
                <a:lnTo>
                  <a:pt x="9573409" y="376684"/>
                </a:lnTo>
                <a:lnTo>
                  <a:pt x="9616869" y="362397"/>
                </a:lnTo>
                <a:lnTo>
                  <a:pt x="9656699" y="345137"/>
                </a:lnTo>
                <a:lnTo>
                  <a:pt x="9693028" y="325400"/>
                </a:lnTo>
                <a:lnTo>
                  <a:pt x="9725985" y="303681"/>
                </a:lnTo>
                <a:lnTo>
                  <a:pt x="9755698" y="280476"/>
                </a:lnTo>
                <a:lnTo>
                  <a:pt x="9782295" y="256279"/>
                </a:lnTo>
                <a:lnTo>
                  <a:pt x="9805906" y="231587"/>
                </a:lnTo>
                <a:lnTo>
                  <a:pt x="9826658" y="206895"/>
                </a:lnTo>
                <a:lnTo>
                  <a:pt x="9844680" y="182699"/>
                </a:lnTo>
                <a:lnTo>
                  <a:pt x="9860101" y="159494"/>
                </a:lnTo>
                <a:lnTo>
                  <a:pt x="9873049" y="137775"/>
                </a:lnTo>
                <a:lnTo>
                  <a:pt x="9883652" y="118038"/>
                </a:lnTo>
                <a:lnTo>
                  <a:pt x="9892039" y="100778"/>
                </a:lnTo>
                <a:lnTo>
                  <a:pt x="9898339" y="86491"/>
                </a:lnTo>
                <a:lnTo>
                  <a:pt x="9905190" y="68819"/>
                </a:lnTo>
                <a:lnTo>
                  <a:pt x="9905997" y="66425"/>
                </a:lnTo>
                <a:lnTo>
                  <a:pt x="9905997" y="0"/>
                </a:lnTo>
                <a:lnTo>
                  <a:pt x="9905190" y="1382"/>
                </a:lnTo>
                <a:lnTo>
                  <a:pt x="9902679" y="8236"/>
                </a:lnTo>
                <a:lnTo>
                  <a:pt x="9898339" y="19054"/>
                </a:lnTo>
                <a:lnTo>
                  <a:pt x="9873049" y="70338"/>
                </a:lnTo>
                <a:lnTo>
                  <a:pt x="9844680" y="115262"/>
                </a:lnTo>
                <a:lnTo>
                  <a:pt x="9805906" y="164150"/>
                </a:lnTo>
                <a:lnTo>
                  <a:pt x="9755698" y="213039"/>
                </a:lnTo>
                <a:lnTo>
                  <a:pt x="9693028" y="257963"/>
                </a:lnTo>
                <a:lnTo>
                  <a:pt x="9656699" y="277700"/>
                </a:lnTo>
                <a:lnTo>
                  <a:pt x="9616869" y="294960"/>
                </a:lnTo>
                <a:lnTo>
                  <a:pt x="9573409" y="309247"/>
                </a:lnTo>
                <a:lnTo>
                  <a:pt x="9526191" y="320065"/>
                </a:lnTo>
                <a:lnTo>
                  <a:pt x="9475088" y="326919"/>
                </a:lnTo>
                <a:lnTo>
                  <a:pt x="9419969" y="329314"/>
                </a:lnTo>
                <a:lnTo>
                  <a:pt x="962645" y="329314"/>
                </a:lnTo>
                <a:lnTo>
                  <a:pt x="907531" y="331735"/>
                </a:lnTo>
                <a:lnTo>
                  <a:pt x="856478" y="338663"/>
                </a:lnTo>
                <a:lnTo>
                  <a:pt x="809352" y="349597"/>
                </a:lnTo>
                <a:lnTo>
                  <a:pt x="766020" y="364038"/>
                </a:lnTo>
                <a:lnTo>
                  <a:pt x="726347" y="381483"/>
                </a:lnTo>
                <a:lnTo>
                  <a:pt x="690202" y="401433"/>
                </a:lnTo>
                <a:lnTo>
                  <a:pt x="657449" y="423385"/>
                </a:lnTo>
                <a:lnTo>
                  <a:pt x="627956" y="446841"/>
                </a:lnTo>
                <a:lnTo>
                  <a:pt x="601590" y="471298"/>
                </a:lnTo>
                <a:lnTo>
                  <a:pt x="578216" y="496255"/>
                </a:lnTo>
                <a:lnTo>
                  <a:pt x="557701" y="521213"/>
                </a:lnTo>
                <a:lnTo>
                  <a:pt x="539913" y="545670"/>
                </a:lnTo>
                <a:lnTo>
                  <a:pt x="524717" y="569125"/>
                </a:lnTo>
                <a:lnTo>
                  <a:pt x="511980" y="591078"/>
                </a:lnTo>
                <a:lnTo>
                  <a:pt x="501569" y="611028"/>
                </a:lnTo>
                <a:lnTo>
                  <a:pt x="493350" y="628473"/>
                </a:lnTo>
                <a:lnTo>
                  <a:pt x="487190" y="642914"/>
                </a:lnTo>
                <a:lnTo>
                  <a:pt x="480512" y="660776"/>
                </a:lnTo>
                <a:lnTo>
                  <a:pt x="478943" y="660776"/>
                </a:lnTo>
                <a:lnTo>
                  <a:pt x="472275" y="642914"/>
                </a:lnTo>
                <a:lnTo>
                  <a:pt x="457935" y="611028"/>
                </a:lnTo>
                <a:lnTo>
                  <a:pt x="447560" y="591078"/>
                </a:lnTo>
                <a:lnTo>
                  <a:pt x="434874" y="569125"/>
                </a:lnTo>
                <a:lnTo>
                  <a:pt x="419746" y="545670"/>
                </a:lnTo>
                <a:lnTo>
                  <a:pt x="402044" y="521213"/>
                </a:lnTo>
                <a:lnTo>
                  <a:pt x="381638" y="496255"/>
                </a:lnTo>
                <a:lnTo>
                  <a:pt x="358396" y="471298"/>
                </a:lnTo>
                <a:lnTo>
                  <a:pt x="332187" y="446841"/>
                </a:lnTo>
                <a:lnTo>
                  <a:pt x="302882" y="423385"/>
                </a:lnTo>
                <a:lnTo>
                  <a:pt x="270347" y="401433"/>
                </a:lnTo>
                <a:lnTo>
                  <a:pt x="234453" y="381483"/>
                </a:lnTo>
                <a:lnTo>
                  <a:pt x="195068" y="364038"/>
                </a:lnTo>
                <a:lnTo>
                  <a:pt x="152061" y="349597"/>
                </a:lnTo>
                <a:lnTo>
                  <a:pt x="105302" y="338663"/>
                </a:lnTo>
                <a:lnTo>
                  <a:pt x="54658" y="331735"/>
                </a:lnTo>
                <a:lnTo>
                  <a:pt x="0" y="329314"/>
                </a:lnTo>
                <a:lnTo>
                  <a:pt x="0" y="396751"/>
                </a:lnTo>
                <a:lnTo>
                  <a:pt x="54658" y="399146"/>
                </a:lnTo>
                <a:lnTo>
                  <a:pt x="105302" y="406000"/>
                </a:lnTo>
                <a:lnTo>
                  <a:pt x="152061" y="416818"/>
                </a:lnTo>
                <a:lnTo>
                  <a:pt x="195068" y="431105"/>
                </a:lnTo>
                <a:lnTo>
                  <a:pt x="234453" y="448365"/>
                </a:lnTo>
                <a:lnTo>
                  <a:pt x="270347" y="468102"/>
                </a:lnTo>
                <a:lnTo>
                  <a:pt x="302882" y="489821"/>
                </a:lnTo>
                <a:lnTo>
                  <a:pt x="332187" y="513026"/>
                </a:lnTo>
                <a:lnTo>
                  <a:pt x="358396" y="537222"/>
                </a:lnTo>
                <a:lnTo>
                  <a:pt x="381638" y="561914"/>
                </a:lnTo>
                <a:lnTo>
                  <a:pt x="402044" y="586606"/>
                </a:lnTo>
                <a:lnTo>
                  <a:pt x="419746" y="610803"/>
                </a:lnTo>
                <a:lnTo>
                  <a:pt x="434874" y="634008"/>
                </a:lnTo>
                <a:lnTo>
                  <a:pt x="447560" y="655727"/>
                </a:lnTo>
                <a:lnTo>
                  <a:pt x="457935" y="675464"/>
                </a:lnTo>
                <a:lnTo>
                  <a:pt x="466130" y="692724"/>
                </a:lnTo>
                <a:lnTo>
                  <a:pt x="472275" y="707011"/>
                </a:lnTo>
                <a:lnTo>
                  <a:pt x="478943" y="724683"/>
                </a:lnTo>
                <a:lnTo>
                  <a:pt x="480512" y="724683"/>
                </a:lnTo>
                <a:lnTo>
                  <a:pt x="482955" y="717829"/>
                </a:lnTo>
                <a:close/>
              </a:path>
            </a:pathLst>
          </a:custGeom>
          <a:solidFill>
            <a:srgbClr val="0097C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" y="6362699"/>
            <a:ext cx="9905998" cy="0"/>
          </a:xfrm>
          <a:custGeom>
            <a:avLst/>
            <a:gdLst/>
            <a:ahLst/>
            <a:cxnLst/>
            <a:rect l="l" t="t" r="r" b="b"/>
            <a:pathLst>
              <a:path w="9905998">
                <a:moveTo>
                  <a:pt x="9905997" y="0"/>
                </a:moveTo>
                <a:lnTo>
                  <a:pt x="0" y="0"/>
                </a:lnTo>
                <a:lnTo>
                  <a:pt x="9905997" y="1"/>
                </a:lnTo>
              </a:path>
            </a:pathLst>
          </a:custGeom>
          <a:ln w="9524">
            <a:solidFill>
              <a:srgbClr val="0097C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0" y="0"/>
            <a:ext cx="9906000" cy="6362699"/>
          </a:xfrm>
          <a:custGeom>
            <a:avLst/>
            <a:gdLst/>
            <a:ahLst/>
            <a:cxnLst/>
            <a:rect l="l" t="t" r="r" b="b"/>
            <a:pathLst>
              <a:path w="9906000" h="6362699">
                <a:moveTo>
                  <a:pt x="9906000" y="0"/>
                </a:moveTo>
                <a:lnTo>
                  <a:pt x="0" y="0"/>
                </a:lnTo>
                <a:lnTo>
                  <a:pt x="0" y="6362699"/>
                </a:lnTo>
                <a:lnTo>
                  <a:pt x="9906000" y="6362699"/>
                </a:lnTo>
                <a:lnTo>
                  <a:pt x="9906000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0" y="0"/>
            <a:ext cx="9906000" cy="1128775"/>
          </a:xfrm>
          <a:custGeom>
            <a:avLst/>
            <a:gdLst/>
            <a:ahLst/>
            <a:cxnLst/>
            <a:rect l="l" t="t" r="r" b="b"/>
            <a:pathLst>
              <a:path w="9906000" h="1128775">
                <a:moveTo>
                  <a:pt x="492137" y="1105914"/>
                </a:moveTo>
                <a:lnTo>
                  <a:pt x="507125" y="1083119"/>
                </a:lnTo>
                <a:lnTo>
                  <a:pt x="521491" y="1060491"/>
                </a:lnTo>
                <a:lnTo>
                  <a:pt x="535515" y="1038132"/>
                </a:lnTo>
                <a:lnTo>
                  <a:pt x="549474" y="1016144"/>
                </a:lnTo>
                <a:lnTo>
                  <a:pt x="578314" y="973690"/>
                </a:lnTo>
                <a:lnTo>
                  <a:pt x="610240" y="933941"/>
                </a:lnTo>
                <a:lnTo>
                  <a:pt x="647482" y="897713"/>
                </a:lnTo>
                <a:lnTo>
                  <a:pt x="692267" y="865821"/>
                </a:lnTo>
                <a:lnTo>
                  <a:pt x="746824" y="839079"/>
                </a:lnTo>
                <a:lnTo>
                  <a:pt x="813383" y="818301"/>
                </a:lnTo>
                <a:lnTo>
                  <a:pt x="851860" y="810403"/>
                </a:lnTo>
                <a:lnTo>
                  <a:pt x="894172" y="804302"/>
                </a:lnTo>
                <a:lnTo>
                  <a:pt x="940600" y="800099"/>
                </a:lnTo>
                <a:lnTo>
                  <a:pt x="9467850" y="800099"/>
                </a:lnTo>
                <a:lnTo>
                  <a:pt x="9502265" y="799084"/>
                </a:lnTo>
                <a:lnTo>
                  <a:pt x="9566870" y="789889"/>
                </a:lnTo>
                <a:lnTo>
                  <a:pt x="9625947" y="772072"/>
                </a:lnTo>
                <a:lnTo>
                  <a:pt x="9679627" y="746750"/>
                </a:lnTo>
                <a:lnTo>
                  <a:pt x="9728041" y="715038"/>
                </a:lnTo>
                <a:lnTo>
                  <a:pt x="9771319" y="678051"/>
                </a:lnTo>
                <a:lnTo>
                  <a:pt x="9809590" y="636906"/>
                </a:lnTo>
                <a:lnTo>
                  <a:pt x="9842986" y="592716"/>
                </a:lnTo>
                <a:lnTo>
                  <a:pt x="9871636" y="546599"/>
                </a:lnTo>
                <a:lnTo>
                  <a:pt x="9895672" y="499670"/>
                </a:lnTo>
                <a:lnTo>
                  <a:pt x="9905999" y="476250"/>
                </a:lnTo>
                <a:lnTo>
                  <a:pt x="9905999" y="0"/>
                </a:lnTo>
                <a:lnTo>
                  <a:pt x="0" y="0"/>
                </a:lnTo>
                <a:lnTo>
                  <a:pt x="0" y="801877"/>
                </a:lnTo>
                <a:lnTo>
                  <a:pt x="44018" y="809048"/>
                </a:lnTo>
                <a:lnTo>
                  <a:pt x="84978" y="817151"/>
                </a:lnTo>
                <a:lnTo>
                  <a:pt x="123033" y="826194"/>
                </a:lnTo>
                <a:lnTo>
                  <a:pt x="158341" y="836180"/>
                </a:lnTo>
                <a:lnTo>
                  <a:pt x="191055" y="847115"/>
                </a:lnTo>
                <a:lnTo>
                  <a:pt x="221332" y="859006"/>
                </a:lnTo>
                <a:lnTo>
                  <a:pt x="249326" y="871857"/>
                </a:lnTo>
                <a:lnTo>
                  <a:pt x="275193" y="885673"/>
                </a:lnTo>
                <a:lnTo>
                  <a:pt x="299089" y="900461"/>
                </a:lnTo>
                <a:lnTo>
                  <a:pt x="321168" y="916225"/>
                </a:lnTo>
                <a:lnTo>
                  <a:pt x="341587" y="932971"/>
                </a:lnTo>
                <a:lnTo>
                  <a:pt x="360500" y="950705"/>
                </a:lnTo>
                <a:lnTo>
                  <a:pt x="378063" y="969432"/>
                </a:lnTo>
                <a:lnTo>
                  <a:pt x="394431" y="989157"/>
                </a:lnTo>
                <a:lnTo>
                  <a:pt x="409760" y="1009886"/>
                </a:lnTo>
                <a:lnTo>
                  <a:pt x="424204" y="1031624"/>
                </a:lnTo>
                <a:lnTo>
                  <a:pt x="437920" y="1054376"/>
                </a:lnTo>
                <a:lnTo>
                  <a:pt x="451063" y="1078149"/>
                </a:lnTo>
                <a:lnTo>
                  <a:pt x="463787" y="1102947"/>
                </a:lnTo>
                <a:lnTo>
                  <a:pt x="476250" y="1128775"/>
                </a:lnTo>
                <a:lnTo>
                  <a:pt x="492137" y="110591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2" y="438908"/>
            <a:ext cx="9905998" cy="724683"/>
          </a:xfrm>
          <a:custGeom>
            <a:avLst/>
            <a:gdLst/>
            <a:ahLst/>
            <a:cxnLst/>
            <a:rect l="l" t="t" r="r" b="b"/>
            <a:pathLst>
              <a:path w="9905998" h="724683">
                <a:moveTo>
                  <a:pt x="482955" y="717829"/>
                </a:moveTo>
                <a:lnTo>
                  <a:pt x="501569" y="675464"/>
                </a:lnTo>
                <a:lnTo>
                  <a:pt x="524717" y="634008"/>
                </a:lnTo>
                <a:lnTo>
                  <a:pt x="557701" y="586606"/>
                </a:lnTo>
                <a:lnTo>
                  <a:pt x="601590" y="537222"/>
                </a:lnTo>
                <a:lnTo>
                  <a:pt x="657449" y="489821"/>
                </a:lnTo>
                <a:lnTo>
                  <a:pt x="690202" y="468102"/>
                </a:lnTo>
                <a:lnTo>
                  <a:pt x="726347" y="448365"/>
                </a:lnTo>
                <a:lnTo>
                  <a:pt x="766020" y="431105"/>
                </a:lnTo>
                <a:lnTo>
                  <a:pt x="809352" y="416818"/>
                </a:lnTo>
                <a:lnTo>
                  <a:pt x="856478" y="406000"/>
                </a:lnTo>
                <a:lnTo>
                  <a:pt x="907531" y="399146"/>
                </a:lnTo>
                <a:lnTo>
                  <a:pt x="962645" y="396751"/>
                </a:lnTo>
                <a:lnTo>
                  <a:pt x="9419969" y="396751"/>
                </a:lnTo>
                <a:lnTo>
                  <a:pt x="9475088" y="394356"/>
                </a:lnTo>
                <a:lnTo>
                  <a:pt x="9526191" y="387502"/>
                </a:lnTo>
                <a:lnTo>
                  <a:pt x="9573409" y="376684"/>
                </a:lnTo>
                <a:lnTo>
                  <a:pt x="9616869" y="362397"/>
                </a:lnTo>
                <a:lnTo>
                  <a:pt x="9656699" y="345137"/>
                </a:lnTo>
                <a:lnTo>
                  <a:pt x="9693028" y="325400"/>
                </a:lnTo>
                <a:lnTo>
                  <a:pt x="9725985" y="303681"/>
                </a:lnTo>
                <a:lnTo>
                  <a:pt x="9755698" y="280476"/>
                </a:lnTo>
                <a:lnTo>
                  <a:pt x="9782295" y="256279"/>
                </a:lnTo>
                <a:lnTo>
                  <a:pt x="9805906" y="231587"/>
                </a:lnTo>
                <a:lnTo>
                  <a:pt x="9826658" y="206895"/>
                </a:lnTo>
                <a:lnTo>
                  <a:pt x="9844680" y="182699"/>
                </a:lnTo>
                <a:lnTo>
                  <a:pt x="9860101" y="159494"/>
                </a:lnTo>
                <a:lnTo>
                  <a:pt x="9873049" y="137775"/>
                </a:lnTo>
                <a:lnTo>
                  <a:pt x="9883652" y="118038"/>
                </a:lnTo>
                <a:lnTo>
                  <a:pt x="9892039" y="100778"/>
                </a:lnTo>
                <a:lnTo>
                  <a:pt x="9898339" y="86491"/>
                </a:lnTo>
                <a:lnTo>
                  <a:pt x="9905190" y="68819"/>
                </a:lnTo>
                <a:lnTo>
                  <a:pt x="9905997" y="66425"/>
                </a:lnTo>
                <a:lnTo>
                  <a:pt x="9905997" y="0"/>
                </a:lnTo>
                <a:lnTo>
                  <a:pt x="9905190" y="1382"/>
                </a:lnTo>
                <a:lnTo>
                  <a:pt x="9902679" y="8236"/>
                </a:lnTo>
                <a:lnTo>
                  <a:pt x="9898339" y="19054"/>
                </a:lnTo>
                <a:lnTo>
                  <a:pt x="9873049" y="70338"/>
                </a:lnTo>
                <a:lnTo>
                  <a:pt x="9844680" y="115262"/>
                </a:lnTo>
                <a:lnTo>
                  <a:pt x="9805906" y="164150"/>
                </a:lnTo>
                <a:lnTo>
                  <a:pt x="9755698" y="213039"/>
                </a:lnTo>
                <a:lnTo>
                  <a:pt x="9693028" y="257963"/>
                </a:lnTo>
                <a:lnTo>
                  <a:pt x="9656699" y="277700"/>
                </a:lnTo>
                <a:lnTo>
                  <a:pt x="9616869" y="294960"/>
                </a:lnTo>
                <a:lnTo>
                  <a:pt x="9573409" y="309247"/>
                </a:lnTo>
                <a:lnTo>
                  <a:pt x="9526191" y="320065"/>
                </a:lnTo>
                <a:lnTo>
                  <a:pt x="9475088" y="326919"/>
                </a:lnTo>
                <a:lnTo>
                  <a:pt x="9419969" y="329314"/>
                </a:lnTo>
                <a:lnTo>
                  <a:pt x="962645" y="329314"/>
                </a:lnTo>
                <a:lnTo>
                  <a:pt x="907531" y="331735"/>
                </a:lnTo>
                <a:lnTo>
                  <a:pt x="856478" y="338663"/>
                </a:lnTo>
                <a:lnTo>
                  <a:pt x="809352" y="349597"/>
                </a:lnTo>
                <a:lnTo>
                  <a:pt x="766020" y="364038"/>
                </a:lnTo>
                <a:lnTo>
                  <a:pt x="726347" y="381483"/>
                </a:lnTo>
                <a:lnTo>
                  <a:pt x="690202" y="401433"/>
                </a:lnTo>
                <a:lnTo>
                  <a:pt x="657449" y="423385"/>
                </a:lnTo>
                <a:lnTo>
                  <a:pt x="627956" y="446841"/>
                </a:lnTo>
                <a:lnTo>
                  <a:pt x="601590" y="471298"/>
                </a:lnTo>
                <a:lnTo>
                  <a:pt x="578216" y="496255"/>
                </a:lnTo>
                <a:lnTo>
                  <a:pt x="557701" y="521213"/>
                </a:lnTo>
                <a:lnTo>
                  <a:pt x="539913" y="545670"/>
                </a:lnTo>
                <a:lnTo>
                  <a:pt x="524717" y="569125"/>
                </a:lnTo>
                <a:lnTo>
                  <a:pt x="511980" y="591078"/>
                </a:lnTo>
                <a:lnTo>
                  <a:pt x="501569" y="611028"/>
                </a:lnTo>
                <a:lnTo>
                  <a:pt x="493350" y="628473"/>
                </a:lnTo>
                <a:lnTo>
                  <a:pt x="487190" y="642914"/>
                </a:lnTo>
                <a:lnTo>
                  <a:pt x="480512" y="660776"/>
                </a:lnTo>
                <a:lnTo>
                  <a:pt x="478943" y="660776"/>
                </a:lnTo>
                <a:lnTo>
                  <a:pt x="472275" y="642914"/>
                </a:lnTo>
                <a:lnTo>
                  <a:pt x="457935" y="611028"/>
                </a:lnTo>
                <a:lnTo>
                  <a:pt x="447560" y="591078"/>
                </a:lnTo>
                <a:lnTo>
                  <a:pt x="434874" y="569125"/>
                </a:lnTo>
                <a:lnTo>
                  <a:pt x="419746" y="545670"/>
                </a:lnTo>
                <a:lnTo>
                  <a:pt x="402044" y="521213"/>
                </a:lnTo>
                <a:lnTo>
                  <a:pt x="381638" y="496255"/>
                </a:lnTo>
                <a:lnTo>
                  <a:pt x="358396" y="471298"/>
                </a:lnTo>
                <a:lnTo>
                  <a:pt x="332187" y="446841"/>
                </a:lnTo>
                <a:lnTo>
                  <a:pt x="302882" y="423385"/>
                </a:lnTo>
                <a:lnTo>
                  <a:pt x="270347" y="401433"/>
                </a:lnTo>
                <a:lnTo>
                  <a:pt x="234453" y="381483"/>
                </a:lnTo>
                <a:lnTo>
                  <a:pt x="195068" y="364038"/>
                </a:lnTo>
                <a:lnTo>
                  <a:pt x="152061" y="349597"/>
                </a:lnTo>
                <a:lnTo>
                  <a:pt x="105302" y="338663"/>
                </a:lnTo>
                <a:lnTo>
                  <a:pt x="54658" y="331735"/>
                </a:lnTo>
                <a:lnTo>
                  <a:pt x="0" y="329314"/>
                </a:lnTo>
                <a:lnTo>
                  <a:pt x="0" y="396751"/>
                </a:lnTo>
                <a:lnTo>
                  <a:pt x="54658" y="399146"/>
                </a:lnTo>
                <a:lnTo>
                  <a:pt x="105302" y="406000"/>
                </a:lnTo>
                <a:lnTo>
                  <a:pt x="152061" y="416818"/>
                </a:lnTo>
                <a:lnTo>
                  <a:pt x="195068" y="431105"/>
                </a:lnTo>
                <a:lnTo>
                  <a:pt x="234453" y="448365"/>
                </a:lnTo>
                <a:lnTo>
                  <a:pt x="270347" y="468102"/>
                </a:lnTo>
                <a:lnTo>
                  <a:pt x="302882" y="489821"/>
                </a:lnTo>
                <a:lnTo>
                  <a:pt x="332187" y="513026"/>
                </a:lnTo>
                <a:lnTo>
                  <a:pt x="358396" y="537222"/>
                </a:lnTo>
                <a:lnTo>
                  <a:pt x="381638" y="561914"/>
                </a:lnTo>
                <a:lnTo>
                  <a:pt x="402044" y="586606"/>
                </a:lnTo>
                <a:lnTo>
                  <a:pt x="419746" y="610803"/>
                </a:lnTo>
                <a:lnTo>
                  <a:pt x="434874" y="634008"/>
                </a:lnTo>
                <a:lnTo>
                  <a:pt x="447560" y="655727"/>
                </a:lnTo>
                <a:lnTo>
                  <a:pt x="457935" y="675464"/>
                </a:lnTo>
                <a:lnTo>
                  <a:pt x="466130" y="692724"/>
                </a:lnTo>
                <a:lnTo>
                  <a:pt x="472275" y="707011"/>
                </a:lnTo>
                <a:lnTo>
                  <a:pt x="478943" y="724683"/>
                </a:lnTo>
                <a:lnTo>
                  <a:pt x="480512" y="724683"/>
                </a:lnTo>
                <a:lnTo>
                  <a:pt x="482955" y="71782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" y="6362699"/>
            <a:ext cx="9905998" cy="0"/>
          </a:xfrm>
          <a:custGeom>
            <a:avLst/>
            <a:gdLst/>
            <a:ahLst/>
            <a:cxnLst/>
            <a:rect l="l" t="t" r="r" b="b"/>
            <a:pathLst>
              <a:path w="9905998">
                <a:moveTo>
                  <a:pt x="9905997" y="0"/>
                </a:moveTo>
                <a:lnTo>
                  <a:pt x="0" y="0"/>
                </a:lnTo>
                <a:lnTo>
                  <a:pt x="9905997" y="1"/>
                </a:lnTo>
              </a:path>
            </a:pathLst>
          </a:custGeom>
          <a:ln w="9524">
            <a:solidFill>
              <a:srgbClr val="0097C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2" y="438908"/>
            <a:ext cx="9905998" cy="724683"/>
          </a:xfrm>
          <a:custGeom>
            <a:avLst/>
            <a:gdLst/>
            <a:ahLst/>
            <a:cxnLst/>
            <a:rect l="l" t="t" r="r" b="b"/>
            <a:pathLst>
              <a:path w="9905998" h="724683">
                <a:moveTo>
                  <a:pt x="482955" y="717829"/>
                </a:moveTo>
                <a:lnTo>
                  <a:pt x="501569" y="675464"/>
                </a:lnTo>
                <a:lnTo>
                  <a:pt x="524717" y="634008"/>
                </a:lnTo>
                <a:lnTo>
                  <a:pt x="557701" y="586606"/>
                </a:lnTo>
                <a:lnTo>
                  <a:pt x="601590" y="537222"/>
                </a:lnTo>
                <a:lnTo>
                  <a:pt x="657449" y="489821"/>
                </a:lnTo>
                <a:lnTo>
                  <a:pt x="690202" y="468102"/>
                </a:lnTo>
                <a:lnTo>
                  <a:pt x="726347" y="448365"/>
                </a:lnTo>
                <a:lnTo>
                  <a:pt x="766020" y="431105"/>
                </a:lnTo>
                <a:lnTo>
                  <a:pt x="809352" y="416818"/>
                </a:lnTo>
                <a:lnTo>
                  <a:pt x="856478" y="406000"/>
                </a:lnTo>
                <a:lnTo>
                  <a:pt x="907531" y="399146"/>
                </a:lnTo>
                <a:lnTo>
                  <a:pt x="962645" y="396751"/>
                </a:lnTo>
                <a:lnTo>
                  <a:pt x="9419969" y="396751"/>
                </a:lnTo>
                <a:lnTo>
                  <a:pt x="9475088" y="394356"/>
                </a:lnTo>
                <a:lnTo>
                  <a:pt x="9526191" y="387502"/>
                </a:lnTo>
                <a:lnTo>
                  <a:pt x="9573409" y="376684"/>
                </a:lnTo>
                <a:lnTo>
                  <a:pt x="9616869" y="362397"/>
                </a:lnTo>
                <a:lnTo>
                  <a:pt x="9656699" y="345137"/>
                </a:lnTo>
                <a:lnTo>
                  <a:pt x="9693028" y="325400"/>
                </a:lnTo>
                <a:lnTo>
                  <a:pt x="9725985" y="303681"/>
                </a:lnTo>
                <a:lnTo>
                  <a:pt x="9755698" y="280476"/>
                </a:lnTo>
                <a:lnTo>
                  <a:pt x="9782295" y="256279"/>
                </a:lnTo>
                <a:lnTo>
                  <a:pt x="9805906" y="231587"/>
                </a:lnTo>
                <a:lnTo>
                  <a:pt x="9826658" y="206895"/>
                </a:lnTo>
                <a:lnTo>
                  <a:pt x="9844680" y="182699"/>
                </a:lnTo>
                <a:lnTo>
                  <a:pt x="9860101" y="159494"/>
                </a:lnTo>
                <a:lnTo>
                  <a:pt x="9873049" y="137775"/>
                </a:lnTo>
                <a:lnTo>
                  <a:pt x="9883652" y="118038"/>
                </a:lnTo>
                <a:lnTo>
                  <a:pt x="9892039" y="100778"/>
                </a:lnTo>
                <a:lnTo>
                  <a:pt x="9898339" y="86491"/>
                </a:lnTo>
                <a:lnTo>
                  <a:pt x="9905190" y="68819"/>
                </a:lnTo>
                <a:lnTo>
                  <a:pt x="9905997" y="66425"/>
                </a:lnTo>
                <a:lnTo>
                  <a:pt x="9905997" y="0"/>
                </a:lnTo>
                <a:lnTo>
                  <a:pt x="9905190" y="1382"/>
                </a:lnTo>
                <a:lnTo>
                  <a:pt x="9902679" y="8236"/>
                </a:lnTo>
                <a:lnTo>
                  <a:pt x="9898339" y="19054"/>
                </a:lnTo>
                <a:lnTo>
                  <a:pt x="9873049" y="70338"/>
                </a:lnTo>
                <a:lnTo>
                  <a:pt x="9844680" y="115262"/>
                </a:lnTo>
                <a:lnTo>
                  <a:pt x="9805906" y="164150"/>
                </a:lnTo>
                <a:lnTo>
                  <a:pt x="9755698" y="213039"/>
                </a:lnTo>
                <a:lnTo>
                  <a:pt x="9693028" y="257963"/>
                </a:lnTo>
                <a:lnTo>
                  <a:pt x="9656699" y="277700"/>
                </a:lnTo>
                <a:lnTo>
                  <a:pt x="9616869" y="294960"/>
                </a:lnTo>
                <a:lnTo>
                  <a:pt x="9573409" y="309247"/>
                </a:lnTo>
                <a:lnTo>
                  <a:pt x="9526191" y="320065"/>
                </a:lnTo>
                <a:lnTo>
                  <a:pt x="9475088" y="326919"/>
                </a:lnTo>
                <a:lnTo>
                  <a:pt x="9419969" y="329314"/>
                </a:lnTo>
                <a:lnTo>
                  <a:pt x="962645" y="329314"/>
                </a:lnTo>
                <a:lnTo>
                  <a:pt x="907531" y="331735"/>
                </a:lnTo>
                <a:lnTo>
                  <a:pt x="856478" y="338663"/>
                </a:lnTo>
                <a:lnTo>
                  <a:pt x="809352" y="349597"/>
                </a:lnTo>
                <a:lnTo>
                  <a:pt x="766020" y="364038"/>
                </a:lnTo>
                <a:lnTo>
                  <a:pt x="726347" y="381483"/>
                </a:lnTo>
                <a:lnTo>
                  <a:pt x="690202" y="401433"/>
                </a:lnTo>
                <a:lnTo>
                  <a:pt x="657449" y="423385"/>
                </a:lnTo>
                <a:lnTo>
                  <a:pt x="627956" y="446841"/>
                </a:lnTo>
                <a:lnTo>
                  <a:pt x="601590" y="471298"/>
                </a:lnTo>
                <a:lnTo>
                  <a:pt x="578216" y="496255"/>
                </a:lnTo>
                <a:lnTo>
                  <a:pt x="557701" y="521213"/>
                </a:lnTo>
                <a:lnTo>
                  <a:pt x="539913" y="545670"/>
                </a:lnTo>
                <a:lnTo>
                  <a:pt x="524717" y="569125"/>
                </a:lnTo>
                <a:lnTo>
                  <a:pt x="511980" y="591078"/>
                </a:lnTo>
                <a:lnTo>
                  <a:pt x="501569" y="611028"/>
                </a:lnTo>
                <a:lnTo>
                  <a:pt x="493350" y="628473"/>
                </a:lnTo>
                <a:lnTo>
                  <a:pt x="487190" y="642914"/>
                </a:lnTo>
                <a:lnTo>
                  <a:pt x="480512" y="660776"/>
                </a:lnTo>
                <a:lnTo>
                  <a:pt x="478943" y="660776"/>
                </a:lnTo>
                <a:lnTo>
                  <a:pt x="472275" y="642914"/>
                </a:lnTo>
                <a:lnTo>
                  <a:pt x="457935" y="611028"/>
                </a:lnTo>
                <a:lnTo>
                  <a:pt x="447560" y="591078"/>
                </a:lnTo>
                <a:lnTo>
                  <a:pt x="434874" y="569125"/>
                </a:lnTo>
                <a:lnTo>
                  <a:pt x="419746" y="545670"/>
                </a:lnTo>
                <a:lnTo>
                  <a:pt x="402044" y="521213"/>
                </a:lnTo>
                <a:lnTo>
                  <a:pt x="381638" y="496255"/>
                </a:lnTo>
                <a:lnTo>
                  <a:pt x="358396" y="471298"/>
                </a:lnTo>
                <a:lnTo>
                  <a:pt x="332187" y="446841"/>
                </a:lnTo>
                <a:lnTo>
                  <a:pt x="302882" y="423385"/>
                </a:lnTo>
                <a:lnTo>
                  <a:pt x="270347" y="401433"/>
                </a:lnTo>
                <a:lnTo>
                  <a:pt x="234453" y="381483"/>
                </a:lnTo>
                <a:lnTo>
                  <a:pt x="195068" y="364038"/>
                </a:lnTo>
                <a:lnTo>
                  <a:pt x="152061" y="349597"/>
                </a:lnTo>
                <a:lnTo>
                  <a:pt x="105302" y="338663"/>
                </a:lnTo>
                <a:lnTo>
                  <a:pt x="54658" y="331735"/>
                </a:lnTo>
                <a:lnTo>
                  <a:pt x="0" y="329314"/>
                </a:lnTo>
                <a:lnTo>
                  <a:pt x="0" y="396751"/>
                </a:lnTo>
                <a:lnTo>
                  <a:pt x="54658" y="399146"/>
                </a:lnTo>
                <a:lnTo>
                  <a:pt x="105302" y="406000"/>
                </a:lnTo>
                <a:lnTo>
                  <a:pt x="152061" y="416818"/>
                </a:lnTo>
                <a:lnTo>
                  <a:pt x="195068" y="431105"/>
                </a:lnTo>
                <a:lnTo>
                  <a:pt x="234453" y="448365"/>
                </a:lnTo>
                <a:lnTo>
                  <a:pt x="270347" y="468102"/>
                </a:lnTo>
                <a:lnTo>
                  <a:pt x="302882" y="489821"/>
                </a:lnTo>
                <a:lnTo>
                  <a:pt x="332187" y="513026"/>
                </a:lnTo>
                <a:lnTo>
                  <a:pt x="358396" y="537222"/>
                </a:lnTo>
                <a:lnTo>
                  <a:pt x="381638" y="561914"/>
                </a:lnTo>
                <a:lnTo>
                  <a:pt x="402044" y="586606"/>
                </a:lnTo>
                <a:lnTo>
                  <a:pt x="419746" y="610803"/>
                </a:lnTo>
                <a:lnTo>
                  <a:pt x="434874" y="634008"/>
                </a:lnTo>
                <a:lnTo>
                  <a:pt x="447560" y="655727"/>
                </a:lnTo>
                <a:lnTo>
                  <a:pt x="457935" y="675464"/>
                </a:lnTo>
                <a:lnTo>
                  <a:pt x="466130" y="692724"/>
                </a:lnTo>
                <a:lnTo>
                  <a:pt x="472275" y="707011"/>
                </a:lnTo>
                <a:lnTo>
                  <a:pt x="478943" y="724683"/>
                </a:lnTo>
                <a:lnTo>
                  <a:pt x="480512" y="724683"/>
                </a:lnTo>
                <a:lnTo>
                  <a:pt x="482955" y="717829"/>
                </a:lnTo>
                <a:close/>
              </a:path>
            </a:pathLst>
          </a:custGeom>
          <a:solidFill>
            <a:srgbClr val="0097C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42926" y="6462521"/>
            <a:ext cx="1373991" cy="31775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0" y="6362699"/>
            <a:ext cx="9905999" cy="495298"/>
          </a:xfrm>
          <a:custGeom>
            <a:avLst/>
            <a:gdLst/>
            <a:ahLst/>
            <a:cxnLst/>
            <a:rect l="l" t="t" r="r" b="b"/>
            <a:pathLst>
              <a:path w="9905999" h="495298">
                <a:moveTo>
                  <a:pt x="9905999" y="0"/>
                </a:moveTo>
                <a:lnTo>
                  <a:pt x="0" y="0"/>
                </a:lnTo>
                <a:lnTo>
                  <a:pt x="0" y="495298"/>
                </a:lnTo>
                <a:lnTo>
                  <a:pt x="9905999" y="495298"/>
                </a:lnTo>
                <a:lnTo>
                  <a:pt x="99059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4120134" y="409604"/>
            <a:ext cx="1845698" cy="3301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60"/>
              </a:lnSpc>
              <a:spcBef>
                <a:spcPts val="128"/>
              </a:spcBef>
            </a:pPr>
            <a:r>
              <a:rPr sz="2400" b="1" spc="0" dirty="0" smtClean="0">
                <a:solidFill>
                  <a:srgbClr val="0097C6"/>
                </a:solidFill>
                <a:latin typeface="Arial Narrow"/>
                <a:cs typeface="Arial Narrow"/>
              </a:rPr>
              <a:t>Loa</a:t>
            </a:r>
            <a:r>
              <a:rPr sz="2400" b="1" spc="-9" dirty="0" smtClean="0">
                <a:solidFill>
                  <a:srgbClr val="0097C6"/>
                </a:solidFill>
                <a:latin typeface="Arial Narrow"/>
                <a:cs typeface="Arial Narrow"/>
              </a:rPr>
              <a:t>d</a:t>
            </a:r>
            <a:r>
              <a:rPr sz="2400" b="1" spc="0" dirty="0" smtClean="0">
                <a:solidFill>
                  <a:srgbClr val="0097C6"/>
                </a:solidFill>
                <a:latin typeface="Arial Narrow"/>
                <a:cs typeface="Arial Narrow"/>
              </a:rPr>
              <a:t>ing</a:t>
            </a:r>
            <a:r>
              <a:rPr sz="2400" b="1" spc="-4" dirty="0" smtClean="0">
                <a:solidFill>
                  <a:srgbClr val="0097C6"/>
                </a:solidFill>
                <a:latin typeface="Arial Narrow"/>
                <a:cs typeface="Arial Narrow"/>
              </a:rPr>
              <a:t> </a:t>
            </a:r>
            <a:r>
              <a:rPr sz="2400" b="1" spc="0" dirty="0" smtClean="0">
                <a:solidFill>
                  <a:srgbClr val="0097C6"/>
                </a:solidFill>
                <a:latin typeface="Arial Narrow"/>
                <a:cs typeface="Arial Narrow"/>
              </a:rPr>
              <a:t>Ph</a:t>
            </a:r>
            <a:r>
              <a:rPr sz="2400" b="1" spc="-9" dirty="0" smtClean="0">
                <a:solidFill>
                  <a:srgbClr val="0097C6"/>
                </a:solidFill>
                <a:latin typeface="Arial Narrow"/>
                <a:cs typeface="Arial Narrow"/>
              </a:rPr>
              <a:t>a</a:t>
            </a:r>
            <a:r>
              <a:rPr sz="2400" b="1" spc="0" dirty="0" smtClean="0">
                <a:solidFill>
                  <a:srgbClr val="0097C6"/>
                </a:solidFill>
                <a:latin typeface="Arial Narrow"/>
                <a:cs typeface="Arial Narrow"/>
              </a:rPr>
              <a:t>se</a:t>
            </a:r>
            <a:endParaRPr sz="2400">
              <a:latin typeface="Arial Narrow"/>
              <a:cs typeface="Arial Narro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13120" y="804445"/>
            <a:ext cx="8343495" cy="99931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14682">
              <a:lnSpc>
                <a:spcPts val="2655"/>
              </a:lnSpc>
              <a:spcBef>
                <a:spcPts val="132"/>
              </a:spcBef>
            </a:pPr>
            <a:r>
              <a:rPr sz="2500" i="1" spc="0" dirty="0" smtClean="0">
                <a:solidFill>
                  <a:srgbClr val="A0A0A0"/>
                </a:solidFill>
                <a:latin typeface="Arial"/>
                <a:cs typeface="Arial"/>
              </a:rPr>
              <a:t>r</a:t>
            </a:r>
            <a:endParaRPr sz="2500">
              <a:latin typeface="Arial"/>
              <a:cs typeface="Arial"/>
            </a:endParaRPr>
          </a:p>
          <a:p>
            <a:pPr marL="120150" indent="-11430">
              <a:lnSpc>
                <a:spcPts val="1609"/>
              </a:lnSpc>
              <a:spcBef>
                <a:spcPts val="1738"/>
              </a:spcBef>
            </a:pPr>
            <a:r>
              <a:rPr sz="1200" spc="0" dirty="0" smtClean="0">
                <a:solidFill>
                  <a:srgbClr val="483E5A"/>
                </a:solidFill>
                <a:latin typeface="Arial"/>
                <a:cs typeface="Arial"/>
              </a:rPr>
              <a:t>T</a:t>
            </a:r>
            <a:r>
              <a:rPr sz="1200" spc="0" dirty="0" smtClean="0">
                <a:solidFill>
                  <a:srgbClr val="5F5A69"/>
                </a:solidFill>
                <a:latin typeface="Arial"/>
                <a:cs typeface="Arial"/>
              </a:rPr>
              <a:t>he</a:t>
            </a:r>
            <a:r>
              <a:rPr sz="1200" spc="214" dirty="0" smtClean="0">
                <a:solidFill>
                  <a:srgbClr val="5F5A69"/>
                </a:solidFill>
                <a:latin typeface="Arial"/>
                <a:cs typeface="Arial"/>
              </a:rPr>
              <a:t> </a:t>
            </a:r>
            <a:r>
              <a:rPr sz="1200" spc="0" dirty="0" smtClean="0">
                <a:solidFill>
                  <a:srgbClr val="5F5A69"/>
                </a:solidFill>
                <a:latin typeface="Arial"/>
                <a:cs typeface="Arial"/>
              </a:rPr>
              <a:t>second </a:t>
            </a:r>
            <a:r>
              <a:rPr sz="1200" spc="-159" dirty="0" smtClean="0">
                <a:solidFill>
                  <a:srgbClr val="5F5A69"/>
                </a:solidFill>
                <a:latin typeface="Arial"/>
                <a:cs typeface="Arial"/>
              </a:rPr>
              <a:t> </a:t>
            </a:r>
            <a:r>
              <a:rPr sz="1200" spc="0" dirty="0" smtClean="0">
                <a:solidFill>
                  <a:srgbClr val="5F5A69"/>
                </a:solidFill>
                <a:latin typeface="Arial"/>
                <a:cs typeface="Arial"/>
              </a:rPr>
              <a:t>phase</a:t>
            </a:r>
            <a:r>
              <a:rPr sz="1200" spc="300" dirty="0" smtClean="0">
                <a:solidFill>
                  <a:srgbClr val="5F5A69"/>
                </a:solidFill>
                <a:latin typeface="Arial"/>
                <a:cs typeface="Arial"/>
              </a:rPr>
              <a:t> </a:t>
            </a:r>
            <a:r>
              <a:rPr sz="1200" spc="0" dirty="0" smtClean="0">
                <a:solidFill>
                  <a:srgbClr val="5F5A69"/>
                </a:solidFill>
                <a:latin typeface="Arial"/>
                <a:cs typeface="Arial"/>
              </a:rPr>
              <a:t>of</a:t>
            </a:r>
            <a:r>
              <a:rPr sz="1200" spc="44" dirty="0" smtClean="0">
                <a:solidFill>
                  <a:srgbClr val="5F5A69"/>
                </a:solidFill>
                <a:latin typeface="Arial"/>
                <a:cs typeface="Arial"/>
              </a:rPr>
              <a:t> </a:t>
            </a:r>
            <a:r>
              <a:rPr sz="1200" spc="0" dirty="0" smtClean="0">
                <a:solidFill>
                  <a:srgbClr val="5F5A69"/>
                </a:solidFill>
                <a:latin typeface="Arial"/>
                <a:cs typeface="Arial"/>
              </a:rPr>
              <a:t>fast</a:t>
            </a:r>
            <a:r>
              <a:rPr sz="1200" spc="0" dirty="0" smtClean="0">
                <a:solidFill>
                  <a:srgbClr val="483E5A"/>
                </a:solidFill>
                <a:latin typeface="Arial"/>
                <a:cs typeface="Arial"/>
              </a:rPr>
              <a:t>l</a:t>
            </a:r>
            <a:r>
              <a:rPr sz="1200" spc="0" dirty="0" smtClean="0">
                <a:solidFill>
                  <a:srgbClr val="5F5A69"/>
                </a:solidFill>
                <a:latin typeface="Arial"/>
                <a:cs typeface="Arial"/>
              </a:rPr>
              <a:t>oad </a:t>
            </a:r>
            <a:r>
              <a:rPr sz="1200" spc="-159" dirty="0" smtClean="0">
                <a:solidFill>
                  <a:srgbClr val="5F5A69"/>
                </a:solidFill>
                <a:latin typeface="Arial"/>
                <a:cs typeface="Arial"/>
              </a:rPr>
              <a:t> </a:t>
            </a:r>
            <a:r>
              <a:rPr sz="1200" spc="0" dirty="0" smtClean="0">
                <a:solidFill>
                  <a:srgbClr val="5F5A69"/>
                </a:solidFill>
                <a:latin typeface="Arial"/>
                <a:cs typeface="Arial"/>
              </a:rPr>
              <a:t>has</a:t>
            </a:r>
            <a:r>
              <a:rPr sz="1200" spc="121" dirty="0" smtClean="0">
                <a:solidFill>
                  <a:srgbClr val="5F5A69"/>
                </a:solidFill>
                <a:latin typeface="Arial"/>
                <a:cs typeface="Arial"/>
              </a:rPr>
              <a:t> </a:t>
            </a:r>
            <a:r>
              <a:rPr sz="1200" spc="0" dirty="0" smtClean="0">
                <a:solidFill>
                  <a:srgbClr val="5F5A69"/>
                </a:solidFill>
                <a:latin typeface="Arial"/>
                <a:cs typeface="Arial"/>
              </a:rPr>
              <a:t>each</a:t>
            </a:r>
            <a:r>
              <a:rPr sz="1200" spc="247" dirty="0" smtClean="0">
                <a:solidFill>
                  <a:srgbClr val="5F5A69"/>
                </a:solidFill>
                <a:latin typeface="Arial"/>
                <a:cs typeface="Arial"/>
              </a:rPr>
              <a:t> </a:t>
            </a:r>
            <a:r>
              <a:rPr sz="1150" spc="0" dirty="0" smtClean="0">
                <a:solidFill>
                  <a:srgbClr val="5F5A69"/>
                </a:solidFill>
                <a:latin typeface="Times New Roman"/>
                <a:cs typeface="Times New Roman"/>
              </a:rPr>
              <a:t>AMP</a:t>
            </a:r>
            <a:r>
              <a:rPr sz="1150" spc="106" dirty="0" smtClean="0">
                <a:solidFill>
                  <a:srgbClr val="5F5A69"/>
                </a:solidFill>
                <a:latin typeface="Times New Roman"/>
                <a:cs typeface="Times New Roman"/>
              </a:rPr>
              <a:t> </a:t>
            </a:r>
            <a:r>
              <a:rPr sz="1400" spc="0" dirty="0" smtClean="0">
                <a:solidFill>
                  <a:srgbClr val="5F5A69"/>
                </a:solidFill>
                <a:latin typeface="Times New Roman"/>
                <a:cs typeface="Times New Roman"/>
              </a:rPr>
              <a:t>[in</a:t>
            </a:r>
            <a:r>
              <a:rPr sz="1400" spc="154" dirty="0" smtClean="0">
                <a:solidFill>
                  <a:srgbClr val="5F5A69"/>
                </a:solidFill>
                <a:latin typeface="Times New Roman"/>
                <a:cs typeface="Times New Roman"/>
              </a:rPr>
              <a:t> </a:t>
            </a:r>
            <a:r>
              <a:rPr sz="1200" spc="0" dirty="0" smtClean="0">
                <a:solidFill>
                  <a:srgbClr val="5F5A69"/>
                </a:solidFill>
                <a:latin typeface="Arial"/>
                <a:cs typeface="Arial"/>
              </a:rPr>
              <a:t>par</a:t>
            </a:r>
            <a:r>
              <a:rPr sz="1200" spc="0" dirty="0" smtClean="0">
                <a:solidFill>
                  <a:srgbClr val="483E5A"/>
                </a:solidFill>
                <a:latin typeface="Arial"/>
                <a:cs typeface="Arial"/>
              </a:rPr>
              <a:t>a</a:t>
            </a:r>
            <a:r>
              <a:rPr sz="1200" spc="0" dirty="0" smtClean="0">
                <a:solidFill>
                  <a:srgbClr val="5F5A69"/>
                </a:solidFill>
                <a:latin typeface="Arial"/>
                <a:cs typeface="Arial"/>
              </a:rPr>
              <a:t>llel] </a:t>
            </a:r>
            <a:r>
              <a:rPr sz="1200" spc="-159" dirty="0" smtClean="0">
                <a:solidFill>
                  <a:srgbClr val="5F5A69"/>
                </a:solidFill>
                <a:latin typeface="Arial"/>
                <a:cs typeface="Arial"/>
              </a:rPr>
              <a:t> </a:t>
            </a:r>
            <a:r>
              <a:rPr sz="1200" spc="0" dirty="0" smtClean="0">
                <a:solidFill>
                  <a:srgbClr val="5F5A69"/>
                </a:solidFill>
                <a:latin typeface="Arial"/>
                <a:cs typeface="Arial"/>
              </a:rPr>
              <a:t>reading </a:t>
            </a:r>
            <a:r>
              <a:rPr sz="1200" spc="163" dirty="0" smtClean="0">
                <a:solidFill>
                  <a:srgbClr val="5F5A69"/>
                </a:solidFill>
                <a:latin typeface="Arial"/>
                <a:cs typeface="Arial"/>
              </a:rPr>
              <a:t> </a:t>
            </a:r>
            <a:r>
              <a:rPr sz="1200" spc="0" dirty="0" smtClean="0">
                <a:solidFill>
                  <a:srgbClr val="5F5A69"/>
                </a:solidFill>
                <a:latin typeface="Arial"/>
                <a:cs typeface="Arial"/>
              </a:rPr>
              <a:t>the</a:t>
            </a:r>
            <a:r>
              <a:rPr sz="1200" spc="46" dirty="0" smtClean="0">
                <a:solidFill>
                  <a:srgbClr val="5F5A69"/>
                </a:solidFill>
                <a:latin typeface="Arial"/>
                <a:cs typeface="Arial"/>
              </a:rPr>
              <a:t> </a:t>
            </a:r>
            <a:r>
              <a:rPr sz="1200" spc="0" dirty="0" smtClean="0">
                <a:solidFill>
                  <a:srgbClr val="5F5A69"/>
                </a:solidFill>
                <a:latin typeface="Arial"/>
                <a:cs typeface="Arial"/>
              </a:rPr>
              <a:t>data </a:t>
            </a:r>
            <a:r>
              <a:rPr sz="1200" spc="-159" dirty="0" smtClean="0">
                <a:solidFill>
                  <a:srgbClr val="5F5A69"/>
                </a:solidFill>
                <a:latin typeface="Arial"/>
                <a:cs typeface="Arial"/>
              </a:rPr>
              <a:t> </a:t>
            </a:r>
            <a:r>
              <a:rPr sz="1200" spc="0" dirty="0" smtClean="0">
                <a:solidFill>
                  <a:srgbClr val="5F5A69"/>
                </a:solidFill>
                <a:latin typeface="Arial"/>
                <a:cs typeface="Arial"/>
              </a:rPr>
              <a:t>blocks</a:t>
            </a:r>
            <a:r>
              <a:rPr sz="1200" spc="79" dirty="0" smtClean="0">
                <a:solidFill>
                  <a:srgbClr val="5F5A69"/>
                </a:solidFill>
                <a:latin typeface="Arial"/>
                <a:cs typeface="Arial"/>
              </a:rPr>
              <a:t> </a:t>
            </a:r>
            <a:r>
              <a:rPr sz="1200" spc="0" dirty="0" smtClean="0">
                <a:solidFill>
                  <a:srgbClr val="5F5A69"/>
                </a:solidFill>
                <a:latin typeface="Arial"/>
                <a:cs typeface="Arial"/>
              </a:rPr>
              <a:t>from</a:t>
            </a:r>
            <a:r>
              <a:rPr sz="1200" spc="44" dirty="0" smtClean="0">
                <a:solidFill>
                  <a:srgbClr val="5F5A69"/>
                </a:solidFill>
                <a:latin typeface="Arial"/>
                <a:cs typeface="Arial"/>
              </a:rPr>
              <a:t> </a:t>
            </a:r>
            <a:r>
              <a:rPr sz="1200" spc="0" dirty="0" smtClean="0">
                <a:solidFill>
                  <a:srgbClr val="5F5A69"/>
                </a:solidFill>
                <a:latin typeface="Arial"/>
                <a:cs typeface="Arial"/>
              </a:rPr>
              <a:t>disk,</a:t>
            </a:r>
            <a:r>
              <a:rPr sz="1200" spc="240" dirty="0" smtClean="0">
                <a:solidFill>
                  <a:srgbClr val="5F5A69"/>
                </a:solidFill>
                <a:latin typeface="Arial"/>
                <a:cs typeface="Arial"/>
              </a:rPr>
              <a:t> </a:t>
            </a:r>
            <a:r>
              <a:rPr sz="1200" spc="0" dirty="0" smtClean="0">
                <a:solidFill>
                  <a:srgbClr val="5F5A69"/>
                </a:solidFill>
                <a:latin typeface="Arial"/>
                <a:cs typeface="Arial"/>
              </a:rPr>
              <a:t>sorting</a:t>
            </a:r>
            <a:r>
              <a:rPr sz="1200" spc="9" dirty="0" smtClean="0">
                <a:solidFill>
                  <a:srgbClr val="5F5A69"/>
                </a:solidFill>
                <a:latin typeface="Arial"/>
                <a:cs typeface="Arial"/>
              </a:rPr>
              <a:t> </a:t>
            </a:r>
            <a:r>
              <a:rPr sz="1200" spc="0" dirty="0" smtClean="0">
                <a:solidFill>
                  <a:srgbClr val="5F5A69"/>
                </a:solidFill>
                <a:latin typeface="Arial"/>
                <a:cs typeface="Arial"/>
              </a:rPr>
              <a:t>the</a:t>
            </a:r>
            <a:r>
              <a:rPr sz="1200" spc="43" dirty="0" smtClean="0">
                <a:solidFill>
                  <a:srgbClr val="5F5A69"/>
                </a:solidFill>
                <a:latin typeface="Arial"/>
                <a:cs typeface="Arial"/>
              </a:rPr>
              <a:t> </a:t>
            </a:r>
            <a:r>
              <a:rPr sz="1200" spc="0" dirty="0" smtClean="0">
                <a:solidFill>
                  <a:srgbClr val="5F5A69"/>
                </a:solidFill>
                <a:latin typeface="Arial"/>
                <a:cs typeface="Arial"/>
              </a:rPr>
              <a:t>da</a:t>
            </a:r>
            <a:r>
              <a:rPr sz="1200" spc="0" dirty="0" smtClean="0">
                <a:solidFill>
                  <a:srgbClr val="483E5A"/>
                </a:solidFill>
                <a:latin typeface="Arial"/>
                <a:cs typeface="Arial"/>
              </a:rPr>
              <a:t>t</a:t>
            </a:r>
            <a:r>
              <a:rPr sz="1200" spc="0" dirty="0" smtClean="0">
                <a:solidFill>
                  <a:srgbClr val="5F5A69"/>
                </a:solidFill>
                <a:latin typeface="Arial"/>
                <a:cs typeface="Arial"/>
              </a:rPr>
              <a:t>a </a:t>
            </a:r>
            <a:endParaRPr sz="1200">
              <a:latin typeface="Arial"/>
              <a:cs typeface="Arial"/>
            </a:endParaRPr>
          </a:p>
          <a:p>
            <a:pPr marL="120150">
              <a:lnSpc>
                <a:spcPts val="1437"/>
              </a:lnSpc>
              <a:spcBef>
                <a:spcPts val="217"/>
              </a:spcBef>
            </a:pPr>
            <a:r>
              <a:rPr sz="1200" spc="0" dirty="0" smtClean="0">
                <a:solidFill>
                  <a:srgbClr val="5F5A69"/>
                </a:solidFill>
                <a:latin typeface="Arial"/>
                <a:cs typeface="Arial"/>
              </a:rPr>
              <a:t>rows</a:t>
            </a:r>
            <a:r>
              <a:rPr sz="1200" spc="310" dirty="0" smtClean="0">
                <a:solidFill>
                  <a:srgbClr val="5F5A69"/>
                </a:solidFill>
                <a:latin typeface="Arial"/>
                <a:cs typeface="Arial"/>
              </a:rPr>
              <a:t> </a:t>
            </a:r>
            <a:r>
              <a:rPr sz="1200" spc="0" dirty="0" smtClean="0">
                <a:solidFill>
                  <a:srgbClr val="5F5A69"/>
                </a:solidFill>
                <a:latin typeface="Arial"/>
                <a:cs typeface="Arial"/>
              </a:rPr>
              <a:t>based</a:t>
            </a:r>
            <a:r>
              <a:rPr sz="1200" spc="292" dirty="0" smtClean="0">
                <a:solidFill>
                  <a:srgbClr val="5F5A69"/>
                </a:solidFill>
                <a:latin typeface="Arial"/>
                <a:cs typeface="Arial"/>
              </a:rPr>
              <a:t> </a:t>
            </a:r>
            <a:r>
              <a:rPr sz="1200" spc="0" dirty="0" smtClean="0">
                <a:solidFill>
                  <a:srgbClr val="5F5A69"/>
                </a:solidFill>
                <a:latin typeface="Arial"/>
                <a:cs typeface="Arial"/>
              </a:rPr>
              <a:t>on</a:t>
            </a:r>
            <a:r>
              <a:rPr sz="1200" spc="285" dirty="0" smtClean="0">
                <a:solidFill>
                  <a:srgbClr val="5F5A69"/>
                </a:solidFill>
                <a:latin typeface="Arial"/>
                <a:cs typeface="Arial"/>
              </a:rPr>
              <a:t> </a:t>
            </a:r>
            <a:r>
              <a:rPr sz="1200" spc="0" dirty="0" smtClean="0">
                <a:solidFill>
                  <a:srgbClr val="5F5A69"/>
                </a:solidFill>
                <a:latin typeface="Arial"/>
                <a:cs typeface="Arial"/>
              </a:rPr>
              <a:t>row </a:t>
            </a:r>
            <a:r>
              <a:rPr sz="1200" spc="74" dirty="0" smtClean="0">
                <a:solidFill>
                  <a:srgbClr val="5F5A69"/>
                </a:solidFill>
                <a:latin typeface="Arial"/>
                <a:cs typeface="Arial"/>
              </a:rPr>
              <a:t> </a:t>
            </a:r>
            <a:r>
              <a:rPr sz="1200" spc="0" dirty="0" smtClean="0">
                <a:solidFill>
                  <a:srgbClr val="5F5A69"/>
                </a:solidFill>
                <a:latin typeface="Arial"/>
                <a:cs typeface="Arial"/>
              </a:rPr>
              <a:t>hash,</a:t>
            </a:r>
            <a:r>
              <a:rPr sz="1200" spc="283" dirty="0" smtClean="0">
                <a:solidFill>
                  <a:srgbClr val="5F5A69"/>
                </a:solidFill>
                <a:latin typeface="Arial"/>
                <a:cs typeface="Arial"/>
              </a:rPr>
              <a:t> </a:t>
            </a:r>
            <a:r>
              <a:rPr sz="1200" spc="0" dirty="0" smtClean="0">
                <a:solidFill>
                  <a:srgbClr val="5F5A69"/>
                </a:solidFill>
                <a:latin typeface="Arial"/>
                <a:cs typeface="Arial"/>
              </a:rPr>
              <a:t>and</a:t>
            </a:r>
            <a:r>
              <a:rPr sz="1200" spc="114" dirty="0" smtClean="0">
                <a:solidFill>
                  <a:srgbClr val="5F5A69"/>
                </a:solidFill>
                <a:latin typeface="Arial"/>
                <a:cs typeface="Arial"/>
              </a:rPr>
              <a:t> </a:t>
            </a:r>
            <a:r>
              <a:rPr sz="1250" spc="0" dirty="0" smtClean="0">
                <a:solidFill>
                  <a:srgbClr val="5F5A69"/>
                </a:solidFill>
                <a:latin typeface="Arial"/>
                <a:cs typeface="Arial"/>
              </a:rPr>
              <a:t>writing</a:t>
            </a:r>
            <a:r>
              <a:rPr sz="1250" spc="-16" dirty="0" smtClean="0">
                <a:solidFill>
                  <a:srgbClr val="5F5A69"/>
                </a:solidFill>
                <a:latin typeface="Arial"/>
                <a:cs typeface="Arial"/>
              </a:rPr>
              <a:t> </a:t>
            </a:r>
            <a:r>
              <a:rPr sz="1200" spc="0" dirty="0" smtClean="0">
                <a:solidFill>
                  <a:srgbClr val="483E5A"/>
                </a:solidFill>
                <a:latin typeface="Arial"/>
                <a:cs typeface="Arial"/>
              </a:rPr>
              <a:t>t</a:t>
            </a:r>
            <a:r>
              <a:rPr sz="1200" spc="0" dirty="0" smtClean="0">
                <a:solidFill>
                  <a:srgbClr val="5F5A69"/>
                </a:solidFill>
                <a:latin typeface="Arial"/>
                <a:cs typeface="Arial"/>
              </a:rPr>
              <a:t>he</a:t>
            </a:r>
            <a:r>
              <a:rPr sz="1200" spc="155" dirty="0" smtClean="0">
                <a:solidFill>
                  <a:srgbClr val="5F5A69"/>
                </a:solidFill>
                <a:latin typeface="Arial"/>
                <a:cs typeface="Arial"/>
              </a:rPr>
              <a:t> </a:t>
            </a:r>
            <a:r>
              <a:rPr sz="1200" spc="0" dirty="0" smtClean="0">
                <a:solidFill>
                  <a:srgbClr val="5F5A69"/>
                </a:solidFill>
                <a:latin typeface="Arial"/>
                <a:cs typeface="Arial"/>
              </a:rPr>
              <a:t>blocks </a:t>
            </a:r>
            <a:r>
              <a:rPr sz="1200" spc="58" dirty="0" smtClean="0">
                <a:solidFill>
                  <a:srgbClr val="5F5A69"/>
                </a:solidFill>
                <a:latin typeface="Arial"/>
                <a:cs typeface="Arial"/>
              </a:rPr>
              <a:t> </a:t>
            </a:r>
            <a:r>
              <a:rPr sz="1200" spc="0" dirty="0" smtClean="0">
                <a:solidFill>
                  <a:srgbClr val="5F5A69"/>
                </a:solidFill>
                <a:latin typeface="Arial"/>
                <a:cs typeface="Arial"/>
              </a:rPr>
              <a:t>back</a:t>
            </a:r>
            <a:r>
              <a:rPr sz="1200" spc="175" dirty="0" smtClean="0">
                <a:solidFill>
                  <a:srgbClr val="5F5A69"/>
                </a:solidFill>
                <a:latin typeface="Arial"/>
                <a:cs typeface="Arial"/>
              </a:rPr>
              <a:t> </a:t>
            </a:r>
            <a:r>
              <a:rPr sz="1200" spc="0" dirty="0" smtClean="0">
                <a:solidFill>
                  <a:srgbClr val="5F5A69"/>
                </a:solidFill>
                <a:latin typeface="Arial"/>
                <a:cs typeface="Arial"/>
              </a:rPr>
              <a:t>out</a:t>
            </a:r>
            <a:r>
              <a:rPr sz="1200" spc="25" dirty="0" smtClean="0">
                <a:solidFill>
                  <a:srgbClr val="5F5A69"/>
                </a:solidFill>
                <a:latin typeface="Arial"/>
                <a:cs typeface="Arial"/>
              </a:rPr>
              <a:t> </a:t>
            </a:r>
            <a:r>
              <a:rPr sz="1200" spc="0" dirty="0" smtClean="0">
                <a:solidFill>
                  <a:srgbClr val="483E5A"/>
                </a:solidFill>
                <a:latin typeface="Arial"/>
                <a:cs typeface="Arial"/>
              </a:rPr>
              <a:t>t</a:t>
            </a:r>
            <a:r>
              <a:rPr sz="1200" spc="0" dirty="0" smtClean="0">
                <a:solidFill>
                  <a:srgbClr val="5F5A69"/>
                </a:solidFill>
                <a:latin typeface="Arial"/>
                <a:cs typeface="Arial"/>
              </a:rPr>
              <a:t>o</a:t>
            </a:r>
            <a:r>
              <a:rPr sz="1200" spc="20" dirty="0" smtClean="0">
                <a:solidFill>
                  <a:srgbClr val="5F5A69"/>
                </a:solidFill>
                <a:latin typeface="Arial"/>
                <a:cs typeface="Arial"/>
              </a:rPr>
              <a:t> </a:t>
            </a:r>
            <a:r>
              <a:rPr sz="1200" spc="0" dirty="0" smtClean="0">
                <a:solidFill>
                  <a:srgbClr val="5F5A69"/>
                </a:solidFill>
                <a:latin typeface="Arial"/>
                <a:cs typeface="Arial"/>
              </a:rPr>
              <a:t>P</a:t>
            </a:r>
            <a:r>
              <a:rPr sz="1200" spc="0" dirty="0" smtClean="0">
                <a:solidFill>
                  <a:srgbClr val="483E5A"/>
                </a:solidFill>
                <a:latin typeface="Arial"/>
                <a:cs typeface="Arial"/>
              </a:rPr>
              <a:t>E</a:t>
            </a:r>
            <a:r>
              <a:rPr sz="1200" spc="0" dirty="0" smtClean="0">
                <a:solidFill>
                  <a:srgbClr val="5F5A69"/>
                </a:solidFill>
                <a:latin typeface="Arial"/>
                <a:cs typeface="Arial"/>
              </a:rPr>
              <a:t>RM</a:t>
            </a:r>
            <a:r>
              <a:rPr sz="1200" spc="100" dirty="0" smtClean="0">
                <a:solidFill>
                  <a:srgbClr val="5F5A69"/>
                </a:solidFill>
                <a:latin typeface="Arial"/>
                <a:cs typeface="Arial"/>
              </a:rPr>
              <a:t> </a:t>
            </a:r>
            <a:r>
              <a:rPr sz="1200" spc="0" dirty="0" smtClean="0">
                <a:solidFill>
                  <a:srgbClr val="5F5A69"/>
                </a:solidFill>
                <a:latin typeface="Arial"/>
                <a:cs typeface="Arial"/>
              </a:rPr>
              <a:t>space</a:t>
            </a:r>
            <a:r>
              <a:rPr sz="1200" spc="0" dirty="0" smtClean="0">
                <a:solidFill>
                  <a:srgbClr val="3A5768"/>
                </a:solidFill>
                <a:latin typeface="Arial"/>
                <a:cs typeface="Arial"/>
              </a:rPr>
              <a:t>.</a:t>
            </a:r>
            <a:endParaRPr sz="12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244696" y="2350625"/>
            <a:ext cx="5529617" cy="31826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225"/>
              </a:lnSpc>
              <a:spcBef>
                <a:spcPts val="61"/>
              </a:spcBef>
            </a:pPr>
            <a:r>
              <a:rPr sz="1100" dirty="0" smtClean="0">
                <a:solidFill>
                  <a:srgbClr val="3D3924"/>
                </a:solidFill>
                <a:latin typeface="Times New Roman"/>
                <a:cs typeface="Times New Roman"/>
              </a:rPr>
              <a:t>,</a:t>
            </a:r>
            <a:r>
              <a:rPr sz="1100" dirty="0" smtClean="0">
                <a:solidFill>
                  <a:srgbClr val="524824"/>
                </a:solidFill>
                <a:latin typeface="Times New Roman"/>
                <a:cs typeface="Times New Roman"/>
              </a:rPr>
              <a:t>F</a:t>
            </a:r>
            <a:r>
              <a:rPr sz="1100" dirty="0" smtClean="0">
                <a:solidFill>
                  <a:srgbClr val="3D3924"/>
                </a:solidFill>
                <a:latin typeface="Times New Roman"/>
                <a:cs typeface="Times New Roman"/>
              </a:rPr>
              <a:t>ast</a:t>
            </a:r>
            <a:r>
              <a:rPr sz="1100" dirty="0" smtClean="0">
                <a:solidFill>
                  <a:srgbClr val="364C20"/>
                </a:solidFill>
                <a:latin typeface="Times New Roman"/>
                <a:cs typeface="Times New Roman"/>
              </a:rPr>
              <a:t>l</a:t>
            </a:r>
            <a:r>
              <a:rPr sz="1100" dirty="0" smtClean="0">
                <a:solidFill>
                  <a:srgbClr val="3D3924"/>
                </a:solidFill>
                <a:latin typeface="Times New Roman"/>
                <a:cs typeface="Times New Roman"/>
              </a:rPr>
              <a:t>oad </a:t>
            </a:r>
            <a:r>
              <a:rPr sz="1100" spc="-119" dirty="0" smtClean="0">
                <a:solidFill>
                  <a:srgbClr val="3D3924"/>
                </a:solidFill>
                <a:latin typeface="Times New Roman"/>
                <a:cs typeface="Times New Roman"/>
              </a:rPr>
              <a:t> </a:t>
            </a:r>
            <a:r>
              <a:rPr sz="1100" spc="0" dirty="0" smtClean="0">
                <a:solidFill>
                  <a:srgbClr val="524824"/>
                </a:solidFill>
                <a:latin typeface="Times New Roman"/>
                <a:cs typeface="Times New Roman"/>
              </a:rPr>
              <a:t>r</a:t>
            </a:r>
            <a:r>
              <a:rPr sz="1100" spc="0" dirty="0" smtClean="0">
                <a:solidFill>
                  <a:srgbClr val="3D3924"/>
                </a:solidFill>
                <a:latin typeface="Times New Roman"/>
                <a:cs typeface="Times New Roman"/>
              </a:rPr>
              <a:t>ece</a:t>
            </a:r>
            <a:r>
              <a:rPr sz="1100" spc="0" dirty="0" smtClean="0">
                <a:solidFill>
                  <a:srgbClr val="364C20"/>
                </a:solidFill>
                <a:latin typeface="Times New Roman"/>
                <a:cs typeface="Times New Roman"/>
              </a:rPr>
              <a:t>i</a:t>
            </a:r>
            <a:r>
              <a:rPr sz="1100" spc="0" dirty="0" smtClean="0">
                <a:solidFill>
                  <a:srgbClr val="3D3924"/>
                </a:solidFill>
                <a:latin typeface="Times New Roman"/>
                <a:cs typeface="Times New Roman"/>
              </a:rPr>
              <a:t>ve</a:t>
            </a:r>
            <a:r>
              <a:rPr sz="1100" spc="0" dirty="0" smtClean="0">
                <a:solidFill>
                  <a:srgbClr val="524824"/>
                </a:solidFill>
                <a:latin typeface="Times New Roman"/>
                <a:cs typeface="Times New Roman"/>
              </a:rPr>
              <a:t>s</a:t>
            </a:r>
            <a:r>
              <a:rPr sz="1100" spc="29" dirty="0" smtClean="0">
                <a:solidFill>
                  <a:srgbClr val="524824"/>
                </a:solidFill>
                <a:latin typeface="Times New Roman"/>
                <a:cs typeface="Times New Roman"/>
              </a:rPr>
              <a:t> </a:t>
            </a:r>
            <a:r>
              <a:rPr sz="1100" spc="0" dirty="0" smtClean="0">
                <a:solidFill>
                  <a:srgbClr val="364C20"/>
                </a:solidFill>
                <a:latin typeface="Times New Roman"/>
                <a:cs typeface="Times New Roman"/>
              </a:rPr>
              <a:t>th</a:t>
            </a:r>
            <a:r>
              <a:rPr sz="1100" spc="0" dirty="0" smtClean="0">
                <a:solidFill>
                  <a:srgbClr val="3D3924"/>
                </a:solidFill>
                <a:latin typeface="Times New Roman"/>
                <a:cs typeface="Times New Roman"/>
              </a:rPr>
              <a:t>e</a:t>
            </a:r>
            <a:r>
              <a:rPr sz="1100" spc="84" dirty="0" smtClean="0">
                <a:solidFill>
                  <a:srgbClr val="3D3924"/>
                </a:solidFill>
                <a:latin typeface="Times New Roman"/>
                <a:cs typeface="Times New Roman"/>
              </a:rPr>
              <a:t> </a:t>
            </a:r>
            <a:r>
              <a:rPr sz="1100" spc="0" dirty="0" smtClean="0">
                <a:solidFill>
                  <a:srgbClr val="3D3924"/>
                </a:solidFill>
                <a:latin typeface="Times New Roman"/>
                <a:cs typeface="Times New Roman"/>
              </a:rPr>
              <a:t>END </a:t>
            </a:r>
            <a:r>
              <a:rPr sz="1100" spc="-134" dirty="0" smtClean="0">
                <a:solidFill>
                  <a:srgbClr val="3D3924"/>
                </a:solidFill>
                <a:latin typeface="Times New Roman"/>
                <a:cs typeface="Times New Roman"/>
              </a:rPr>
              <a:t> </a:t>
            </a:r>
            <a:r>
              <a:rPr sz="1100" spc="0" dirty="0" smtClean="0">
                <a:solidFill>
                  <a:srgbClr val="5B6220"/>
                </a:solidFill>
                <a:latin typeface="Times New Roman"/>
                <a:cs typeface="Times New Roman"/>
              </a:rPr>
              <a:t>L</a:t>
            </a:r>
            <a:r>
              <a:rPr sz="1100" spc="0" dirty="0" smtClean="0">
                <a:solidFill>
                  <a:srgbClr val="3D3924"/>
                </a:solidFill>
                <a:latin typeface="Times New Roman"/>
                <a:cs typeface="Times New Roman"/>
              </a:rPr>
              <a:t>OADING</a:t>
            </a:r>
            <a:r>
              <a:rPr sz="1100" spc="0" dirty="0" smtClean="0">
                <a:solidFill>
                  <a:srgbClr val="364C20"/>
                </a:solidFill>
                <a:latin typeface="Times New Roman"/>
                <a:cs typeface="Times New Roman"/>
              </a:rPr>
              <a:t>; </a:t>
            </a:r>
            <a:r>
              <a:rPr sz="1100" spc="-119" dirty="0" smtClean="0">
                <a:solidFill>
                  <a:srgbClr val="364C20"/>
                </a:solidFill>
                <a:latin typeface="Times New Roman"/>
                <a:cs typeface="Times New Roman"/>
              </a:rPr>
              <a:t> </a:t>
            </a:r>
            <a:r>
              <a:rPr sz="1100" spc="0" dirty="0" smtClean="0">
                <a:solidFill>
                  <a:srgbClr val="3D3924"/>
                </a:solidFill>
                <a:latin typeface="Times New Roman"/>
                <a:cs typeface="Times New Roman"/>
              </a:rPr>
              <a:t>statemen</a:t>
            </a:r>
            <a:r>
              <a:rPr sz="1100" spc="0" dirty="0" smtClean="0">
                <a:solidFill>
                  <a:srgbClr val="364C20"/>
                </a:solidFill>
                <a:latin typeface="Times New Roman"/>
                <a:cs typeface="Times New Roman"/>
              </a:rPr>
              <a:t>t</a:t>
            </a:r>
            <a:r>
              <a:rPr sz="1100" spc="0" dirty="0" smtClean="0">
                <a:solidFill>
                  <a:srgbClr val="3D3924"/>
                </a:solidFill>
                <a:latin typeface="Times New Roman"/>
                <a:cs typeface="Times New Roman"/>
              </a:rPr>
              <a:t>. </a:t>
            </a:r>
            <a:r>
              <a:rPr sz="1100" spc="-119" dirty="0" smtClean="0">
                <a:solidFill>
                  <a:srgbClr val="3D3924"/>
                </a:solidFill>
                <a:latin typeface="Times New Roman"/>
                <a:cs typeface="Times New Roman"/>
              </a:rPr>
              <a:t> </a:t>
            </a:r>
            <a:r>
              <a:rPr sz="1100" spc="0" dirty="0" smtClean="0">
                <a:solidFill>
                  <a:srgbClr val="3D3924"/>
                </a:solidFill>
                <a:latin typeface="Times New Roman"/>
                <a:cs typeface="Times New Roman"/>
              </a:rPr>
              <a:t>Fastload </a:t>
            </a:r>
            <a:r>
              <a:rPr sz="1100" spc="-134" dirty="0" smtClean="0">
                <a:solidFill>
                  <a:srgbClr val="3D3924"/>
                </a:solidFill>
                <a:latin typeface="Times New Roman"/>
                <a:cs typeface="Times New Roman"/>
              </a:rPr>
              <a:t> </a:t>
            </a:r>
            <a:r>
              <a:rPr sz="1100" spc="0" dirty="0" smtClean="0">
                <a:solidFill>
                  <a:srgbClr val="3D3924"/>
                </a:solidFill>
                <a:latin typeface="Times New Roman"/>
                <a:cs typeface="Times New Roman"/>
              </a:rPr>
              <a:t>sen</a:t>
            </a:r>
            <a:r>
              <a:rPr sz="1100" spc="0" dirty="0" smtClean="0">
                <a:solidFill>
                  <a:srgbClr val="524824"/>
                </a:solidFill>
                <a:latin typeface="Times New Roman"/>
                <a:cs typeface="Times New Roman"/>
              </a:rPr>
              <a:t>d</a:t>
            </a:r>
            <a:r>
              <a:rPr sz="1100" spc="0" dirty="0" smtClean="0">
                <a:solidFill>
                  <a:srgbClr val="3D3924"/>
                </a:solidFill>
                <a:latin typeface="Times New Roman"/>
                <a:cs typeface="Times New Roman"/>
              </a:rPr>
              <a:t>s</a:t>
            </a:r>
            <a:r>
              <a:rPr sz="1100" spc="64" dirty="0" smtClean="0">
                <a:solidFill>
                  <a:srgbClr val="3D3924"/>
                </a:solidFill>
                <a:latin typeface="Times New Roman"/>
                <a:cs typeface="Times New Roman"/>
              </a:rPr>
              <a:t> </a:t>
            </a:r>
            <a:r>
              <a:rPr sz="1100" spc="0" dirty="0" smtClean="0">
                <a:solidFill>
                  <a:srgbClr val="3D3924"/>
                </a:solidFill>
                <a:latin typeface="Times New Roman"/>
                <a:cs typeface="Times New Roman"/>
              </a:rPr>
              <a:t>a</a:t>
            </a:r>
            <a:r>
              <a:rPr sz="1100" spc="189" dirty="0" smtClean="0">
                <a:solidFill>
                  <a:srgbClr val="3D3924"/>
                </a:solidFill>
                <a:latin typeface="Times New Roman"/>
                <a:cs typeface="Times New Roman"/>
              </a:rPr>
              <a:t> </a:t>
            </a:r>
            <a:r>
              <a:rPr sz="1100" spc="0" dirty="0" smtClean="0">
                <a:solidFill>
                  <a:srgbClr val="524824"/>
                </a:solidFill>
                <a:latin typeface="Times New Roman"/>
                <a:cs typeface="Times New Roman"/>
              </a:rPr>
              <a:t>r</a:t>
            </a:r>
            <a:r>
              <a:rPr sz="1100" spc="0" dirty="0" smtClean="0">
                <a:solidFill>
                  <a:srgbClr val="3D3924"/>
                </a:solidFill>
                <a:latin typeface="Times New Roman"/>
                <a:cs typeface="Times New Roman"/>
              </a:rPr>
              <a:t>e</a:t>
            </a:r>
            <a:r>
              <a:rPr sz="1100" spc="0" dirty="0" smtClean="0">
                <a:solidFill>
                  <a:srgbClr val="524824"/>
                </a:solidFill>
                <a:latin typeface="Times New Roman"/>
                <a:cs typeface="Times New Roman"/>
              </a:rPr>
              <a:t>q</a:t>
            </a:r>
            <a:r>
              <a:rPr sz="1100" spc="0" dirty="0" smtClean="0">
                <a:solidFill>
                  <a:srgbClr val="3D3924"/>
                </a:solidFill>
                <a:latin typeface="Times New Roman"/>
                <a:cs typeface="Times New Roman"/>
              </a:rPr>
              <a:t>uest</a:t>
            </a:r>
            <a:r>
              <a:rPr sz="1100" spc="64" dirty="0" smtClean="0">
                <a:solidFill>
                  <a:srgbClr val="3D3924"/>
                </a:solidFill>
                <a:latin typeface="Times New Roman"/>
                <a:cs typeface="Times New Roman"/>
              </a:rPr>
              <a:t> </a:t>
            </a:r>
            <a:r>
              <a:rPr sz="1100" spc="0" dirty="0" smtClean="0">
                <a:solidFill>
                  <a:srgbClr val="3D3924"/>
                </a:solidFill>
                <a:latin typeface="Times New Roman"/>
                <a:cs typeface="Times New Roman"/>
              </a:rPr>
              <a:t>t</a:t>
            </a:r>
            <a:r>
              <a:rPr sz="1100" spc="0" dirty="0" smtClean="0">
                <a:solidFill>
                  <a:srgbClr val="364C20"/>
                </a:solidFill>
                <a:latin typeface="Times New Roman"/>
                <a:cs typeface="Times New Roman"/>
              </a:rPr>
              <a:t>o</a:t>
            </a:r>
            <a:r>
              <a:rPr sz="1100" spc="-51" dirty="0" smtClean="0">
                <a:solidFill>
                  <a:srgbClr val="364C20"/>
                </a:solidFill>
                <a:latin typeface="Times New Roman"/>
                <a:cs typeface="Times New Roman"/>
              </a:rPr>
              <a:t> </a:t>
            </a:r>
            <a:r>
              <a:rPr sz="1100" spc="0" dirty="0" smtClean="0">
                <a:solidFill>
                  <a:srgbClr val="364C20"/>
                </a:solidFill>
                <a:latin typeface="Times New Roman"/>
                <a:cs typeface="Times New Roman"/>
              </a:rPr>
              <a:t>th</a:t>
            </a:r>
            <a:r>
              <a:rPr sz="1100" spc="0" dirty="0" smtClean="0">
                <a:solidFill>
                  <a:srgbClr val="3D3924"/>
                </a:solidFill>
                <a:latin typeface="Times New Roman"/>
                <a:cs typeface="Times New Roman"/>
              </a:rPr>
              <a:t>e</a:t>
            </a:r>
            <a:endParaRPr sz="1100">
              <a:latin typeface="Times New Roman"/>
              <a:cs typeface="Times New Roman"/>
            </a:endParaRPr>
          </a:p>
          <a:p>
            <a:pPr marL="332764" marR="24096">
              <a:lnSpc>
                <a:spcPts val="1205"/>
              </a:lnSpc>
            </a:pPr>
            <a:r>
              <a:rPr sz="1100" dirty="0" smtClean="0">
                <a:solidFill>
                  <a:srgbClr val="3D3924"/>
                </a:solidFill>
                <a:latin typeface="Times New Roman"/>
                <a:cs typeface="Times New Roman"/>
              </a:rPr>
              <a:t>Pars</a:t>
            </a:r>
            <a:r>
              <a:rPr sz="1100" dirty="0" smtClean="0">
                <a:solidFill>
                  <a:srgbClr val="524824"/>
                </a:solidFill>
                <a:latin typeface="Times New Roman"/>
                <a:cs typeface="Times New Roman"/>
              </a:rPr>
              <a:t>i</a:t>
            </a:r>
            <a:r>
              <a:rPr sz="1100" dirty="0" smtClean="0">
                <a:solidFill>
                  <a:srgbClr val="364C20"/>
                </a:solidFill>
                <a:latin typeface="Times New Roman"/>
                <a:cs typeface="Times New Roman"/>
              </a:rPr>
              <a:t>n</a:t>
            </a:r>
            <a:r>
              <a:rPr sz="1100" dirty="0" smtClean="0">
                <a:solidFill>
                  <a:srgbClr val="3D3924"/>
                </a:solidFill>
                <a:latin typeface="Times New Roman"/>
                <a:cs typeface="Times New Roman"/>
              </a:rPr>
              <a:t>g</a:t>
            </a:r>
            <a:r>
              <a:rPr sz="1100" spc="84" dirty="0" smtClean="0">
                <a:solidFill>
                  <a:srgbClr val="3D3924"/>
                </a:solidFill>
                <a:latin typeface="Times New Roman"/>
                <a:cs typeface="Times New Roman"/>
              </a:rPr>
              <a:t> </a:t>
            </a:r>
            <a:r>
              <a:rPr sz="1100" spc="0" dirty="0" smtClean="0">
                <a:solidFill>
                  <a:srgbClr val="3D3924"/>
                </a:solidFill>
                <a:latin typeface="Times New Roman"/>
                <a:cs typeface="Times New Roman"/>
              </a:rPr>
              <a:t>Engi</a:t>
            </a:r>
            <a:r>
              <a:rPr sz="1100" spc="0" dirty="0" smtClean="0">
                <a:solidFill>
                  <a:srgbClr val="524824"/>
                </a:solidFill>
                <a:latin typeface="Times New Roman"/>
                <a:cs typeface="Times New Roman"/>
              </a:rPr>
              <a:t>n</a:t>
            </a:r>
            <a:r>
              <a:rPr sz="1100" spc="0" dirty="0" smtClean="0">
                <a:solidFill>
                  <a:srgbClr val="3D3924"/>
                </a:solidFill>
                <a:latin typeface="Times New Roman"/>
                <a:cs typeface="Times New Roman"/>
              </a:rPr>
              <a:t>e</a:t>
            </a:r>
            <a:r>
              <a:rPr sz="1100" spc="100" dirty="0" smtClean="0">
                <a:solidFill>
                  <a:srgbClr val="3D3924"/>
                </a:solidFill>
                <a:latin typeface="Times New Roman"/>
                <a:cs typeface="Times New Roman"/>
              </a:rPr>
              <a:t> </a:t>
            </a:r>
            <a:r>
              <a:rPr sz="1100" spc="0" dirty="0" smtClean="0">
                <a:solidFill>
                  <a:srgbClr val="3D3924"/>
                </a:solidFill>
                <a:latin typeface="Times New Roman"/>
                <a:cs typeface="Times New Roman"/>
              </a:rPr>
              <a:t>to </a:t>
            </a:r>
            <a:r>
              <a:rPr sz="1100" spc="35" dirty="0" smtClean="0">
                <a:solidFill>
                  <a:srgbClr val="3D3924"/>
                </a:solidFill>
                <a:latin typeface="Times New Roman"/>
                <a:cs typeface="Times New Roman"/>
              </a:rPr>
              <a:t> </a:t>
            </a:r>
            <a:r>
              <a:rPr sz="1100" spc="0" dirty="0" smtClean="0">
                <a:solidFill>
                  <a:srgbClr val="524824"/>
                </a:solidFill>
                <a:latin typeface="Times New Roman"/>
                <a:cs typeface="Times New Roman"/>
              </a:rPr>
              <a:t>i</a:t>
            </a:r>
            <a:r>
              <a:rPr sz="1100" spc="0" dirty="0" smtClean="0">
                <a:solidFill>
                  <a:srgbClr val="364C20"/>
                </a:solidFill>
                <a:latin typeface="Times New Roman"/>
                <a:cs typeface="Times New Roman"/>
              </a:rPr>
              <a:t>n</a:t>
            </a:r>
            <a:r>
              <a:rPr sz="1100" spc="0" dirty="0" smtClean="0">
                <a:solidFill>
                  <a:srgbClr val="3D3924"/>
                </a:solidFill>
                <a:latin typeface="Times New Roman"/>
                <a:cs typeface="Times New Roman"/>
              </a:rPr>
              <a:t>d</a:t>
            </a:r>
            <a:r>
              <a:rPr sz="1100" spc="0" dirty="0" smtClean="0">
                <a:solidFill>
                  <a:srgbClr val="364C20"/>
                </a:solidFill>
                <a:latin typeface="Times New Roman"/>
                <a:cs typeface="Times New Roman"/>
              </a:rPr>
              <a:t>ic</a:t>
            </a:r>
            <a:r>
              <a:rPr sz="1100" spc="0" dirty="0" smtClean="0">
                <a:solidFill>
                  <a:srgbClr val="3D3924"/>
                </a:solidFill>
                <a:latin typeface="Times New Roman"/>
                <a:cs typeface="Times New Roman"/>
              </a:rPr>
              <a:t>ate</a:t>
            </a:r>
            <a:r>
              <a:rPr sz="1100" spc="9" dirty="0" smtClean="0">
                <a:solidFill>
                  <a:srgbClr val="3D3924"/>
                </a:solidFill>
                <a:latin typeface="Times New Roman"/>
                <a:cs typeface="Times New Roman"/>
              </a:rPr>
              <a:t> </a:t>
            </a:r>
            <a:r>
              <a:rPr sz="1100" spc="0" dirty="0" smtClean="0">
                <a:solidFill>
                  <a:srgbClr val="364C20"/>
                </a:solidFill>
                <a:latin typeface="Times New Roman"/>
                <a:cs typeface="Times New Roman"/>
              </a:rPr>
              <a:t>t</a:t>
            </a:r>
            <a:r>
              <a:rPr sz="1100" spc="0" dirty="0" smtClean="0">
                <a:solidFill>
                  <a:srgbClr val="524824"/>
                </a:solidFill>
                <a:latin typeface="Times New Roman"/>
                <a:cs typeface="Times New Roman"/>
              </a:rPr>
              <a:t>h</a:t>
            </a:r>
            <a:r>
              <a:rPr sz="1100" spc="0" dirty="0" smtClean="0">
                <a:solidFill>
                  <a:srgbClr val="3D3924"/>
                </a:solidFill>
                <a:latin typeface="Times New Roman"/>
                <a:cs typeface="Times New Roman"/>
              </a:rPr>
              <a:t>e</a:t>
            </a:r>
            <a:r>
              <a:rPr sz="1100" spc="12" dirty="0" smtClean="0">
                <a:solidFill>
                  <a:srgbClr val="3D3924"/>
                </a:solidFill>
                <a:latin typeface="Times New Roman"/>
                <a:cs typeface="Times New Roman"/>
              </a:rPr>
              <a:t> </a:t>
            </a:r>
            <a:r>
              <a:rPr sz="1100" spc="0" dirty="0" smtClean="0">
                <a:solidFill>
                  <a:srgbClr val="524824"/>
                </a:solidFill>
                <a:latin typeface="Times New Roman"/>
                <a:cs typeface="Times New Roman"/>
              </a:rPr>
              <a:t>s</a:t>
            </a:r>
            <a:r>
              <a:rPr sz="1100" spc="0" dirty="0" smtClean="0">
                <a:solidFill>
                  <a:srgbClr val="3D3924"/>
                </a:solidFill>
                <a:latin typeface="Times New Roman"/>
                <a:cs typeface="Times New Roman"/>
              </a:rPr>
              <a:t>tart</a:t>
            </a:r>
            <a:r>
              <a:rPr sz="1100" spc="84" dirty="0" smtClean="0">
                <a:solidFill>
                  <a:srgbClr val="3D3924"/>
                </a:solidFill>
                <a:latin typeface="Times New Roman"/>
                <a:cs typeface="Times New Roman"/>
              </a:rPr>
              <a:t> </a:t>
            </a:r>
            <a:r>
              <a:rPr sz="1100" spc="0" dirty="0" smtClean="0">
                <a:solidFill>
                  <a:srgbClr val="3D3924"/>
                </a:solidFill>
                <a:latin typeface="Times New Roman"/>
                <a:cs typeface="Times New Roman"/>
              </a:rPr>
              <a:t>of</a:t>
            </a:r>
            <a:r>
              <a:rPr sz="1100" spc="169" dirty="0" smtClean="0">
                <a:solidFill>
                  <a:srgbClr val="3D3924"/>
                </a:solidFill>
                <a:latin typeface="Times New Roman"/>
                <a:cs typeface="Times New Roman"/>
              </a:rPr>
              <a:t> </a:t>
            </a:r>
            <a:r>
              <a:rPr sz="1100" spc="0" dirty="0" smtClean="0">
                <a:solidFill>
                  <a:srgbClr val="524824"/>
                </a:solidFill>
                <a:latin typeface="Times New Roman"/>
                <a:cs typeface="Times New Roman"/>
              </a:rPr>
              <a:t>P</a:t>
            </a:r>
            <a:r>
              <a:rPr sz="1100" spc="0" dirty="0" smtClean="0">
                <a:solidFill>
                  <a:srgbClr val="364C20"/>
                </a:solidFill>
                <a:latin typeface="Times New Roman"/>
                <a:cs typeface="Times New Roman"/>
              </a:rPr>
              <a:t>h</a:t>
            </a:r>
            <a:r>
              <a:rPr sz="1100" spc="0" dirty="0" smtClean="0">
                <a:solidFill>
                  <a:srgbClr val="3D3924"/>
                </a:solidFill>
                <a:latin typeface="Times New Roman"/>
                <a:cs typeface="Times New Roman"/>
              </a:rPr>
              <a:t>a</a:t>
            </a:r>
            <a:r>
              <a:rPr sz="1100" spc="0" dirty="0" smtClean="0">
                <a:solidFill>
                  <a:srgbClr val="524824"/>
                </a:solidFill>
                <a:latin typeface="Times New Roman"/>
                <a:cs typeface="Times New Roman"/>
              </a:rPr>
              <a:t>s</a:t>
            </a:r>
            <a:r>
              <a:rPr sz="1100" spc="0" dirty="0" smtClean="0">
                <a:solidFill>
                  <a:srgbClr val="3D3924"/>
                </a:solidFill>
                <a:latin typeface="Times New Roman"/>
                <a:cs typeface="Times New Roman"/>
              </a:rPr>
              <a:t>e</a:t>
            </a:r>
            <a:r>
              <a:rPr sz="1100" spc="84" dirty="0" smtClean="0">
                <a:solidFill>
                  <a:srgbClr val="3D3924"/>
                </a:solidFill>
                <a:latin typeface="Times New Roman"/>
                <a:cs typeface="Times New Roman"/>
              </a:rPr>
              <a:t> </a:t>
            </a:r>
            <a:r>
              <a:rPr sz="1100" spc="0" dirty="0" smtClean="0">
                <a:solidFill>
                  <a:srgbClr val="3D3924"/>
                </a:solidFill>
                <a:latin typeface="Times New Roman"/>
                <a:cs typeface="Times New Roman"/>
              </a:rPr>
              <a:t>2</a:t>
            </a:r>
            <a:r>
              <a:rPr sz="1100" spc="0" dirty="0" smtClean="0">
                <a:solidFill>
                  <a:srgbClr val="5B6220"/>
                </a:solidFill>
                <a:latin typeface="Times New Roman"/>
                <a:cs typeface="Times New Roman"/>
              </a:rPr>
              <a:t>.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244696" y="2812397"/>
            <a:ext cx="3537345" cy="1651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225"/>
              </a:lnSpc>
              <a:spcBef>
                <a:spcPts val="61"/>
              </a:spcBef>
            </a:pPr>
            <a:r>
              <a:rPr sz="1100" dirty="0" smtClean="0">
                <a:solidFill>
                  <a:srgbClr val="3D3924"/>
                </a:solidFill>
                <a:latin typeface="Times New Roman"/>
                <a:cs typeface="Times New Roman"/>
              </a:rPr>
              <a:t>,</a:t>
            </a:r>
            <a:r>
              <a:rPr sz="1100" dirty="0" smtClean="0">
                <a:solidFill>
                  <a:srgbClr val="364C20"/>
                </a:solidFill>
                <a:latin typeface="Times New Roman"/>
                <a:cs typeface="Times New Roman"/>
              </a:rPr>
              <a:t>T</a:t>
            </a:r>
            <a:r>
              <a:rPr sz="1100" dirty="0" smtClean="0">
                <a:solidFill>
                  <a:srgbClr val="524824"/>
                </a:solidFill>
                <a:latin typeface="Times New Roman"/>
                <a:cs typeface="Times New Roman"/>
              </a:rPr>
              <a:t>h</a:t>
            </a:r>
            <a:r>
              <a:rPr sz="1100" dirty="0" smtClean="0">
                <a:solidFill>
                  <a:srgbClr val="3D3924"/>
                </a:solidFill>
                <a:latin typeface="Times New Roman"/>
                <a:cs typeface="Times New Roman"/>
              </a:rPr>
              <a:t>e</a:t>
            </a:r>
            <a:r>
              <a:rPr sz="1100" spc="84" dirty="0" smtClean="0">
                <a:solidFill>
                  <a:srgbClr val="3D3924"/>
                </a:solidFill>
                <a:latin typeface="Times New Roman"/>
                <a:cs typeface="Times New Roman"/>
              </a:rPr>
              <a:t> </a:t>
            </a:r>
            <a:r>
              <a:rPr sz="1100" spc="0" dirty="0" smtClean="0">
                <a:solidFill>
                  <a:srgbClr val="524824"/>
                </a:solidFill>
                <a:latin typeface="Times New Roman"/>
                <a:cs typeface="Times New Roman"/>
              </a:rPr>
              <a:t>P</a:t>
            </a:r>
            <a:r>
              <a:rPr sz="1100" spc="0" dirty="0" smtClean="0">
                <a:solidFill>
                  <a:srgbClr val="282B28"/>
                </a:solidFill>
                <a:latin typeface="Times New Roman"/>
                <a:cs typeface="Times New Roman"/>
              </a:rPr>
              <a:t>E</a:t>
            </a:r>
            <a:r>
              <a:rPr sz="1100" spc="17" dirty="0" smtClean="0">
                <a:solidFill>
                  <a:srgbClr val="282B28"/>
                </a:solidFill>
                <a:latin typeface="Times New Roman"/>
                <a:cs typeface="Times New Roman"/>
              </a:rPr>
              <a:t> </a:t>
            </a:r>
            <a:r>
              <a:rPr sz="1100" spc="0" dirty="0" smtClean="0">
                <a:solidFill>
                  <a:srgbClr val="524824"/>
                </a:solidFill>
                <a:latin typeface="Times New Roman"/>
                <a:cs typeface="Times New Roman"/>
              </a:rPr>
              <a:t>b</a:t>
            </a:r>
            <a:r>
              <a:rPr sz="1100" spc="0" dirty="0" smtClean="0">
                <a:solidFill>
                  <a:srgbClr val="364C20"/>
                </a:solidFill>
                <a:latin typeface="Times New Roman"/>
                <a:cs typeface="Times New Roman"/>
              </a:rPr>
              <a:t>r</a:t>
            </a:r>
            <a:r>
              <a:rPr sz="1100" spc="0" dirty="0" smtClean="0">
                <a:solidFill>
                  <a:srgbClr val="3D3924"/>
                </a:solidFill>
                <a:latin typeface="Times New Roman"/>
                <a:cs typeface="Times New Roman"/>
              </a:rPr>
              <a:t>oadcas</a:t>
            </a:r>
            <a:r>
              <a:rPr sz="1100" spc="0" dirty="0" smtClean="0">
                <a:solidFill>
                  <a:srgbClr val="364C20"/>
                </a:solidFill>
                <a:latin typeface="Times New Roman"/>
                <a:cs typeface="Times New Roman"/>
              </a:rPr>
              <a:t>t</a:t>
            </a:r>
            <a:r>
              <a:rPr sz="1100" spc="0" dirty="0" smtClean="0">
                <a:solidFill>
                  <a:srgbClr val="3D3924"/>
                </a:solidFill>
                <a:latin typeface="Times New Roman"/>
                <a:cs typeface="Times New Roman"/>
              </a:rPr>
              <a:t>s</a:t>
            </a:r>
            <a:r>
              <a:rPr sz="1100" spc="-145" dirty="0" smtClean="0">
                <a:solidFill>
                  <a:srgbClr val="3D3924"/>
                </a:solidFill>
                <a:latin typeface="Times New Roman"/>
                <a:cs typeface="Times New Roman"/>
              </a:rPr>
              <a:t> </a:t>
            </a:r>
            <a:r>
              <a:rPr sz="1100" spc="0" dirty="0" smtClean="0">
                <a:solidFill>
                  <a:srgbClr val="3D3924"/>
                </a:solidFill>
                <a:latin typeface="Times New Roman"/>
                <a:cs typeface="Times New Roman"/>
              </a:rPr>
              <a:t>t</a:t>
            </a:r>
            <a:r>
              <a:rPr sz="1100" spc="0" dirty="0" smtClean="0">
                <a:solidFill>
                  <a:srgbClr val="524824"/>
                </a:solidFill>
                <a:latin typeface="Times New Roman"/>
                <a:cs typeface="Times New Roman"/>
              </a:rPr>
              <a:t>h</a:t>
            </a:r>
            <a:r>
              <a:rPr sz="1100" spc="0" dirty="0" smtClean="0">
                <a:solidFill>
                  <a:srgbClr val="3D3924"/>
                </a:solidFill>
                <a:latin typeface="Times New Roman"/>
                <a:cs typeface="Times New Roman"/>
              </a:rPr>
              <a:t>e</a:t>
            </a:r>
            <a:r>
              <a:rPr sz="1100" spc="94" dirty="0" smtClean="0">
                <a:solidFill>
                  <a:srgbClr val="3D3924"/>
                </a:solidFill>
                <a:latin typeface="Times New Roman"/>
                <a:cs typeface="Times New Roman"/>
              </a:rPr>
              <a:t> </a:t>
            </a:r>
            <a:r>
              <a:rPr sz="1100" spc="0" dirty="0" smtClean="0">
                <a:solidFill>
                  <a:srgbClr val="364C20"/>
                </a:solidFill>
                <a:latin typeface="Times New Roman"/>
                <a:cs typeface="Times New Roman"/>
              </a:rPr>
              <a:t>st</a:t>
            </a:r>
            <a:r>
              <a:rPr sz="1100" spc="0" dirty="0" smtClean="0">
                <a:solidFill>
                  <a:srgbClr val="3D3924"/>
                </a:solidFill>
                <a:latin typeface="Times New Roman"/>
                <a:cs typeface="Times New Roman"/>
              </a:rPr>
              <a:t>art</a:t>
            </a:r>
            <a:r>
              <a:rPr sz="1100" spc="46" dirty="0" smtClean="0">
                <a:solidFill>
                  <a:srgbClr val="3D3924"/>
                </a:solidFill>
                <a:latin typeface="Times New Roman"/>
                <a:cs typeface="Times New Roman"/>
              </a:rPr>
              <a:t> </a:t>
            </a:r>
            <a:r>
              <a:rPr sz="1050" spc="0" dirty="0" smtClean="0">
                <a:solidFill>
                  <a:srgbClr val="3D3924"/>
                </a:solidFill>
                <a:latin typeface="Arial"/>
                <a:cs typeface="Arial"/>
              </a:rPr>
              <a:t>of</a:t>
            </a:r>
            <a:r>
              <a:rPr sz="1050" spc="218" dirty="0" smtClean="0">
                <a:solidFill>
                  <a:srgbClr val="3D3924"/>
                </a:solidFill>
                <a:latin typeface="Arial"/>
                <a:cs typeface="Arial"/>
              </a:rPr>
              <a:t> </a:t>
            </a:r>
            <a:r>
              <a:rPr sz="1100" spc="0" dirty="0" smtClean="0">
                <a:solidFill>
                  <a:srgbClr val="3D3924"/>
                </a:solidFill>
                <a:latin typeface="Times New Roman"/>
                <a:cs typeface="Times New Roman"/>
              </a:rPr>
              <a:t>P</a:t>
            </a:r>
            <a:r>
              <a:rPr sz="1100" spc="0" dirty="0" smtClean="0">
                <a:solidFill>
                  <a:srgbClr val="524824"/>
                </a:solidFill>
                <a:latin typeface="Times New Roman"/>
                <a:cs typeface="Times New Roman"/>
              </a:rPr>
              <a:t>h</a:t>
            </a:r>
            <a:r>
              <a:rPr sz="1100" spc="0" dirty="0" smtClean="0">
                <a:solidFill>
                  <a:srgbClr val="3D3924"/>
                </a:solidFill>
                <a:latin typeface="Times New Roman"/>
                <a:cs typeface="Times New Roman"/>
              </a:rPr>
              <a:t>ase </a:t>
            </a:r>
            <a:r>
              <a:rPr sz="1100" spc="-134" dirty="0" smtClean="0">
                <a:solidFill>
                  <a:srgbClr val="3D3924"/>
                </a:solidFill>
                <a:latin typeface="Times New Roman"/>
                <a:cs typeface="Times New Roman"/>
              </a:rPr>
              <a:t> </a:t>
            </a:r>
            <a:r>
              <a:rPr sz="1100" spc="0" dirty="0" smtClean="0">
                <a:solidFill>
                  <a:srgbClr val="3D3924"/>
                </a:solidFill>
                <a:latin typeface="Times New Roman"/>
                <a:cs typeface="Times New Roman"/>
              </a:rPr>
              <a:t>2</a:t>
            </a:r>
            <a:r>
              <a:rPr sz="1100" spc="53" dirty="0" smtClean="0">
                <a:solidFill>
                  <a:srgbClr val="3D3924"/>
                </a:solidFill>
                <a:latin typeface="Times New Roman"/>
                <a:cs typeface="Times New Roman"/>
              </a:rPr>
              <a:t> </a:t>
            </a:r>
            <a:r>
              <a:rPr sz="1100" spc="0" dirty="0" smtClean="0">
                <a:solidFill>
                  <a:srgbClr val="364C20"/>
                </a:solidFill>
                <a:latin typeface="Times New Roman"/>
                <a:cs typeface="Times New Roman"/>
              </a:rPr>
              <a:t>t</a:t>
            </a:r>
            <a:r>
              <a:rPr sz="1100" spc="0" dirty="0" smtClean="0">
                <a:solidFill>
                  <a:srgbClr val="3D3924"/>
                </a:solidFill>
                <a:latin typeface="Times New Roman"/>
                <a:cs typeface="Times New Roman"/>
              </a:rPr>
              <a:t>o</a:t>
            </a:r>
            <a:r>
              <a:rPr sz="1100" spc="23" dirty="0" smtClean="0">
                <a:solidFill>
                  <a:srgbClr val="3D3924"/>
                </a:solidFill>
                <a:latin typeface="Times New Roman"/>
                <a:cs typeface="Times New Roman"/>
              </a:rPr>
              <a:t> </a:t>
            </a:r>
            <a:r>
              <a:rPr sz="1100" spc="0" dirty="0" smtClean="0">
                <a:solidFill>
                  <a:srgbClr val="3D3924"/>
                </a:solidFill>
                <a:latin typeface="Times New Roman"/>
                <a:cs typeface="Times New Roman"/>
              </a:rPr>
              <a:t>a</a:t>
            </a:r>
            <a:r>
              <a:rPr sz="1100" spc="0" dirty="0" smtClean="0">
                <a:solidFill>
                  <a:srgbClr val="524824"/>
                </a:solidFill>
                <a:latin typeface="Times New Roman"/>
                <a:cs typeface="Times New Roman"/>
              </a:rPr>
              <a:t>ll</a:t>
            </a:r>
            <a:r>
              <a:rPr sz="1100" spc="155" dirty="0" smtClean="0">
                <a:solidFill>
                  <a:srgbClr val="524824"/>
                </a:solidFill>
                <a:latin typeface="Times New Roman"/>
                <a:cs typeface="Times New Roman"/>
              </a:rPr>
              <a:t> </a:t>
            </a:r>
            <a:r>
              <a:rPr sz="1100" spc="0" dirty="0" smtClean="0">
                <a:solidFill>
                  <a:srgbClr val="3D3924"/>
                </a:solidFill>
                <a:latin typeface="Times New Roman"/>
                <a:cs typeface="Times New Roman"/>
              </a:rPr>
              <a:t>AM</a:t>
            </a:r>
            <a:r>
              <a:rPr sz="1100" spc="0" dirty="0" smtClean="0">
                <a:solidFill>
                  <a:srgbClr val="524824"/>
                </a:solidFill>
                <a:latin typeface="Times New Roman"/>
                <a:cs typeface="Times New Roman"/>
              </a:rPr>
              <a:t>P</a:t>
            </a:r>
            <a:r>
              <a:rPr sz="1100" spc="0" dirty="0" smtClean="0">
                <a:solidFill>
                  <a:srgbClr val="3D3924"/>
                </a:solidFill>
                <a:latin typeface="Times New Roman"/>
                <a:cs typeface="Times New Roman"/>
              </a:rPr>
              <a:t>s</a:t>
            </a:r>
            <a:r>
              <a:rPr sz="1100" spc="0" dirty="0" smtClean="0">
                <a:solidFill>
                  <a:srgbClr val="5B6220"/>
                </a:solidFill>
                <a:latin typeface="Times New Roman"/>
                <a:cs typeface="Times New Roman"/>
              </a:rPr>
              <a:t>.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244696" y="3118721"/>
            <a:ext cx="2755473" cy="1651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225"/>
              </a:lnSpc>
              <a:spcBef>
                <a:spcPts val="61"/>
              </a:spcBef>
            </a:pPr>
            <a:r>
              <a:rPr sz="1100" dirty="0" smtClean="0">
                <a:solidFill>
                  <a:srgbClr val="3D3924"/>
                </a:solidFill>
                <a:latin typeface="Times New Roman"/>
                <a:cs typeface="Times New Roman"/>
              </a:rPr>
              <a:t>,Each</a:t>
            </a:r>
            <a:r>
              <a:rPr sz="1100" spc="84" dirty="0" smtClean="0">
                <a:solidFill>
                  <a:srgbClr val="3D3924"/>
                </a:solidFill>
                <a:latin typeface="Times New Roman"/>
                <a:cs typeface="Times New Roman"/>
              </a:rPr>
              <a:t> </a:t>
            </a:r>
            <a:r>
              <a:rPr sz="1100" spc="0" dirty="0" smtClean="0">
                <a:solidFill>
                  <a:srgbClr val="3D3924"/>
                </a:solidFill>
                <a:latin typeface="Times New Roman"/>
                <a:cs typeface="Times New Roman"/>
              </a:rPr>
              <a:t>A</a:t>
            </a:r>
            <a:r>
              <a:rPr sz="1100" spc="0" dirty="0" smtClean="0">
                <a:solidFill>
                  <a:srgbClr val="364C20"/>
                </a:solidFill>
                <a:latin typeface="Times New Roman"/>
                <a:cs typeface="Times New Roman"/>
              </a:rPr>
              <a:t>M</a:t>
            </a:r>
            <a:r>
              <a:rPr sz="1100" spc="0" dirty="0" smtClean="0">
                <a:solidFill>
                  <a:srgbClr val="3D3924"/>
                </a:solidFill>
                <a:latin typeface="Times New Roman"/>
                <a:cs typeface="Times New Roman"/>
              </a:rPr>
              <a:t>P</a:t>
            </a:r>
            <a:r>
              <a:rPr sz="1100" spc="226" dirty="0" smtClean="0">
                <a:solidFill>
                  <a:srgbClr val="3D3924"/>
                </a:solidFill>
                <a:latin typeface="Times New Roman"/>
                <a:cs typeface="Times New Roman"/>
              </a:rPr>
              <a:t> </a:t>
            </a:r>
            <a:r>
              <a:rPr sz="1100" spc="0" dirty="0" smtClean="0">
                <a:solidFill>
                  <a:srgbClr val="524824"/>
                </a:solidFill>
                <a:latin typeface="Times New Roman"/>
                <a:cs typeface="Times New Roman"/>
              </a:rPr>
              <a:t>r</a:t>
            </a:r>
            <a:r>
              <a:rPr sz="1100" spc="0" dirty="0" smtClean="0">
                <a:solidFill>
                  <a:srgbClr val="3D3924"/>
                </a:solidFill>
                <a:latin typeface="Times New Roman"/>
                <a:cs typeface="Times New Roman"/>
              </a:rPr>
              <a:t>eads</a:t>
            </a:r>
            <a:r>
              <a:rPr sz="1100" spc="84" dirty="0" smtClean="0">
                <a:solidFill>
                  <a:srgbClr val="3D3924"/>
                </a:solidFill>
                <a:latin typeface="Times New Roman"/>
                <a:cs typeface="Times New Roman"/>
              </a:rPr>
              <a:t> </a:t>
            </a:r>
            <a:r>
              <a:rPr sz="1100" spc="0" dirty="0" smtClean="0">
                <a:solidFill>
                  <a:srgbClr val="524824"/>
                </a:solidFill>
                <a:latin typeface="Times New Roman"/>
                <a:cs typeface="Times New Roman"/>
              </a:rPr>
              <a:t>i</a:t>
            </a:r>
            <a:r>
              <a:rPr sz="1100" spc="0" dirty="0" smtClean="0">
                <a:solidFill>
                  <a:srgbClr val="3D3924"/>
                </a:solidFill>
                <a:latin typeface="Times New Roman"/>
                <a:cs typeface="Times New Roman"/>
              </a:rPr>
              <a:t>ts</a:t>
            </a:r>
            <a:r>
              <a:rPr sz="1100" spc="119" dirty="0" smtClean="0">
                <a:solidFill>
                  <a:srgbClr val="3D3924"/>
                </a:solidFill>
                <a:latin typeface="Times New Roman"/>
                <a:cs typeface="Times New Roman"/>
              </a:rPr>
              <a:t> </a:t>
            </a:r>
            <a:r>
              <a:rPr sz="1100" spc="0" dirty="0" smtClean="0">
                <a:solidFill>
                  <a:srgbClr val="3D3924"/>
                </a:solidFill>
                <a:latin typeface="Times New Roman"/>
                <a:cs typeface="Times New Roman"/>
              </a:rPr>
              <a:t>b</a:t>
            </a:r>
            <a:r>
              <a:rPr sz="1100" spc="0" dirty="0" smtClean="0">
                <a:solidFill>
                  <a:srgbClr val="524824"/>
                </a:solidFill>
                <a:latin typeface="Times New Roman"/>
                <a:cs typeface="Times New Roman"/>
              </a:rPr>
              <a:t>l</a:t>
            </a:r>
            <a:r>
              <a:rPr sz="1100" spc="0" dirty="0" smtClean="0">
                <a:solidFill>
                  <a:srgbClr val="3D3924"/>
                </a:solidFill>
                <a:latin typeface="Times New Roman"/>
                <a:cs typeface="Times New Roman"/>
              </a:rPr>
              <a:t>o</a:t>
            </a:r>
            <a:r>
              <a:rPr sz="1100" spc="0" dirty="0" smtClean="0">
                <a:solidFill>
                  <a:srgbClr val="364C20"/>
                </a:solidFill>
                <a:latin typeface="Times New Roman"/>
                <a:cs typeface="Times New Roman"/>
              </a:rPr>
              <a:t>cks</a:t>
            </a:r>
            <a:r>
              <a:rPr sz="1100" spc="117" dirty="0" smtClean="0">
                <a:solidFill>
                  <a:srgbClr val="364C20"/>
                </a:solidFill>
                <a:latin typeface="Times New Roman"/>
                <a:cs typeface="Times New Roman"/>
              </a:rPr>
              <a:t> </a:t>
            </a:r>
            <a:r>
              <a:rPr sz="1100" spc="0" dirty="0" smtClean="0">
                <a:solidFill>
                  <a:srgbClr val="364C20"/>
                </a:solidFill>
                <a:latin typeface="Times New Roman"/>
                <a:cs typeface="Times New Roman"/>
              </a:rPr>
              <a:t>i</a:t>
            </a:r>
            <a:r>
              <a:rPr sz="1100" spc="0" dirty="0" smtClean="0">
                <a:solidFill>
                  <a:srgbClr val="524824"/>
                </a:solidFill>
                <a:latin typeface="Times New Roman"/>
                <a:cs typeface="Times New Roman"/>
              </a:rPr>
              <a:t>n</a:t>
            </a:r>
            <a:r>
              <a:rPr sz="1100" spc="84" dirty="0" smtClean="0">
                <a:solidFill>
                  <a:srgbClr val="524824"/>
                </a:solidFill>
                <a:latin typeface="Times New Roman"/>
                <a:cs typeface="Times New Roman"/>
              </a:rPr>
              <a:t> </a:t>
            </a:r>
            <a:r>
              <a:rPr sz="1100" spc="0" dirty="0" smtClean="0">
                <a:solidFill>
                  <a:srgbClr val="3D3924"/>
                </a:solidFill>
                <a:latin typeface="Times New Roman"/>
                <a:cs typeface="Times New Roman"/>
              </a:rPr>
              <a:t>from </a:t>
            </a:r>
            <a:r>
              <a:rPr sz="1100" spc="192" dirty="0" smtClean="0">
                <a:solidFill>
                  <a:srgbClr val="3D3924"/>
                </a:solidFill>
                <a:latin typeface="Times New Roman"/>
                <a:cs typeface="Times New Roman"/>
              </a:rPr>
              <a:t> </a:t>
            </a:r>
            <a:r>
              <a:rPr sz="1100" spc="0" dirty="0" smtClean="0">
                <a:solidFill>
                  <a:srgbClr val="3D3924"/>
                </a:solidFill>
                <a:latin typeface="Times New Roman"/>
                <a:cs typeface="Times New Roman"/>
              </a:rPr>
              <a:t>d</a:t>
            </a:r>
            <a:r>
              <a:rPr sz="1100" spc="0" dirty="0" smtClean="0">
                <a:solidFill>
                  <a:srgbClr val="364C20"/>
                </a:solidFill>
                <a:latin typeface="Times New Roman"/>
                <a:cs typeface="Times New Roman"/>
              </a:rPr>
              <a:t>i</a:t>
            </a:r>
            <a:r>
              <a:rPr sz="1100" spc="0" dirty="0" smtClean="0">
                <a:solidFill>
                  <a:srgbClr val="3D3924"/>
                </a:solidFill>
                <a:latin typeface="Times New Roman"/>
                <a:cs typeface="Times New Roman"/>
              </a:rPr>
              <a:t>sk</a:t>
            </a:r>
            <a:r>
              <a:rPr sz="1100" spc="0" dirty="0" smtClean="0">
                <a:solidFill>
                  <a:srgbClr val="5B6220"/>
                </a:solidFill>
                <a:latin typeface="Times New Roman"/>
                <a:cs typeface="Times New Roman"/>
              </a:rPr>
              <a:t>.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244696" y="3427331"/>
            <a:ext cx="4099744" cy="1651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225"/>
              </a:lnSpc>
              <a:spcBef>
                <a:spcPts val="61"/>
              </a:spcBef>
            </a:pPr>
            <a:r>
              <a:rPr sz="1100" dirty="0" smtClean="0">
                <a:solidFill>
                  <a:srgbClr val="3D3924"/>
                </a:solidFill>
                <a:latin typeface="Times New Roman"/>
                <a:cs typeface="Times New Roman"/>
              </a:rPr>
              <a:t>,</a:t>
            </a:r>
            <a:r>
              <a:rPr sz="1100" dirty="0" smtClean="0">
                <a:solidFill>
                  <a:srgbClr val="524824"/>
                </a:solidFill>
                <a:latin typeface="Times New Roman"/>
                <a:cs typeface="Times New Roman"/>
              </a:rPr>
              <a:t>E</a:t>
            </a:r>
            <a:r>
              <a:rPr sz="1100" dirty="0" smtClean="0">
                <a:solidFill>
                  <a:srgbClr val="3D3924"/>
                </a:solidFill>
                <a:latin typeface="Times New Roman"/>
                <a:cs typeface="Times New Roman"/>
              </a:rPr>
              <a:t>ach</a:t>
            </a:r>
            <a:r>
              <a:rPr sz="1100" spc="84" dirty="0" smtClean="0">
                <a:solidFill>
                  <a:srgbClr val="3D3924"/>
                </a:solidFill>
                <a:latin typeface="Times New Roman"/>
                <a:cs typeface="Times New Roman"/>
              </a:rPr>
              <a:t> </a:t>
            </a:r>
            <a:r>
              <a:rPr sz="1100" spc="0" dirty="0" smtClean="0">
                <a:solidFill>
                  <a:srgbClr val="3D3924"/>
                </a:solidFill>
                <a:latin typeface="Times New Roman"/>
                <a:cs typeface="Times New Roman"/>
              </a:rPr>
              <a:t>A</a:t>
            </a:r>
            <a:r>
              <a:rPr sz="1100" spc="0" dirty="0" smtClean="0">
                <a:solidFill>
                  <a:srgbClr val="364C20"/>
                </a:solidFill>
                <a:latin typeface="Times New Roman"/>
                <a:cs typeface="Times New Roman"/>
              </a:rPr>
              <a:t>M</a:t>
            </a:r>
            <a:r>
              <a:rPr sz="1100" spc="0" dirty="0" smtClean="0">
                <a:solidFill>
                  <a:srgbClr val="3D3924"/>
                </a:solidFill>
                <a:latin typeface="Times New Roman"/>
                <a:cs typeface="Times New Roman"/>
              </a:rPr>
              <a:t>P</a:t>
            </a:r>
            <a:r>
              <a:rPr sz="1100" spc="226" dirty="0" smtClean="0">
                <a:solidFill>
                  <a:srgbClr val="3D3924"/>
                </a:solidFill>
                <a:latin typeface="Times New Roman"/>
                <a:cs typeface="Times New Roman"/>
              </a:rPr>
              <a:t> </a:t>
            </a:r>
            <a:r>
              <a:rPr sz="1100" spc="0" dirty="0" smtClean="0">
                <a:solidFill>
                  <a:srgbClr val="3D3924"/>
                </a:solidFill>
                <a:latin typeface="Times New Roman"/>
                <a:cs typeface="Times New Roman"/>
              </a:rPr>
              <a:t>sorts</a:t>
            </a:r>
            <a:r>
              <a:rPr sz="1100" spc="43" dirty="0" smtClean="0">
                <a:solidFill>
                  <a:srgbClr val="3D3924"/>
                </a:solidFill>
                <a:latin typeface="Times New Roman"/>
                <a:cs typeface="Times New Roman"/>
              </a:rPr>
              <a:t> </a:t>
            </a:r>
            <a:r>
              <a:rPr sz="1100" spc="0" dirty="0" smtClean="0">
                <a:solidFill>
                  <a:srgbClr val="3D3924"/>
                </a:solidFill>
                <a:latin typeface="Times New Roman"/>
                <a:cs typeface="Times New Roman"/>
              </a:rPr>
              <a:t>i</a:t>
            </a:r>
            <a:r>
              <a:rPr sz="1100" spc="0" dirty="0" smtClean="0">
                <a:solidFill>
                  <a:srgbClr val="364C20"/>
                </a:solidFill>
                <a:latin typeface="Times New Roman"/>
                <a:cs typeface="Times New Roman"/>
              </a:rPr>
              <a:t>t</a:t>
            </a:r>
            <a:r>
              <a:rPr sz="1100" spc="0" dirty="0" smtClean="0">
                <a:solidFill>
                  <a:srgbClr val="524824"/>
                </a:solidFill>
                <a:latin typeface="Times New Roman"/>
                <a:cs typeface="Times New Roman"/>
              </a:rPr>
              <a:t>s</a:t>
            </a:r>
            <a:r>
              <a:rPr sz="1100" spc="84" dirty="0" smtClean="0">
                <a:solidFill>
                  <a:srgbClr val="524824"/>
                </a:solidFill>
                <a:latin typeface="Times New Roman"/>
                <a:cs typeface="Times New Roman"/>
              </a:rPr>
              <a:t> </a:t>
            </a:r>
            <a:r>
              <a:rPr sz="1100" spc="0" dirty="0" smtClean="0">
                <a:solidFill>
                  <a:srgbClr val="3D3924"/>
                </a:solidFill>
                <a:latin typeface="Times New Roman"/>
                <a:cs typeface="Times New Roman"/>
              </a:rPr>
              <a:t>da</a:t>
            </a:r>
            <a:r>
              <a:rPr sz="1100" spc="-6" dirty="0" smtClean="0">
                <a:solidFill>
                  <a:srgbClr val="3D3924"/>
                </a:solidFill>
                <a:latin typeface="Times New Roman"/>
                <a:cs typeface="Times New Roman"/>
              </a:rPr>
              <a:t>t</a:t>
            </a:r>
            <a:r>
              <a:rPr sz="1100" spc="0" dirty="0" smtClean="0">
                <a:solidFill>
                  <a:srgbClr val="3D3924"/>
                </a:solidFill>
                <a:latin typeface="Times New Roman"/>
                <a:cs typeface="Times New Roman"/>
              </a:rPr>
              <a:t>a</a:t>
            </a:r>
            <a:r>
              <a:rPr sz="1100" spc="107" dirty="0" smtClean="0">
                <a:solidFill>
                  <a:srgbClr val="3D3924"/>
                </a:solidFill>
                <a:latin typeface="Times New Roman"/>
                <a:cs typeface="Times New Roman"/>
              </a:rPr>
              <a:t> </a:t>
            </a:r>
            <a:r>
              <a:rPr sz="1100" spc="0" dirty="0" smtClean="0">
                <a:solidFill>
                  <a:srgbClr val="3D3924"/>
                </a:solidFill>
                <a:latin typeface="Times New Roman"/>
                <a:cs typeface="Times New Roman"/>
              </a:rPr>
              <a:t>ro</a:t>
            </a:r>
            <a:r>
              <a:rPr sz="1100" spc="0" dirty="0" smtClean="0">
                <a:solidFill>
                  <a:srgbClr val="524824"/>
                </a:solidFill>
                <a:latin typeface="Times New Roman"/>
                <a:cs typeface="Times New Roman"/>
              </a:rPr>
              <a:t>ws </a:t>
            </a:r>
            <a:r>
              <a:rPr sz="1100" spc="181" dirty="0" smtClean="0">
                <a:solidFill>
                  <a:srgbClr val="524824"/>
                </a:solidFill>
                <a:latin typeface="Times New Roman"/>
                <a:cs typeface="Times New Roman"/>
              </a:rPr>
              <a:t> </a:t>
            </a:r>
            <a:r>
              <a:rPr sz="1100" spc="0" dirty="0" smtClean="0">
                <a:solidFill>
                  <a:srgbClr val="3D3924"/>
                </a:solidFill>
                <a:latin typeface="Times New Roman"/>
                <a:cs typeface="Times New Roman"/>
              </a:rPr>
              <a:t>ba</a:t>
            </a:r>
            <a:r>
              <a:rPr sz="1100" spc="0" dirty="0" smtClean="0">
                <a:solidFill>
                  <a:srgbClr val="524824"/>
                </a:solidFill>
                <a:latin typeface="Times New Roman"/>
                <a:cs typeface="Times New Roman"/>
              </a:rPr>
              <a:t>s</a:t>
            </a:r>
            <a:r>
              <a:rPr sz="1100" spc="0" dirty="0" smtClean="0">
                <a:solidFill>
                  <a:srgbClr val="3D3924"/>
                </a:solidFill>
                <a:latin typeface="Times New Roman"/>
                <a:cs typeface="Times New Roman"/>
              </a:rPr>
              <a:t>ed </a:t>
            </a:r>
            <a:r>
              <a:rPr sz="1100" spc="-134" dirty="0" smtClean="0">
                <a:solidFill>
                  <a:srgbClr val="3D3924"/>
                </a:solidFill>
                <a:latin typeface="Times New Roman"/>
                <a:cs typeface="Times New Roman"/>
              </a:rPr>
              <a:t> </a:t>
            </a:r>
            <a:r>
              <a:rPr sz="1100" spc="0" dirty="0" smtClean="0">
                <a:solidFill>
                  <a:srgbClr val="3D3924"/>
                </a:solidFill>
                <a:latin typeface="Times New Roman"/>
                <a:cs typeface="Times New Roman"/>
              </a:rPr>
              <a:t>o</a:t>
            </a:r>
            <a:r>
              <a:rPr sz="1100" spc="0" dirty="0" smtClean="0">
                <a:solidFill>
                  <a:srgbClr val="364C20"/>
                </a:solidFill>
                <a:latin typeface="Times New Roman"/>
                <a:cs typeface="Times New Roman"/>
              </a:rPr>
              <a:t>n </a:t>
            </a:r>
            <a:r>
              <a:rPr sz="1100" spc="33" dirty="0" smtClean="0">
                <a:solidFill>
                  <a:srgbClr val="364C20"/>
                </a:solidFill>
                <a:latin typeface="Times New Roman"/>
                <a:cs typeface="Times New Roman"/>
              </a:rPr>
              <a:t> </a:t>
            </a:r>
            <a:r>
              <a:rPr sz="1100" spc="0" dirty="0" smtClean="0">
                <a:solidFill>
                  <a:srgbClr val="3D3924"/>
                </a:solidFill>
                <a:latin typeface="Times New Roman"/>
                <a:cs typeface="Times New Roman"/>
              </a:rPr>
              <a:t>ro</a:t>
            </a:r>
            <a:r>
              <a:rPr sz="1100" spc="0" dirty="0" smtClean="0">
                <a:solidFill>
                  <a:srgbClr val="524824"/>
                </a:solidFill>
                <a:latin typeface="Times New Roman"/>
                <a:cs typeface="Times New Roman"/>
              </a:rPr>
              <a:t>w </a:t>
            </a:r>
            <a:r>
              <a:rPr sz="1100" spc="125" dirty="0" smtClean="0">
                <a:solidFill>
                  <a:srgbClr val="524824"/>
                </a:solidFill>
                <a:latin typeface="Times New Roman"/>
                <a:cs typeface="Times New Roman"/>
              </a:rPr>
              <a:t> </a:t>
            </a:r>
            <a:r>
              <a:rPr sz="1100" spc="0" dirty="0" smtClean="0">
                <a:solidFill>
                  <a:srgbClr val="364C20"/>
                </a:solidFill>
                <a:latin typeface="Times New Roman"/>
                <a:cs typeface="Times New Roman"/>
              </a:rPr>
              <a:t>h</a:t>
            </a:r>
            <a:r>
              <a:rPr sz="1100" spc="0" dirty="0" smtClean="0">
                <a:solidFill>
                  <a:srgbClr val="3D3924"/>
                </a:solidFill>
                <a:latin typeface="Times New Roman"/>
                <a:cs typeface="Times New Roman"/>
              </a:rPr>
              <a:t>ash </a:t>
            </a:r>
            <a:r>
              <a:rPr sz="1100" spc="-119" dirty="0" smtClean="0">
                <a:solidFill>
                  <a:srgbClr val="3D3924"/>
                </a:solidFill>
                <a:latin typeface="Times New Roman"/>
                <a:cs typeface="Times New Roman"/>
              </a:rPr>
              <a:t> </a:t>
            </a:r>
            <a:r>
              <a:rPr sz="1100" spc="0" dirty="0" smtClean="0">
                <a:solidFill>
                  <a:srgbClr val="3D3924"/>
                </a:solidFill>
                <a:latin typeface="Times New Roman"/>
                <a:cs typeface="Times New Roman"/>
              </a:rPr>
              <a:t>se</a:t>
            </a:r>
            <a:r>
              <a:rPr sz="1100" spc="0" dirty="0" smtClean="0">
                <a:solidFill>
                  <a:srgbClr val="524824"/>
                </a:solidFill>
                <a:latin typeface="Times New Roman"/>
                <a:cs typeface="Times New Roman"/>
              </a:rPr>
              <a:t>q</a:t>
            </a:r>
            <a:r>
              <a:rPr sz="1100" spc="0" dirty="0" smtClean="0">
                <a:solidFill>
                  <a:srgbClr val="364C20"/>
                </a:solidFill>
                <a:latin typeface="Times New Roman"/>
                <a:cs typeface="Times New Roman"/>
              </a:rPr>
              <a:t>u</a:t>
            </a:r>
            <a:r>
              <a:rPr sz="1100" spc="0" dirty="0" smtClean="0">
                <a:solidFill>
                  <a:srgbClr val="3D3924"/>
                </a:solidFill>
                <a:latin typeface="Times New Roman"/>
                <a:cs typeface="Times New Roman"/>
              </a:rPr>
              <a:t>ence.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44696" y="3735941"/>
            <a:ext cx="3336162" cy="1651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225"/>
              </a:lnSpc>
              <a:spcBef>
                <a:spcPts val="61"/>
              </a:spcBef>
            </a:pPr>
            <a:r>
              <a:rPr sz="1100" dirty="0" smtClean="0">
                <a:solidFill>
                  <a:srgbClr val="3D3924"/>
                </a:solidFill>
                <a:latin typeface="Times New Roman"/>
                <a:cs typeface="Times New Roman"/>
              </a:rPr>
              <a:t>,</a:t>
            </a:r>
            <a:r>
              <a:rPr sz="1100" dirty="0" smtClean="0">
                <a:solidFill>
                  <a:srgbClr val="524824"/>
                </a:solidFill>
                <a:latin typeface="Times New Roman"/>
                <a:cs typeface="Times New Roman"/>
              </a:rPr>
              <a:t>E</a:t>
            </a:r>
            <a:r>
              <a:rPr sz="1100" dirty="0" smtClean="0">
                <a:solidFill>
                  <a:srgbClr val="3D3924"/>
                </a:solidFill>
                <a:latin typeface="Times New Roman"/>
                <a:cs typeface="Times New Roman"/>
              </a:rPr>
              <a:t>ach</a:t>
            </a:r>
            <a:r>
              <a:rPr sz="1100" spc="84" dirty="0" smtClean="0">
                <a:solidFill>
                  <a:srgbClr val="3D3924"/>
                </a:solidFill>
                <a:latin typeface="Times New Roman"/>
                <a:cs typeface="Times New Roman"/>
              </a:rPr>
              <a:t> </a:t>
            </a:r>
            <a:r>
              <a:rPr sz="1100" spc="0" dirty="0" smtClean="0">
                <a:solidFill>
                  <a:srgbClr val="3D3924"/>
                </a:solidFill>
                <a:latin typeface="Times New Roman"/>
                <a:cs typeface="Times New Roman"/>
              </a:rPr>
              <a:t>A</a:t>
            </a:r>
            <a:r>
              <a:rPr sz="1100" spc="0" dirty="0" smtClean="0">
                <a:solidFill>
                  <a:srgbClr val="364C20"/>
                </a:solidFill>
                <a:latin typeface="Times New Roman"/>
                <a:cs typeface="Times New Roman"/>
              </a:rPr>
              <a:t>M</a:t>
            </a:r>
            <a:r>
              <a:rPr sz="1100" spc="0" dirty="0" smtClean="0">
                <a:solidFill>
                  <a:srgbClr val="3D3924"/>
                </a:solidFill>
                <a:latin typeface="Times New Roman"/>
                <a:cs typeface="Times New Roman"/>
              </a:rPr>
              <a:t>P</a:t>
            </a:r>
            <a:r>
              <a:rPr sz="1100" spc="156" dirty="0" smtClean="0">
                <a:solidFill>
                  <a:srgbClr val="3D3924"/>
                </a:solidFill>
                <a:latin typeface="Times New Roman"/>
                <a:cs typeface="Times New Roman"/>
              </a:rPr>
              <a:t> </a:t>
            </a:r>
            <a:r>
              <a:rPr sz="1100" spc="0" dirty="0" smtClean="0">
                <a:solidFill>
                  <a:srgbClr val="524824"/>
                </a:solidFill>
                <a:latin typeface="Times New Roman"/>
                <a:cs typeface="Times New Roman"/>
              </a:rPr>
              <a:t>w</a:t>
            </a:r>
            <a:r>
              <a:rPr sz="1100" spc="0" dirty="0" smtClean="0">
                <a:solidFill>
                  <a:srgbClr val="364C20"/>
                </a:solidFill>
                <a:latin typeface="Times New Roman"/>
                <a:cs typeface="Times New Roman"/>
              </a:rPr>
              <a:t>r</a:t>
            </a:r>
            <a:r>
              <a:rPr sz="1100" spc="0" dirty="0" smtClean="0">
                <a:solidFill>
                  <a:srgbClr val="3D3924"/>
                </a:solidFill>
                <a:latin typeface="Times New Roman"/>
                <a:cs typeface="Times New Roman"/>
              </a:rPr>
              <a:t>i</a:t>
            </a:r>
            <a:r>
              <a:rPr sz="1100" spc="0" dirty="0" smtClean="0">
                <a:solidFill>
                  <a:srgbClr val="364C20"/>
                </a:solidFill>
                <a:latin typeface="Times New Roman"/>
                <a:cs typeface="Times New Roman"/>
              </a:rPr>
              <a:t>t</a:t>
            </a:r>
            <a:r>
              <a:rPr sz="1100" spc="0" dirty="0" smtClean="0">
                <a:solidFill>
                  <a:srgbClr val="3D3924"/>
                </a:solidFill>
                <a:latin typeface="Times New Roman"/>
                <a:cs typeface="Times New Roman"/>
              </a:rPr>
              <a:t>es</a:t>
            </a:r>
            <a:r>
              <a:rPr sz="1100" spc="64" dirty="0" smtClean="0">
                <a:solidFill>
                  <a:srgbClr val="3D3924"/>
                </a:solidFill>
                <a:latin typeface="Times New Roman"/>
                <a:cs typeface="Times New Roman"/>
              </a:rPr>
              <a:t> </a:t>
            </a:r>
            <a:r>
              <a:rPr sz="1100" spc="0" dirty="0" smtClean="0">
                <a:solidFill>
                  <a:srgbClr val="3D3924"/>
                </a:solidFill>
                <a:latin typeface="Times New Roman"/>
                <a:cs typeface="Times New Roman"/>
              </a:rPr>
              <a:t>the</a:t>
            </a:r>
            <a:r>
              <a:rPr sz="1100" spc="142" dirty="0" smtClean="0">
                <a:solidFill>
                  <a:srgbClr val="3D3924"/>
                </a:solidFill>
                <a:latin typeface="Times New Roman"/>
                <a:cs typeface="Times New Roman"/>
              </a:rPr>
              <a:t> </a:t>
            </a:r>
            <a:r>
              <a:rPr sz="1100" spc="0" dirty="0" smtClean="0">
                <a:solidFill>
                  <a:srgbClr val="3D3924"/>
                </a:solidFill>
                <a:latin typeface="Times New Roman"/>
                <a:cs typeface="Times New Roman"/>
              </a:rPr>
              <a:t>so</a:t>
            </a:r>
            <a:r>
              <a:rPr sz="1100" spc="0" dirty="0" smtClean="0">
                <a:solidFill>
                  <a:srgbClr val="524824"/>
                </a:solidFill>
                <a:latin typeface="Times New Roman"/>
                <a:cs typeface="Times New Roman"/>
              </a:rPr>
              <a:t>rt</a:t>
            </a:r>
            <a:r>
              <a:rPr sz="1100" spc="0" dirty="0" smtClean="0">
                <a:solidFill>
                  <a:srgbClr val="3D3924"/>
                </a:solidFill>
                <a:latin typeface="Times New Roman"/>
                <a:cs typeface="Times New Roman"/>
              </a:rPr>
              <a:t>ed</a:t>
            </a:r>
            <a:r>
              <a:rPr sz="1100" spc="117" dirty="0" smtClean="0">
                <a:solidFill>
                  <a:srgbClr val="3D3924"/>
                </a:solidFill>
                <a:latin typeface="Times New Roman"/>
                <a:cs typeface="Times New Roman"/>
              </a:rPr>
              <a:t> </a:t>
            </a:r>
            <a:r>
              <a:rPr sz="1100" spc="0" dirty="0" smtClean="0">
                <a:solidFill>
                  <a:srgbClr val="3D3924"/>
                </a:solidFill>
                <a:latin typeface="Times New Roman"/>
                <a:cs typeface="Times New Roman"/>
              </a:rPr>
              <a:t>b</a:t>
            </a:r>
            <a:r>
              <a:rPr sz="1100" spc="0" dirty="0" smtClean="0">
                <a:solidFill>
                  <a:srgbClr val="524824"/>
                </a:solidFill>
                <a:latin typeface="Times New Roman"/>
                <a:cs typeface="Times New Roman"/>
              </a:rPr>
              <a:t>l</a:t>
            </a:r>
            <a:r>
              <a:rPr sz="1100" spc="0" dirty="0" smtClean="0">
                <a:solidFill>
                  <a:srgbClr val="3D3924"/>
                </a:solidFill>
                <a:latin typeface="Times New Roman"/>
                <a:cs typeface="Times New Roman"/>
              </a:rPr>
              <a:t>oc</a:t>
            </a:r>
            <a:r>
              <a:rPr sz="1100" spc="0" dirty="0" smtClean="0">
                <a:solidFill>
                  <a:srgbClr val="364C20"/>
                </a:solidFill>
                <a:latin typeface="Times New Roman"/>
                <a:cs typeface="Times New Roman"/>
              </a:rPr>
              <a:t>ks </a:t>
            </a:r>
            <a:r>
              <a:rPr sz="1100" spc="-134" dirty="0" smtClean="0">
                <a:solidFill>
                  <a:srgbClr val="364C20"/>
                </a:solidFill>
                <a:latin typeface="Times New Roman"/>
                <a:cs typeface="Times New Roman"/>
              </a:rPr>
              <a:t> </a:t>
            </a:r>
            <a:r>
              <a:rPr sz="1100" spc="0" dirty="0" smtClean="0">
                <a:solidFill>
                  <a:srgbClr val="3D3924"/>
                </a:solidFill>
                <a:latin typeface="Times New Roman"/>
                <a:cs typeface="Times New Roman"/>
              </a:rPr>
              <a:t>bac</a:t>
            </a:r>
            <a:r>
              <a:rPr sz="1100" spc="0" dirty="0" smtClean="0">
                <a:solidFill>
                  <a:srgbClr val="364C20"/>
                </a:solidFill>
                <a:latin typeface="Times New Roman"/>
                <a:cs typeface="Times New Roman"/>
              </a:rPr>
              <a:t>k </a:t>
            </a:r>
            <a:r>
              <a:rPr sz="1100" spc="50" dirty="0" smtClean="0">
                <a:solidFill>
                  <a:srgbClr val="364C20"/>
                </a:solidFill>
                <a:latin typeface="Times New Roman"/>
                <a:cs typeface="Times New Roman"/>
              </a:rPr>
              <a:t> </a:t>
            </a:r>
            <a:r>
              <a:rPr sz="1100" spc="0" dirty="0" smtClean="0">
                <a:solidFill>
                  <a:srgbClr val="3D3924"/>
                </a:solidFill>
                <a:latin typeface="Times New Roman"/>
                <a:cs typeface="Times New Roman"/>
              </a:rPr>
              <a:t>to </a:t>
            </a:r>
            <a:r>
              <a:rPr sz="1100" spc="53" dirty="0" smtClean="0">
                <a:solidFill>
                  <a:srgbClr val="3D3924"/>
                </a:solidFill>
                <a:latin typeface="Times New Roman"/>
                <a:cs typeface="Times New Roman"/>
              </a:rPr>
              <a:t> </a:t>
            </a:r>
            <a:r>
              <a:rPr sz="1100" spc="0" dirty="0" smtClean="0">
                <a:solidFill>
                  <a:srgbClr val="524824"/>
                </a:solidFill>
                <a:latin typeface="Times New Roman"/>
                <a:cs typeface="Times New Roman"/>
              </a:rPr>
              <a:t>d</a:t>
            </a:r>
            <a:r>
              <a:rPr sz="1100" spc="0" dirty="0" smtClean="0">
                <a:solidFill>
                  <a:srgbClr val="3D3924"/>
                </a:solidFill>
                <a:latin typeface="Times New Roman"/>
                <a:cs typeface="Times New Roman"/>
              </a:rPr>
              <a:t>is</a:t>
            </a:r>
            <a:r>
              <a:rPr sz="1100" spc="0" dirty="0" smtClean="0">
                <a:solidFill>
                  <a:srgbClr val="524824"/>
                </a:solidFill>
                <a:latin typeface="Times New Roman"/>
                <a:cs typeface="Times New Roman"/>
              </a:rPr>
              <a:t>k</a:t>
            </a:r>
            <a:r>
              <a:rPr sz="1100" spc="0" dirty="0" smtClean="0">
                <a:solidFill>
                  <a:srgbClr val="3D3924"/>
                </a:solidFill>
                <a:latin typeface="Times New Roman"/>
                <a:cs typeface="Times New Roman"/>
              </a:rPr>
              <a:t>.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34798" y="6450071"/>
            <a:ext cx="1423583" cy="3464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396777">
              <a:lnSpc>
                <a:spcPts val="1850"/>
              </a:lnSpc>
              <a:spcBef>
                <a:spcPts val="92"/>
              </a:spcBef>
            </a:pPr>
            <a:r>
              <a:rPr sz="1700" dirty="0" smtClean="0">
                <a:solidFill>
                  <a:srgbClr val="03488E"/>
                </a:solidFill>
                <a:latin typeface="Times New Roman"/>
                <a:cs typeface="Times New Roman"/>
              </a:rPr>
              <a:t>Cap</a:t>
            </a:r>
            <a:r>
              <a:rPr sz="1700" dirty="0" smtClean="0">
                <a:solidFill>
                  <a:srgbClr val="0699CB"/>
                </a:solidFill>
                <a:latin typeface="Times New Roman"/>
                <a:cs typeface="Times New Roman"/>
              </a:rPr>
              <a:t>gemmi</a:t>
            </a:r>
            <a:endParaRPr sz="1700">
              <a:latin typeface="Times New Roman"/>
              <a:cs typeface="Times New Roman"/>
            </a:endParaRPr>
          </a:p>
          <a:p>
            <a:pPr marL="12700" marR="32766">
              <a:lnSpc>
                <a:spcPct val="95825"/>
              </a:lnSpc>
              <a:spcBef>
                <a:spcPts val="227"/>
              </a:spcBef>
            </a:pPr>
            <a:r>
              <a:rPr sz="400" dirty="0" smtClean="0">
                <a:solidFill>
                  <a:srgbClr val="24619C"/>
                </a:solidFill>
                <a:latin typeface="Arial"/>
                <a:cs typeface="Arial"/>
              </a:rPr>
              <a:t>CON</a:t>
            </a:r>
            <a:r>
              <a:rPr sz="400" spc="50" dirty="0" smtClean="0">
                <a:solidFill>
                  <a:srgbClr val="2461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4619C"/>
                </a:solidFill>
                <a:latin typeface="Arial"/>
                <a:cs typeface="Arial"/>
              </a:rPr>
              <a:t>5 </a:t>
            </a:r>
            <a:r>
              <a:rPr sz="400" spc="1" dirty="0" smtClean="0">
                <a:solidFill>
                  <a:srgbClr val="2461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4619C"/>
                </a:solidFill>
                <a:latin typeface="Arial"/>
                <a:cs typeface="Arial"/>
              </a:rPr>
              <a:t>ULT</a:t>
            </a:r>
            <a:r>
              <a:rPr sz="400" spc="50" dirty="0" smtClean="0">
                <a:solidFill>
                  <a:srgbClr val="2461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4619C"/>
                </a:solidFill>
                <a:latin typeface="Arial"/>
                <a:cs typeface="Arial"/>
              </a:rPr>
              <a:t>I    </a:t>
            </a:r>
            <a:r>
              <a:rPr sz="400" spc="4" dirty="0" smtClean="0">
                <a:solidFill>
                  <a:srgbClr val="2461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4619C"/>
                </a:solidFill>
                <a:latin typeface="Arial"/>
                <a:cs typeface="Arial"/>
              </a:rPr>
              <a:t>NG</a:t>
            </a:r>
            <a:r>
              <a:rPr sz="400" spc="0" dirty="0" smtClean="0">
                <a:solidFill>
                  <a:srgbClr val="4F7FAF"/>
                </a:solidFill>
                <a:latin typeface="Arial"/>
                <a:cs typeface="Arial"/>
              </a:rPr>
              <a:t>.</a:t>
            </a:r>
            <a:r>
              <a:rPr sz="400" spc="50" dirty="0" smtClean="0">
                <a:solidFill>
                  <a:srgbClr val="4F7FAF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4619C"/>
                </a:solidFill>
                <a:latin typeface="Arial"/>
                <a:cs typeface="Arial"/>
              </a:rPr>
              <a:t>TECH </a:t>
            </a:r>
            <a:r>
              <a:rPr sz="400" spc="2" dirty="0" smtClean="0">
                <a:solidFill>
                  <a:srgbClr val="2461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4619C"/>
                </a:solidFill>
                <a:latin typeface="Arial"/>
                <a:cs typeface="Arial"/>
              </a:rPr>
              <a:t>NOL</a:t>
            </a:r>
            <a:r>
              <a:rPr sz="400" spc="34" dirty="0" smtClean="0">
                <a:solidFill>
                  <a:srgbClr val="2461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4619C"/>
                </a:solidFill>
                <a:latin typeface="Arial"/>
                <a:cs typeface="Arial"/>
              </a:rPr>
              <a:t>O </a:t>
            </a:r>
            <a:r>
              <a:rPr sz="400" spc="23" dirty="0" smtClean="0">
                <a:solidFill>
                  <a:srgbClr val="2461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4619C"/>
                </a:solidFill>
                <a:latin typeface="Arial"/>
                <a:cs typeface="Arial"/>
              </a:rPr>
              <a:t>G </a:t>
            </a:r>
            <a:r>
              <a:rPr sz="400" spc="5" dirty="0" smtClean="0">
                <a:solidFill>
                  <a:srgbClr val="2461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4619C"/>
                </a:solidFill>
                <a:latin typeface="Arial"/>
                <a:cs typeface="Arial"/>
              </a:rPr>
              <a:t>Y</a:t>
            </a:r>
            <a:r>
              <a:rPr sz="400" spc="0" dirty="0" smtClean="0">
                <a:solidFill>
                  <a:srgbClr val="4F7FAF"/>
                </a:solidFill>
                <a:latin typeface="Arial"/>
                <a:cs typeface="Arial"/>
              </a:rPr>
              <a:t>.</a:t>
            </a:r>
            <a:r>
              <a:rPr sz="400" spc="50" dirty="0" smtClean="0">
                <a:solidFill>
                  <a:srgbClr val="4F7FAF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4619C"/>
                </a:solidFill>
                <a:latin typeface="Arial"/>
                <a:cs typeface="Arial"/>
              </a:rPr>
              <a:t>0</a:t>
            </a:r>
            <a:r>
              <a:rPr sz="400" spc="43" dirty="0" smtClean="0">
                <a:solidFill>
                  <a:srgbClr val="2461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4619C"/>
                </a:solidFill>
                <a:latin typeface="Arial"/>
                <a:cs typeface="Arial"/>
              </a:rPr>
              <a:t>UT</a:t>
            </a:r>
            <a:r>
              <a:rPr sz="400" spc="34" dirty="0" smtClean="0">
                <a:solidFill>
                  <a:srgbClr val="2461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4619C"/>
                </a:solidFill>
                <a:latin typeface="Arial"/>
                <a:cs typeface="Arial"/>
              </a:rPr>
              <a:t>5</a:t>
            </a:r>
            <a:r>
              <a:rPr sz="400" spc="65" dirty="0" smtClean="0">
                <a:solidFill>
                  <a:srgbClr val="2461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4619C"/>
                </a:solidFill>
                <a:latin typeface="Arial"/>
                <a:cs typeface="Arial"/>
              </a:rPr>
              <a:t>0</a:t>
            </a:r>
            <a:r>
              <a:rPr sz="400" spc="61" dirty="0" smtClean="0">
                <a:solidFill>
                  <a:srgbClr val="2461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4619C"/>
                </a:solidFill>
                <a:latin typeface="Arial"/>
                <a:cs typeface="Arial"/>
              </a:rPr>
              <a:t>UR</a:t>
            </a:r>
            <a:r>
              <a:rPr sz="400" spc="34" dirty="0" smtClean="0">
                <a:solidFill>
                  <a:srgbClr val="2461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4619C"/>
                </a:solidFill>
                <a:latin typeface="Arial"/>
                <a:cs typeface="Arial"/>
              </a:rPr>
              <a:t>CI </a:t>
            </a:r>
            <a:r>
              <a:rPr sz="400" spc="-39" dirty="0" smtClean="0">
                <a:solidFill>
                  <a:srgbClr val="2461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4619C"/>
                </a:solidFill>
                <a:latin typeface="Arial"/>
                <a:cs typeface="Arial"/>
              </a:rPr>
              <a:t>NG</a:t>
            </a:r>
            <a:endParaRPr sz="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04098" y="6484419"/>
            <a:ext cx="988342" cy="1137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5"/>
              </a:spcBef>
            </a:pPr>
            <a:r>
              <a:rPr sz="700" spc="4" dirty="0" smtClean="0">
                <a:solidFill>
                  <a:srgbClr val="474747"/>
                </a:solidFill>
                <a:latin typeface="Arial"/>
                <a:cs typeface="Arial"/>
              </a:rPr>
              <a:t>P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re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s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en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a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ti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o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n</a:t>
            </a:r>
            <a:r>
              <a:rPr sz="700" spc="-9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700" spc="4" dirty="0" smtClean="0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itle</a:t>
            </a:r>
            <a:r>
              <a:rPr sz="700" spc="-18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|</a:t>
            </a:r>
            <a:r>
              <a:rPr sz="700" spc="8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Da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e</a:t>
            </a:r>
            <a:endParaRPr sz="7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7389622" y="6666385"/>
            <a:ext cx="2309483" cy="11592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25"/>
              </a:spcBef>
            </a:pP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Co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p</a:t>
            </a:r>
            <a:r>
              <a:rPr sz="700" spc="-25" dirty="0" smtClean="0">
                <a:solidFill>
                  <a:srgbClr val="909090"/>
                </a:solidFill>
                <a:latin typeface="Arial"/>
                <a:cs typeface="Arial"/>
              </a:rPr>
              <a:t>y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r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ig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h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t</a:t>
            </a:r>
            <a:r>
              <a:rPr sz="700" spc="14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©</a:t>
            </a:r>
            <a:r>
              <a:rPr sz="700" spc="-5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Ca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pge</a:t>
            </a:r>
            <a:r>
              <a:rPr sz="700" spc="9" dirty="0" smtClean="0">
                <a:solidFill>
                  <a:srgbClr val="909090"/>
                </a:solidFill>
                <a:latin typeface="Arial"/>
                <a:cs typeface="Arial"/>
              </a:rPr>
              <a:t>m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ini</a:t>
            </a:r>
            <a:r>
              <a:rPr sz="700" spc="-23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2015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.</a:t>
            </a:r>
            <a:r>
              <a:rPr sz="700" spc="2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4" dirty="0" smtClean="0">
                <a:solidFill>
                  <a:srgbClr val="909090"/>
                </a:solidFill>
                <a:latin typeface="Arial"/>
                <a:cs typeface="Arial"/>
              </a:rPr>
              <a:t>A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ll</a:t>
            </a:r>
            <a:r>
              <a:rPr sz="700" spc="-17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Ri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gh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ts Res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er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v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e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d       </a:t>
            </a:r>
            <a:r>
              <a:rPr sz="700" spc="59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11</a:t>
            </a:r>
            <a:endParaRPr sz="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object 41"/>
          <p:cNvSpPr/>
          <p:nvPr/>
        </p:nvSpPr>
        <p:spPr>
          <a:xfrm>
            <a:off x="3694460" y="4736592"/>
            <a:ext cx="2194728" cy="12527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6645913" y="4329683"/>
            <a:ext cx="2261027" cy="31318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6842524" y="3707891"/>
            <a:ext cx="1867805" cy="31318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6714498" y="2759201"/>
            <a:ext cx="2320468" cy="61036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143087" y="2752343"/>
            <a:ext cx="4947284" cy="185623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6508742" y="1703069"/>
            <a:ext cx="2544513" cy="71780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2887440" y="1639061"/>
            <a:ext cx="86874" cy="1143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689483" y="1965959"/>
            <a:ext cx="1072216" cy="13716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698628" y="1703069"/>
            <a:ext cx="857315" cy="11887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850457" y="1639061"/>
            <a:ext cx="326923" cy="11430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9144" y="493775"/>
            <a:ext cx="9885424" cy="69494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1" y="438908"/>
            <a:ext cx="9905998" cy="724683"/>
          </a:xfrm>
          <a:custGeom>
            <a:avLst/>
            <a:gdLst/>
            <a:ahLst/>
            <a:cxnLst/>
            <a:rect l="l" t="t" r="r" b="b"/>
            <a:pathLst>
              <a:path w="9905998" h="724683">
                <a:moveTo>
                  <a:pt x="482955" y="717829"/>
                </a:moveTo>
                <a:lnTo>
                  <a:pt x="501569" y="675464"/>
                </a:lnTo>
                <a:lnTo>
                  <a:pt x="524717" y="634008"/>
                </a:lnTo>
                <a:lnTo>
                  <a:pt x="557701" y="586606"/>
                </a:lnTo>
                <a:lnTo>
                  <a:pt x="601590" y="537222"/>
                </a:lnTo>
                <a:lnTo>
                  <a:pt x="657449" y="489821"/>
                </a:lnTo>
                <a:lnTo>
                  <a:pt x="690202" y="468102"/>
                </a:lnTo>
                <a:lnTo>
                  <a:pt x="726347" y="448365"/>
                </a:lnTo>
                <a:lnTo>
                  <a:pt x="766020" y="431105"/>
                </a:lnTo>
                <a:lnTo>
                  <a:pt x="809352" y="416818"/>
                </a:lnTo>
                <a:lnTo>
                  <a:pt x="856478" y="406000"/>
                </a:lnTo>
                <a:lnTo>
                  <a:pt x="907531" y="399146"/>
                </a:lnTo>
                <a:lnTo>
                  <a:pt x="962645" y="396751"/>
                </a:lnTo>
                <a:lnTo>
                  <a:pt x="9419969" y="396751"/>
                </a:lnTo>
                <a:lnTo>
                  <a:pt x="9475087" y="394356"/>
                </a:lnTo>
                <a:lnTo>
                  <a:pt x="9526191" y="387502"/>
                </a:lnTo>
                <a:lnTo>
                  <a:pt x="9573409" y="376684"/>
                </a:lnTo>
                <a:lnTo>
                  <a:pt x="9616868" y="362397"/>
                </a:lnTo>
                <a:lnTo>
                  <a:pt x="9656699" y="345137"/>
                </a:lnTo>
                <a:lnTo>
                  <a:pt x="9693028" y="325400"/>
                </a:lnTo>
                <a:lnTo>
                  <a:pt x="9725985" y="303681"/>
                </a:lnTo>
                <a:lnTo>
                  <a:pt x="9755698" y="280476"/>
                </a:lnTo>
                <a:lnTo>
                  <a:pt x="9782295" y="256279"/>
                </a:lnTo>
                <a:lnTo>
                  <a:pt x="9805906" y="231587"/>
                </a:lnTo>
                <a:lnTo>
                  <a:pt x="9826658" y="206895"/>
                </a:lnTo>
                <a:lnTo>
                  <a:pt x="9844680" y="182699"/>
                </a:lnTo>
                <a:lnTo>
                  <a:pt x="9860101" y="159494"/>
                </a:lnTo>
                <a:lnTo>
                  <a:pt x="9873048" y="137775"/>
                </a:lnTo>
                <a:lnTo>
                  <a:pt x="9883651" y="118038"/>
                </a:lnTo>
                <a:lnTo>
                  <a:pt x="9892039" y="100778"/>
                </a:lnTo>
                <a:lnTo>
                  <a:pt x="9898338" y="86491"/>
                </a:lnTo>
                <a:lnTo>
                  <a:pt x="9905189" y="68819"/>
                </a:lnTo>
                <a:lnTo>
                  <a:pt x="9905998" y="66424"/>
                </a:lnTo>
                <a:lnTo>
                  <a:pt x="9905998" y="0"/>
                </a:lnTo>
                <a:lnTo>
                  <a:pt x="9905189" y="1382"/>
                </a:lnTo>
                <a:lnTo>
                  <a:pt x="9902679" y="8236"/>
                </a:lnTo>
                <a:lnTo>
                  <a:pt x="9898338" y="19054"/>
                </a:lnTo>
                <a:lnTo>
                  <a:pt x="9873048" y="70338"/>
                </a:lnTo>
                <a:lnTo>
                  <a:pt x="9844680" y="115262"/>
                </a:lnTo>
                <a:lnTo>
                  <a:pt x="9805906" y="164150"/>
                </a:lnTo>
                <a:lnTo>
                  <a:pt x="9755698" y="213039"/>
                </a:lnTo>
                <a:lnTo>
                  <a:pt x="9693028" y="257963"/>
                </a:lnTo>
                <a:lnTo>
                  <a:pt x="9656699" y="277700"/>
                </a:lnTo>
                <a:lnTo>
                  <a:pt x="9616868" y="294960"/>
                </a:lnTo>
                <a:lnTo>
                  <a:pt x="9573409" y="309247"/>
                </a:lnTo>
                <a:lnTo>
                  <a:pt x="9526191" y="320065"/>
                </a:lnTo>
                <a:lnTo>
                  <a:pt x="9475087" y="326919"/>
                </a:lnTo>
                <a:lnTo>
                  <a:pt x="9419969" y="329314"/>
                </a:lnTo>
                <a:lnTo>
                  <a:pt x="962645" y="329314"/>
                </a:lnTo>
                <a:lnTo>
                  <a:pt x="907531" y="331735"/>
                </a:lnTo>
                <a:lnTo>
                  <a:pt x="856478" y="338663"/>
                </a:lnTo>
                <a:lnTo>
                  <a:pt x="809352" y="349597"/>
                </a:lnTo>
                <a:lnTo>
                  <a:pt x="766020" y="364038"/>
                </a:lnTo>
                <a:lnTo>
                  <a:pt x="726347" y="381483"/>
                </a:lnTo>
                <a:lnTo>
                  <a:pt x="690202" y="401433"/>
                </a:lnTo>
                <a:lnTo>
                  <a:pt x="657449" y="423385"/>
                </a:lnTo>
                <a:lnTo>
                  <a:pt x="627956" y="446841"/>
                </a:lnTo>
                <a:lnTo>
                  <a:pt x="601590" y="471298"/>
                </a:lnTo>
                <a:lnTo>
                  <a:pt x="578216" y="496255"/>
                </a:lnTo>
                <a:lnTo>
                  <a:pt x="557701" y="521213"/>
                </a:lnTo>
                <a:lnTo>
                  <a:pt x="539913" y="545670"/>
                </a:lnTo>
                <a:lnTo>
                  <a:pt x="524717" y="569125"/>
                </a:lnTo>
                <a:lnTo>
                  <a:pt x="511980" y="591078"/>
                </a:lnTo>
                <a:lnTo>
                  <a:pt x="501569" y="611028"/>
                </a:lnTo>
                <a:lnTo>
                  <a:pt x="493350" y="628473"/>
                </a:lnTo>
                <a:lnTo>
                  <a:pt x="487190" y="642914"/>
                </a:lnTo>
                <a:lnTo>
                  <a:pt x="480512" y="660776"/>
                </a:lnTo>
                <a:lnTo>
                  <a:pt x="478943" y="660776"/>
                </a:lnTo>
                <a:lnTo>
                  <a:pt x="472275" y="642914"/>
                </a:lnTo>
                <a:lnTo>
                  <a:pt x="457935" y="611028"/>
                </a:lnTo>
                <a:lnTo>
                  <a:pt x="447560" y="591078"/>
                </a:lnTo>
                <a:lnTo>
                  <a:pt x="434874" y="569125"/>
                </a:lnTo>
                <a:lnTo>
                  <a:pt x="419746" y="545670"/>
                </a:lnTo>
                <a:lnTo>
                  <a:pt x="402044" y="521213"/>
                </a:lnTo>
                <a:lnTo>
                  <a:pt x="381638" y="496255"/>
                </a:lnTo>
                <a:lnTo>
                  <a:pt x="358396" y="471298"/>
                </a:lnTo>
                <a:lnTo>
                  <a:pt x="332187" y="446841"/>
                </a:lnTo>
                <a:lnTo>
                  <a:pt x="302882" y="423385"/>
                </a:lnTo>
                <a:lnTo>
                  <a:pt x="270347" y="401433"/>
                </a:lnTo>
                <a:lnTo>
                  <a:pt x="234453" y="381483"/>
                </a:lnTo>
                <a:lnTo>
                  <a:pt x="195068" y="364038"/>
                </a:lnTo>
                <a:lnTo>
                  <a:pt x="152061" y="349597"/>
                </a:lnTo>
                <a:lnTo>
                  <a:pt x="105302" y="338663"/>
                </a:lnTo>
                <a:lnTo>
                  <a:pt x="54658" y="331735"/>
                </a:lnTo>
                <a:lnTo>
                  <a:pt x="0" y="329314"/>
                </a:lnTo>
                <a:lnTo>
                  <a:pt x="0" y="396751"/>
                </a:lnTo>
                <a:lnTo>
                  <a:pt x="54658" y="399146"/>
                </a:lnTo>
                <a:lnTo>
                  <a:pt x="105302" y="406000"/>
                </a:lnTo>
                <a:lnTo>
                  <a:pt x="152061" y="416818"/>
                </a:lnTo>
                <a:lnTo>
                  <a:pt x="195068" y="431105"/>
                </a:lnTo>
                <a:lnTo>
                  <a:pt x="234453" y="448365"/>
                </a:lnTo>
                <a:lnTo>
                  <a:pt x="270347" y="468102"/>
                </a:lnTo>
                <a:lnTo>
                  <a:pt x="302882" y="489821"/>
                </a:lnTo>
                <a:lnTo>
                  <a:pt x="332187" y="513026"/>
                </a:lnTo>
                <a:lnTo>
                  <a:pt x="358396" y="537222"/>
                </a:lnTo>
                <a:lnTo>
                  <a:pt x="381638" y="561914"/>
                </a:lnTo>
                <a:lnTo>
                  <a:pt x="402044" y="586606"/>
                </a:lnTo>
                <a:lnTo>
                  <a:pt x="419746" y="610803"/>
                </a:lnTo>
                <a:lnTo>
                  <a:pt x="434874" y="634008"/>
                </a:lnTo>
                <a:lnTo>
                  <a:pt x="447560" y="655727"/>
                </a:lnTo>
                <a:lnTo>
                  <a:pt x="457935" y="675464"/>
                </a:lnTo>
                <a:lnTo>
                  <a:pt x="466130" y="692724"/>
                </a:lnTo>
                <a:lnTo>
                  <a:pt x="472275" y="707011"/>
                </a:lnTo>
                <a:lnTo>
                  <a:pt x="478943" y="724683"/>
                </a:lnTo>
                <a:lnTo>
                  <a:pt x="480512" y="724683"/>
                </a:lnTo>
                <a:lnTo>
                  <a:pt x="482955" y="717829"/>
                </a:lnTo>
                <a:close/>
              </a:path>
            </a:pathLst>
          </a:custGeom>
          <a:solidFill>
            <a:srgbClr val="0097C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2487359" y="4718304"/>
            <a:ext cx="1042496" cy="1271015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344271" y="4736591"/>
            <a:ext cx="1051640" cy="125272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3127488" y="1627631"/>
            <a:ext cx="1115653" cy="813816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1" y="6362700"/>
            <a:ext cx="9905998" cy="0"/>
          </a:xfrm>
          <a:custGeom>
            <a:avLst/>
            <a:gdLst/>
            <a:ahLst/>
            <a:cxnLst/>
            <a:rect l="l" t="t" r="r" b="b"/>
            <a:pathLst>
              <a:path w="9905998">
                <a:moveTo>
                  <a:pt x="9905998" y="0"/>
                </a:moveTo>
                <a:lnTo>
                  <a:pt x="0" y="0"/>
                </a:lnTo>
                <a:lnTo>
                  <a:pt x="9905998" y="1"/>
                </a:lnTo>
              </a:path>
            </a:pathLst>
          </a:custGeom>
          <a:ln w="9525">
            <a:solidFill>
              <a:srgbClr val="0097C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0" y="0"/>
            <a:ext cx="9906000" cy="6362700"/>
          </a:xfrm>
          <a:custGeom>
            <a:avLst/>
            <a:gdLst/>
            <a:ahLst/>
            <a:cxnLst/>
            <a:rect l="l" t="t" r="r" b="b"/>
            <a:pathLst>
              <a:path w="9906000" h="6362700">
                <a:moveTo>
                  <a:pt x="9906000" y="0"/>
                </a:moveTo>
                <a:lnTo>
                  <a:pt x="0" y="0"/>
                </a:lnTo>
                <a:lnTo>
                  <a:pt x="0" y="6362700"/>
                </a:lnTo>
                <a:lnTo>
                  <a:pt x="9906000" y="6362700"/>
                </a:lnTo>
                <a:lnTo>
                  <a:pt x="9906000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0" y="0"/>
            <a:ext cx="9906000" cy="1128776"/>
          </a:xfrm>
          <a:custGeom>
            <a:avLst/>
            <a:gdLst/>
            <a:ahLst/>
            <a:cxnLst/>
            <a:rect l="l" t="t" r="r" b="b"/>
            <a:pathLst>
              <a:path w="9906000" h="1128776">
                <a:moveTo>
                  <a:pt x="492137" y="1105914"/>
                </a:moveTo>
                <a:lnTo>
                  <a:pt x="507125" y="1083119"/>
                </a:lnTo>
                <a:lnTo>
                  <a:pt x="521491" y="1060491"/>
                </a:lnTo>
                <a:lnTo>
                  <a:pt x="535515" y="1038132"/>
                </a:lnTo>
                <a:lnTo>
                  <a:pt x="549474" y="1016144"/>
                </a:lnTo>
                <a:lnTo>
                  <a:pt x="578314" y="973690"/>
                </a:lnTo>
                <a:lnTo>
                  <a:pt x="610240" y="933941"/>
                </a:lnTo>
                <a:lnTo>
                  <a:pt x="647482" y="897713"/>
                </a:lnTo>
                <a:lnTo>
                  <a:pt x="692267" y="865821"/>
                </a:lnTo>
                <a:lnTo>
                  <a:pt x="746824" y="839079"/>
                </a:lnTo>
                <a:lnTo>
                  <a:pt x="813383" y="818301"/>
                </a:lnTo>
                <a:lnTo>
                  <a:pt x="851860" y="810403"/>
                </a:lnTo>
                <a:lnTo>
                  <a:pt x="894172" y="804302"/>
                </a:lnTo>
                <a:lnTo>
                  <a:pt x="940600" y="800100"/>
                </a:lnTo>
                <a:lnTo>
                  <a:pt x="9467850" y="800100"/>
                </a:lnTo>
                <a:lnTo>
                  <a:pt x="9502265" y="799084"/>
                </a:lnTo>
                <a:lnTo>
                  <a:pt x="9566869" y="789889"/>
                </a:lnTo>
                <a:lnTo>
                  <a:pt x="9625947" y="772072"/>
                </a:lnTo>
                <a:lnTo>
                  <a:pt x="9679627" y="746750"/>
                </a:lnTo>
                <a:lnTo>
                  <a:pt x="9728041" y="715038"/>
                </a:lnTo>
                <a:lnTo>
                  <a:pt x="9771318" y="678051"/>
                </a:lnTo>
                <a:lnTo>
                  <a:pt x="9809590" y="636906"/>
                </a:lnTo>
                <a:lnTo>
                  <a:pt x="9842986" y="592716"/>
                </a:lnTo>
                <a:lnTo>
                  <a:pt x="9871636" y="546599"/>
                </a:lnTo>
                <a:lnTo>
                  <a:pt x="9895672" y="499670"/>
                </a:lnTo>
                <a:lnTo>
                  <a:pt x="9906000" y="476250"/>
                </a:lnTo>
                <a:lnTo>
                  <a:pt x="9906000" y="0"/>
                </a:lnTo>
                <a:lnTo>
                  <a:pt x="0" y="0"/>
                </a:lnTo>
                <a:lnTo>
                  <a:pt x="0" y="801878"/>
                </a:lnTo>
                <a:lnTo>
                  <a:pt x="44018" y="809048"/>
                </a:lnTo>
                <a:lnTo>
                  <a:pt x="84978" y="817151"/>
                </a:lnTo>
                <a:lnTo>
                  <a:pt x="123033" y="826194"/>
                </a:lnTo>
                <a:lnTo>
                  <a:pt x="158341" y="836180"/>
                </a:lnTo>
                <a:lnTo>
                  <a:pt x="191055" y="847115"/>
                </a:lnTo>
                <a:lnTo>
                  <a:pt x="221332" y="859006"/>
                </a:lnTo>
                <a:lnTo>
                  <a:pt x="249326" y="871857"/>
                </a:lnTo>
                <a:lnTo>
                  <a:pt x="275193" y="885673"/>
                </a:lnTo>
                <a:lnTo>
                  <a:pt x="299089" y="900461"/>
                </a:lnTo>
                <a:lnTo>
                  <a:pt x="321168" y="916225"/>
                </a:lnTo>
                <a:lnTo>
                  <a:pt x="341587" y="932971"/>
                </a:lnTo>
                <a:lnTo>
                  <a:pt x="360500" y="950705"/>
                </a:lnTo>
                <a:lnTo>
                  <a:pt x="378063" y="969432"/>
                </a:lnTo>
                <a:lnTo>
                  <a:pt x="394431" y="989157"/>
                </a:lnTo>
                <a:lnTo>
                  <a:pt x="409760" y="1009886"/>
                </a:lnTo>
                <a:lnTo>
                  <a:pt x="424204" y="1031624"/>
                </a:lnTo>
                <a:lnTo>
                  <a:pt x="437920" y="1054376"/>
                </a:lnTo>
                <a:lnTo>
                  <a:pt x="451063" y="1078149"/>
                </a:lnTo>
                <a:lnTo>
                  <a:pt x="463787" y="1102947"/>
                </a:lnTo>
                <a:lnTo>
                  <a:pt x="476250" y="1128776"/>
                </a:lnTo>
                <a:lnTo>
                  <a:pt x="492137" y="110591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1" y="438908"/>
            <a:ext cx="9905998" cy="724683"/>
          </a:xfrm>
          <a:custGeom>
            <a:avLst/>
            <a:gdLst/>
            <a:ahLst/>
            <a:cxnLst/>
            <a:rect l="l" t="t" r="r" b="b"/>
            <a:pathLst>
              <a:path w="9905998" h="724683">
                <a:moveTo>
                  <a:pt x="482955" y="717829"/>
                </a:moveTo>
                <a:lnTo>
                  <a:pt x="501569" y="675464"/>
                </a:lnTo>
                <a:lnTo>
                  <a:pt x="524717" y="634008"/>
                </a:lnTo>
                <a:lnTo>
                  <a:pt x="557701" y="586606"/>
                </a:lnTo>
                <a:lnTo>
                  <a:pt x="601590" y="537222"/>
                </a:lnTo>
                <a:lnTo>
                  <a:pt x="657449" y="489821"/>
                </a:lnTo>
                <a:lnTo>
                  <a:pt x="690202" y="468102"/>
                </a:lnTo>
                <a:lnTo>
                  <a:pt x="726347" y="448365"/>
                </a:lnTo>
                <a:lnTo>
                  <a:pt x="766020" y="431105"/>
                </a:lnTo>
                <a:lnTo>
                  <a:pt x="809352" y="416818"/>
                </a:lnTo>
                <a:lnTo>
                  <a:pt x="856478" y="406000"/>
                </a:lnTo>
                <a:lnTo>
                  <a:pt x="907531" y="399146"/>
                </a:lnTo>
                <a:lnTo>
                  <a:pt x="962645" y="396751"/>
                </a:lnTo>
                <a:lnTo>
                  <a:pt x="9419969" y="396751"/>
                </a:lnTo>
                <a:lnTo>
                  <a:pt x="9475087" y="394356"/>
                </a:lnTo>
                <a:lnTo>
                  <a:pt x="9526191" y="387502"/>
                </a:lnTo>
                <a:lnTo>
                  <a:pt x="9573409" y="376684"/>
                </a:lnTo>
                <a:lnTo>
                  <a:pt x="9616868" y="362397"/>
                </a:lnTo>
                <a:lnTo>
                  <a:pt x="9656699" y="345137"/>
                </a:lnTo>
                <a:lnTo>
                  <a:pt x="9693028" y="325400"/>
                </a:lnTo>
                <a:lnTo>
                  <a:pt x="9725985" y="303681"/>
                </a:lnTo>
                <a:lnTo>
                  <a:pt x="9755698" y="280476"/>
                </a:lnTo>
                <a:lnTo>
                  <a:pt x="9782295" y="256279"/>
                </a:lnTo>
                <a:lnTo>
                  <a:pt x="9805906" y="231587"/>
                </a:lnTo>
                <a:lnTo>
                  <a:pt x="9826658" y="206895"/>
                </a:lnTo>
                <a:lnTo>
                  <a:pt x="9844680" y="182699"/>
                </a:lnTo>
                <a:lnTo>
                  <a:pt x="9860101" y="159494"/>
                </a:lnTo>
                <a:lnTo>
                  <a:pt x="9873048" y="137775"/>
                </a:lnTo>
                <a:lnTo>
                  <a:pt x="9883651" y="118038"/>
                </a:lnTo>
                <a:lnTo>
                  <a:pt x="9892039" y="100778"/>
                </a:lnTo>
                <a:lnTo>
                  <a:pt x="9898338" y="86491"/>
                </a:lnTo>
                <a:lnTo>
                  <a:pt x="9905189" y="68819"/>
                </a:lnTo>
                <a:lnTo>
                  <a:pt x="9905998" y="66424"/>
                </a:lnTo>
                <a:lnTo>
                  <a:pt x="9905998" y="0"/>
                </a:lnTo>
                <a:lnTo>
                  <a:pt x="9905189" y="1382"/>
                </a:lnTo>
                <a:lnTo>
                  <a:pt x="9902679" y="8236"/>
                </a:lnTo>
                <a:lnTo>
                  <a:pt x="9898338" y="19054"/>
                </a:lnTo>
                <a:lnTo>
                  <a:pt x="9873048" y="70338"/>
                </a:lnTo>
                <a:lnTo>
                  <a:pt x="9844680" y="115262"/>
                </a:lnTo>
                <a:lnTo>
                  <a:pt x="9805906" y="164150"/>
                </a:lnTo>
                <a:lnTo>
                  <a:pt x="9755698" y="213039"/>
                </a:lnTo>
                <a:lnTo>
                  <a:pt x="9693028" y="257963"/>
                </a:lnTo>
                <a:lnTo>
                  <a:pt x="9656699" y="277700"/>
                </a:lnTo>
                <a:lnTo>
                  <a:pt x="9616868" y="294960"/>
                </a:lnTo>
                <a:lnTo>
                  <a:pt x="9573409" y="309247"/>
                </a:lnTo>
                <a:lnTo>
                  <a:pt x="9526191" y="320065"/>
                </a:lnTo>
                <a:lnTo>
                  <a:pt x="9475087" y="326919"/>
                </a:lnTo>
                <a:lnTo>
                  <a:pt x="9419969" y="329314"/>
                </a:lnTo>
                <a:lnTo>
                  <a:pt x="962645" y="329314"/>
                </a:lnTo>
                <a:lnTo>
                  <a:pt x="907531" y="331735"/>
                </a:lnTo>
                <a:lnTo>
                  <a:pt x="856478" y="338663"/>
                </a:lnTo>
                <a:lnTo>
                  <a:pt x="809352" y="349597"/>
                </a:lnTo>
                <a:lnTo>
                  <a:pt x="766020" y="364038"/>
                </a:lnTo>
                <a:lnTo>
                  <a:pt x="726347" y="381483"/>
                </a:lnTo>
                <a:lnTo>
                  <a:pt x="690202" y="401433"/>
                </a:lnTo>
                <a:lnTo>
                  <a:pt x="657449" y="423385"/>
                </a:lnTo>
                <a:lnTo>
                  <a:pt x="627956" y="446841"/>
                </a:lnTo>
                <a:lnTo>
                  <a:pt x="601590" y="471298"/>
                </a:lnTo>
                <a:lnTo>
                  <a:pt x="578216" y="496255"/>
                </a:lnTo>
                <a:lnTo>
                  <a:pt x="557701" y="521213"/>
                </a:lnTo>
                <a:lnTo>
                  <a:pt x="539913" y="545670"/>
                </a:lnTo>
                <a:lnTo>
                  <a:pt x="524717" y="569125"/>
                </a:lnTo>
                <a:lnTo>
                  <a:pt x="511980" y="591078"/>
                </a:lnTo>
                <a:lnTo>
                  <a:pt x="501569" y="611028"/>
                </a:lnTo>
                <a:lnTo>
                  <a:pt x="493350" y="628473"/>
                </a:lnTo>
                <a:lnTo>
                  <a:pt x="487190" y="642914"/>
                </a:lnTo>
                <a:lnTo>
                  <a:pt x="480512" y="660776"/>
                </a:lnTo>
                <a:lnTo>
                  <a:pt x="478943" y="660776"/>
                </a:lnTo>
                <a:lnTo>
                  <a:pt x="472275" y="642914"/>
                </a:lnTo>
                <a:lnTo>
                  <a:pt x="457935" y="611028"/>
                </a:lnTo>
                <a:lnTo>
                  <a:pt x="447560" y="591078"/>
                </a:lnTo>
                <a:lnTo>
                  <a:pt x="434874" y="569125"/>
                </a:lnTo>
                <a:lnTo>
                  <a:pt x="419746" y="545670"/>
                </a:lnTo>
                <a:lnTo>
                  <a:pt x="402044" y="521213"/>
                </a:lnTo>
                <a:lnTo>
                  <a:pt x="381638" y="496255"/>
                </a:lnTo>
                <a:lnTo>
                  <a:pt x="358396" y="471298"/>
                </a:lnTo>
                <a:lnTo>
                  <a:pt x="332187" y="446841"/>
                </a:lnTo>
                <a:lnTo>
                  <a:pt x="302882" y="423385"/>
                </a:lnTo>
                <a:lnTo>
                  <a:pt x="270347" y="401433"/>
                </a:lnTo>
                <a:lnTo>
                  <a:pt x="234453" y="381483"/>
                </a:lnTo>
                <a:lnTo>
                  <a:pt x="195068" y="364038"/>
                </a:lnTo>
                <a:lnTo>
                  <a:pt x="152061" y="349597"/>
                </a:lnTo>
                <a:lnTo>
                  <a:pt x="105302" y="338663"/>
                </a:lnTo>
                <a:lnTo>
                  <a:pt x="54658" y="331735"/>
                </a:lnTo>
                <a:lnTo>
                  <a:pt x="0" y="329314"/>
                </a:lnTo>
                <a:lnTo>
                  <a:pt x="0" y="396751"/>
                </a:lnTo>
                <a:lnTo>
                  <a:pt x="54658" y="399146"/>
                </a:lnTo>
                <a:lnTo>
                  <a:pt x="105302" y="406000"/>
                </a:lnTo>
                <a:lnTo>
                  <a:pt x="152061" y="416818"/>
                </a:lnTo>
                <a:lnTo>
                  <a:pt x="195068" y="431105"/>
                </a:lnTo>
                <a:lnTo>
                  <a:pt x="234453" y="448365"/>
                </a:lnTo>
                <a:lnTo>
                  <a:pt x="270347" y="468102"/>
                </a:lnTo>
                <a:lnTo>
                  <a:pt x="302882" y="489821"/>
                </a:lnTo>
                <a:lnTo>
                  <a:pt x="332187" y="513026"/>
                </a:lnTo>
                <a:lnTo>
                  <a:pt x="358396" y="537222"/>
                </a:lnTo>
                <a:lnTo>
                  <a:pt x="381638" y="561914"/>
                </a:lnTo>
                <a:lnTo>
                  <a:pt x="402044" y="586606"/>
                </a:lnTo>
                <a:lnTo>
                  <a:pt x="419746" y="610803"/>
                </a:lnTo>
                <a:lnTo>
                  <a:pt x="434874" y="634008"/>
                </a:lnTo>
                <a:lnTo>
                  <a:pt x="447560" y="655727"/>
                </a:lnTo>
                <a:lnTo>
                  <a:pt x="457935" y="675464"/>
                </a:lnTo>
                <a:lnTo>
                  <a:pt x="466130" y="692724"/>
                </a:lnTo>
                <a:lnTo>
                  <a:pt x="472275" y="707011"/>
                </a:lnTo>
                <a:lnTo>
                  <a:pt x="478943" y="724683"/>
                </a:lnTo>
                <a:lnTo>
                  <a:pt x="480512" y="724683"/>
                </a:lnTo>
                <a:lnTo>
                  <a:pt x="482955" y="71782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1" y="6362700"/>
            <a:ext cx="9905998" cy="0"/>
          </a:xfrm>
          <a:custGeom>
            <a:avLst/>
            <a:gdLst/>
            <a:ahLst/>
            <a:cxnLst/>
            <a:rect l="l" t="t" r="r" b="b"/>
            <a:pathLst>
              <a:path w="9905998">
                <a:moveTo>
                  <a:pt x="9905998" y="0"/>
                </a:moveTo>
                <a:lnTo>
                  <a:pt x="0" y="0"/>
                </a:lnTo>
                <a:lnTo>
                  <a:pt x="9905998" y="1"/>
                </a:lnTo>
              </a:path>
            </a:pathLst>
          </a:custGeom>
          <a:ln w="9525">
            <a:solidFill>
              <a:srgbClr val="0097C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1" y="438908"/>
            <a:ext cx="9905998" cy="724683"/>
          </a:xfrm>
          <a:custGeom>
            <a:avLst/>
            <a:gdLst/>
            <a:ahLst/>
            <a:cxnLst/>
            <a:rect l="l" t="t" r="r" b="b"/>
            <a:pathLst>
              <a:path w="9905998" h="724683">
                <a:moveTo>
                  <a:pt x="482955" y="717829"/>
                </a:moveTo>
                <a:lnTo>
                  <a:pt x="501569" y="675464"/>
                </a:lnTo>
                <a:lnTo>
                  <a:pt x="524717" y="634008"/>
                </a:lnTo>
                <a:lnTo>
                  <a:pt x="557701" y="586606"/>
                </a:lnTo>
                <a:lnTo>
                  <a:pt x="601590" y="537222"/>
                </a:lnTo>
                <a:lnTo>
                  <a:pt x="657449" y="489821"/>
                </a:lnTo>
                <a:lnTo>
                  <a:pt x="690202" y="468102"/>
                </a:lnTo>
                <a:lnTo>
                  <a:pt x="726347" y="448365"/>
                </a:lnTo>
                <a:lnTo>
                  <a:pt x="766020" y="431105"/>
                </a:lnTo>
                <a:lnTo>
                  <a:pt x="809352" y="416818"/>
                </a:lnTo>
                <a:lnTo>
                  <a:pt x="856478" y="406000"/>
                </a:lnTo>
                <a:lnTo>
                  <a:pt x="907531" y="399146"/>
                </a:lnTo>
                <a:lnTo>
                  <a:pt x="962645" y="396751"/>
                </a:lnTo>
                <a:lnTo>
                  <a:pt x="9419969" y="396751"/>
                </a:lnTo>
                <a:lnTo>
                  <a:pt x="9475087" y="394356"/>
                </a:lnTo>
                <a:lnTo>
                  <a:pt x="9526191" y="387502"/>
                </a:lnTo>
                <a:lnTo>
                  <a:pt x="9573409" y="376684"/>
                </a:lnTo>
                <a:lnTo>
                  <a:pt x="9616868" y="362397"/>
                </a:lnTo>
                <a:lnTo>
                  <a:pt x="9656699" y="345137"/>
                </a:lnTo>
                <a:lnTo>
                  <a:pt x="9693028" y="325400"/>
                </a:lnTo>
                <a:lnTo>
                  <a:pt x="9725985" y="303681"/>
                </a:lnTo>
                <a:lnTo>
                  <a:pt x="9755698" y="280476"/>
                </a:lnTo>
                <a:lnTo>
                  <a:pt x="9782295" y="256279"/>
                </a:lnTo>
                <a:lnTo>
                  <a:pt x="9805906" y="231587"/>
                </a:lnTo>
                <a:lnTo>
                  <a:pt x="9826658" y="206895"/>
                </a:lnTo>
                <a:lnTo>
                  <a:pt x="9844680" y="182699"/>
                </a:lnTo>
                <a:lnTo>
                  <a:pt x="9860101" y="159494"/>
                </a:lnTo>
                <a:lnTo>
                  <a:pt x="9873048" y="137775"/>
                </a:lnTo>
                <a:lnTo>
                  <a:pt x="9883651" y="118038"/>
                </a:lnTo>
                <a:lnTo>
                  <a:pt x="9892039" y="100778"/>
                </a:lnTo>
                <a:lnTo>
                  <a:pt x="9898338" y="86491"/>
                </a:lnTo>
                <a:lnTo>
                  <a:pt x="9905189" y="68819"/>
                </a:lnTo>
                <a:lnTo>
                  <a:pt x="9905998" y="66424"/>
                </a:lnTo>
                <a:lnTo>
                  <a:pt x="9905998" y="0"/>
                </a:lnTo>
                <a:lnTo>
                  <a:pt x="9905189" y="1382"/>
                </a:lnTo>
                <a:lnTo>
                  <a:pt x="9902679" y="8236"/>
                </a:lnTo>
                <a:lnTo>
                  <a:pt x="9898338" y="19054"/>
                </a:lnTo>
                <a:lnTo>
                  <a:pt x="9873048" y="70338"/>
                </a:lnTo>
                <a:lnTo>
                  <a:pt x="9844680" y="115262"/>
                </a:lnTo>
                <a:lnTo>
                  <a:pt x="9805906" y="164150"/>
                </a:lnTo>
                <a:lnTo>
                  <a:pt x="9755698" y="213039"/>
                </a:lnTo>
                <a:lnTo>
                  <a:pt x="9693028" y="257963"/>
                </a:lnTo>
                <a:lnTo>
                  <a:pt x="9656699" y="277700"/>
                </a:lnTo>
                <a:lnTo>
                  <a:pt x="9616868" y="294960"/>
                </a:lnTo>
                <a:lnTo>
                  <a:pt x="9573409" y="309247"/>
                </a:lnTo>
                <a:lnTo>
                  <a:pt x="9526191" y="320065"/>
                </a:lnTo>
                <a:lnTo>
                  <a:pt x="9475087" y="326919"/>
                </a:lnTo>
                <a:lnTo>
                  <a:pt x="9419969" y="329314"/>
                </a:lnTo>
                <a:lnTo>
                  <a:pt x="962645" y="329314"/>
                </a:lnTo>
                <a:lnTo>
                  <a:pt x="907531" y="331735"/>
                </a:lnTo>
                <a:lnTo>
                  <a:pt x="856478" y="338663"/>
                </a:lnTo>
                <a:lnTo>
                  <a:pt x="809352" y="349597"/>
                </a:lnTo>
                <a:lnTo>
                  <a:pt x="766020" y="364038"/>
                </a:lnTo>
                <a:lnTo>
                  <a:pt x="726347" y="381483"/>
                </a:lnTo>
                <a:lnTo>
                  <a:pt x="690202" y="401433"/>
                </a:lnTo>
                <a:lnTo>
                  <a:pt x="657449" y="423385"/>
                </a:lnTo>
                <a:lnTo>
                  <a:pt x="627956" y="446841"/>
                </a:lnTo>
                <a:lnTo>
                  <a:pt x="601590" y="471298"/>
                </a:lnTo>
                <a:lnTo>
                  <a:pt x="578216" y="496255"/>
                </a:lnTo>
                <a:lnTo>
                  <a:pt x="557701" y="521213"/>
                </a:lnTo>
                <a:lnTo>
                  <a:pt x="539913" y="545670"/>
                </a:lnTo>
                <a:lnTo>
                  <a:pt x="524717" y="569125"/>
                </a:lnTo>
                <a:lnTo>
                  <a:pt x="511980" y="591078"/>
                </a:lnTo>
                <a:lnTo>
                  <a:pt x="501569" y="611028"/>
                </a:lnTo>
                <a:lnTo>
                  <a:pt x="493350" y="628473"/>
                </a:lnTo>
                <a:lnTo>
                  <a:pt x="487190" y="642914"/>
                </a:lnTo>
                <a:lnTo>
                  <a:pt x="480512" y="660776"/>
                </a:lnTo>
                <a:lnTo>
                  <a:pt x="478943" y="660776"/>
                </a:lnTo>
                <a:lnTo>
                  <a:pt x="472275" y="642914"/>
                </a:lnTo>
                <a:lnTo>
                  <a:pt x="457935" y="611028"/>
                </a:lnTo>
                <a:lnTo>
                  <a:pt x="447560" y="591078"/>
                </a:lnTo>
                <a:lnTo>
                  <a:pt x="434874" y="569125"/>
                </a:lnTo>
                <a:lnTo>
                  <a:pt x="419746" y="545670"/>
                </a:lnTo>
                <a:lnTo>
                  <a:pt x="402044" y="521213"/>
                </a:lnTo>
                <a:lnTo>
                  <a:pt x="381638" y="496255"/>
                </a:lnTo>
                <a:lnTo>
                  <a:pt x="358396" y="471298"/>
                </a:lnTo>
                <a:lnTo>
                  <a:pt x="332187" y="446841"/>
                </a:lnTo>
                <a:lnTo>
                  <a:pt x="302882" y="423385"/>
                </a:lnTo>
                <a:lnTo>
                  <a:pt x="270347" y="401433"/>
                </a:lnTo>
                <a:lnTo>
                  <a:pt x="234453" y="381483"/>
                </a:lnTo>
                <a:lnTo>
                  <a:pt x="195068" y="364038"/>
                </a:lnTo>
                <a:lnTo>
                  <a:pt x="152061" y="349597"/>
                </a:lnTo>
                <a:lnTo>
                  <a:pt x="105302" y="338663"/>
                </a:lnTo>
                <a:lnTo>
                  <a:pt x="54658" y="331735"/>
                </a:lnTo>
                <a:lnTo>
                  <a:pt x="0" y="329314"/>
                </a:lnTo>
                <a:lnTo>
                  <a:pt x="0" y="396751"/>
                </a:lnTo>
                <a:lnTo>
                  <a:pt x="54658" y="399146"/>
                </a:lnTo>
                <a:lnTo>
                  <a:pt x="105302" y="406000"/>
                </a:lnTo>
                <a:lnTo>
                  <a:pt x="152061" y="416818"/>
                </a:lnTo>
                <a:lnTo>
                  <a:pt x="195068" y="431105"/>
                </a:lnTo>
                <a:lnTo>
                  <a:pt x="234453" y="448365"/>
                </a:lnTo>
                <a:lnTo>
                  <a:pt x="270347" y="468102"/>
                </a:lnTo>
                <a:lnTo>
                  <a:pt x="302882" y="489821"/>
                </a:lnTo>
                <a:lnTo>
                  <a:pt x="332187" y="513026"/>
                </a:lnTo>
                <a:lnTo>
                  <a:pt x="358396" y="537222"/>
                </a:lnTo>
                <a:lnTo>
                  <a:pt x="381638" y="561914"/>
                </a:lnTo>
                <a:lnTo>
                  <a:pt x="402044" y="586606"/>
                </a:lnTo>
                <a:lnTo>
                  <a:pt x="419746" y="610803"/>
                </a:lnTo>
                <a:lnTo>
                  <a:pt x="434874" y="634008"/>
                </a:lnTo>
                <a:lnTo>
                  <a:pt x="447560" y="655727"/>
                </a:lnTo>
                <a:lnTo>
                  <a:pt x="457935" y="675464"/>
                </a:lnTo>
                <a:lnTo>
                  <a:pt x="466130" y="692724"/>
                </a:lnTo>
                <a:lnTo>
                  <a:pt x="472275" y="707011"/>
                </a:lnTo>
                <a:lnTo>
                  <a:pt x="478943" y="724683"/>
                </a:lnTo>
                <a:lnTo>
                  <a:pt x="480512" y="724683"/>
                </a:lnTo>
                <a:lnTo>
                  <a:pt x="482955" y="717829"/>
                </a:lnTo>
                <a:close/>
              </a:path>
            </a:pathLst>
          </a:custGeom>
          <a:solidFill>
            <a:srgbClr val="0097C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342926" y="6462521"/>
            <a:ext cx="1373991" cy="31775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0" y="6362700"/>
            <a:ext cx="9905999" cy="495298"/>
          </a:xfrm>
          <a:custGeom>
            <a:avLst/>
            <a:gdLst/>
            <a:ahLst/>
            <a:cxnLst/>
            <a:rect l="l" t="t" r="r" b="b"/>
            <a:pathLst>
              <a:path w="9905999" h="495298">
                <a:moveTo>
                  <a:pt x="0" y="495298"/>
                </a:moveTo>
                <a:lnTo>
                  <a:pt x="9905999" y="495298"/>
                </a:lnTo>
                <a:lnTo>
                  <a:pt x="9905999" y="0"/>
                </a:lnTo>
                <a:lnTo>
                  <a:pt x="0" y="0"/>
                </a:lnTo>
                <a:lnTo>
                  <a:pt x="0" y="49529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3943350" y="409604"/>
            <a:ext cx="1181181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60"/>
              </a:lnSpc>
              <a:spcBef>
                <a:spcPts val="128"/>
              </a:spcBef>
            </a:pPr>
            <a:r>
              <a:rPr sz="2400" b="1" spc="0" dirty="0" smtClean="0">
                <a:solidFill>
                  <a:srgbClr val="0097C6"/>
                </a:solidFill>
                <a:latin typeface="Arial Narrow"/>
                <a:cs typeface="Arial Narrow"/>
              </a:rPr>
              <a:t>Fa</a:t>
            </a:r>
            <a:r>
              <a:rPr sz="2400" b="1" spc="-4" dirty="0" smtClean="0">
                <a:solidFill>
                  <a:srgbClr val="0097C6"/>
                </a:solidFill>
                <a:latin typeface="Arial Narrow"/>
                <a:cs typeface="Arial Narrow"/>
              </a:rPr>
              <a:t>s</a:t>
            </a:r>
            <a:r>
              <a:rPr sz="2400" b="1" spc="0" dirty="0" smtClean="0">
                <a:solidFill>
                  <a:srgbClr val="0097C6"/>
                </a:solidFill>
                <a:latin typeface="Arial Narrow"/>
                <a:cs typeface="Arial Narrow"/>
              </a:rPr>
              <a:t>tLoad</a:t>
            </a:r>
            <a:endParaRPr sz="2400">
              <a:latin typeface="Arial Narrow"/>
              <a:cs typeface="Arial Narrow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5122926" y="409604"/>
            <a:ext cx="806330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60"/>
              </a:lnSpc>
              <a:spcBef>
                <a:spcPts val="128"/>
              </a:spcBef>
            </a:pPr>
            <a:r>
              <a:rPr sz="2400" b="1" spc="0" dirty="0" smtClean="0">
                <a:solidFill>
                  <a:srgbClr val="0097C6"/>
                </a:solidFill>
                <a:latin typeface="Arial Narrow"/>
                <a:cs typeface="Arial Narrow"/>
              </a:rPr>
              <a:t>Ph</a:t>
            </a:r>
            <a:r>
              <a:rPr sz="2400" b="1" spc="-9" dirty="0" smtClean="0">
                <a:solidFill>
                  <a:srgbClr val="0097C6"/>
                </a:solidFill>
                <a:latin typeface="Arial Narrow"/>
                <a:cs typeface="Arial Narrow"/>
              </a:rPr>
              <a:t>a</a:t>
            </a:r>
            <a:r>
              <a:rPr sz="2400" b="1" spc="0" dirty="0" smtClean="0">
                <a:solidFill>
                  <a:srgbClr val="0097C6"/>
                </a:solidFill>
                <a:latin typeface="Arial Narrow"/>
                <a:cs typeface="Arial Narrow"/>
              </a:rPr>
              <a:t>se</a:t>
            </a:r>
            <a:endParaRPr sz="2400">
              <a:latin typeface="Arial Narrow"/>
              <a:cs typeface="Arial Narrow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5930341" y="409604"/>
            <a:ext cx="210125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60"/>
              </a:lnSpc>
              <a:spcBef>
                <a:spcPts val="128"/>
              </a:spcBef>
            </a:pPr>
            <a:r>
              <a:rPr sz="2400" b="1" spc="0" dirty="0" smtClean="0">
                <a:solidFill>
                  <a:srgbClr val="0097C6"/>
                </a:solidFill>
                <a:latin typeface="Arial Narrow"/>
                <a:cs typeface="Arial Narrow"/>
              </a:rPr>
              <a:t>2</a:t>
            </a:r>
            <a:endParaRPr sz="2400">
              <a:latin typeface="Arial Narrow"/>
              <a:cs typeface="Arial Narrow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842329" y="1623690"/>
            <a:ext cx="363585" cy="16128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90"/>
              </a:lnSpc>
              <a:spcBef>
                <a:spcPts val="59"/>
              </a:spcBef>
            </a:pPr>
            <a:r>
              <a:rPr sz="1050" b="1" dirty="0" smtClean="0">
                <a:solidFill>
                  <a:srgbClr val="4B4850"/>
                </a:solidFill>
                <a:latin typeface="Arial"/>
                <a:cs typeface="Arial"/>
              </a:rPr>
              <a:t>Host</a:t>
            </a:r>
            <a:endParaRPr sz="1050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2879312" y="1621632"/>
            <a:ext cx="123915" cy="16382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205"/>
              </a:lnSpc>
              <a:spcBef>
                <a:spcPts val="60"/>
              </a:spcBef>
            </a:pPr>
            <a:r>
              <a:rPr sz="1050" b="1" dirty="0" smtClean="0">
                <a:solidFill>
                  <a:srgbClr val="4B4850"/>
                </a:solidFill>
                <a:latin typeface="Arial"/>
                <a:cs typeface="Arial"/>
              </a:rPr>
              <a:t>2</a:t>
            </a:r>
            <a:r>
              <a:rPr sz="1050" b="1" dirty="0" smtClean="0">
                <a:solidFill>
                  <a:srgbClr val="7CBCE5"/>
                </a:solidFill>
                <a:latin typeface="Arial"/>
                <a:cs typeface="Arial"/>
              </a:rPr>
              <a:t>.</a:t>
            </a:r>
            <a:endParaRPr sz="1050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681356" y="1676443"/>
            <a:ext cx="1108856" cy="43314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1844" marR="20383">
              <a:lnSpc>
                <a:spcPts val="1335"/>
              </a:lnSpc>
              <a:spcBef>
                <a:spcPts val="66"/>
              </a:spcBef>
            </a:pPr>
            <a:r>
              <a:rPr sz="1200" b="1" dirty="0" smtClean="0">
                <a:solidFill>
                  <a:srgbClr val="4B4850"/>
                </a:solidFill>
                <a:latin typeface="Times New Roman"/>
                <a:cs typeface="Times New Roman"/>
              </a:rPr>
              <a:t>1</a:t>
            </a:r>
            <a:r>
              <a:rPr sz="1200" b="1" dirty="0" smtClean="0">
                <a:solidFill>
                  <a:srgbClr val="2B2B2B"/>
                </a:solidFill>
                <a:latin typeface="Times New Roman"/>
                <a:cs typeface="Times New Roman"/>
              </a:rPr>
              <a:t>- </a:t>
            </a:r>
            <a:r>
              <a:rPr sz="1200" b="1" spc="-129" dirty="0" smtClean="0">
                <a:solidFill>
                  <a:srgbClr val="2B2B2B"/>
                </a:solidFill>
                <a:latin typeface="Times New Roman"/>
                <a:cs typeface="Times New Roman"/>
              </a:rPr>
              <a:t> </a:t>
            </a:r>
            <a:r>
              <a:rPr sz="1200" b="1" spc="0" dirty="0" smtClean="0">
                <a:solidFill>
                  <a:srgbClr val="2B2B2B"/>
                </a:solidFill>
                <a:latin typeface="Times New Roman"/>
                <a:cs typeface="Times New Roman"/>
              </a:rPr>
              <a:t>F</a:t>
            </a:r>
            <a:r>
              <a:rPr sz="1200" b="1" spc="0" dirty="0" smtClean="0">
                <a:solidFill>
                  <a:srgbClr val="4B4850"/>
                </a:solidFill>
                <a:latin typeface="Times New Roman"/>
                <a:cs typeface="Times New Roman"/>
              </a:rPr>
              <a:t>astload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95825"/>
              </a:lnSpc>
              <a:spcBef>
                <a:spcPts val="722"/>
              </a:spcBef>
            </a:pPr>
            <a:r>
              <a:rPr sz="1050" b="1" dirty="0" smtClean="0">
                <a:solidFill>
                  <a:srgbClr val="2B2B2B"/>
                </a:solidFill>
                <a:latin typeface="Arial"/>
                <a:cs typeface="Arial"/>
              </a:rPr>
              <a:t>E</a:t>
            </a:r>
            <a:r>
              <a:rPr sz="1050" b="1" dirty="0" smtClean="0">
                <a:solidFill>
                  <a:srgbClr val="4B4850"/>
                </a:solidFill>
                <a:latin typeface="Arial"/>
                <a:cs typeface="Arial"/>
              </a:rPr>
              <a:t>ND</a:t>
            </a:r>
            <a:r>
              <a:rPr sz="1050" b="1" spc="125" dirty="0" smtClean="0">
                <a:solidFill>
                  <a:srgbClr val="4B4850"/>
                </a:solidFill>
                <a:latin typeface="Arial"/>
                <a:cs typeface="Arial"/>
              </a:rPr>
              <a:t> </a:t>
            </a:r>
            <a:r>
              <a:rPr sz="1050" b="1" spc="0" dirty="0" smtClean="0">
                <a:solidFill>
                  <a:srgbClr val="4B4850"/>
                </a:solidFill>
                <a:latin typeface="Arial"/>
                <a:cs typeface="Arial"/>
              </a:rPr>
              <a:t>LOADIING;</a:t>
            </a:r>
            <a:endParaRPr sz="105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6774956" y="1692270"/>
            <a:ext cx="2287441" cy="76570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673404" marR="991">
              <a:lnSpc>
                <a:spcPts val="1190"/>
              </a:lnSpc>
              <a:spcBef>
                <a:spcPts val="59"/>
              </a:spcBef>
            </a:pPr>
            <a:r>
              <a:rPr sz="1050" b="1" spc="0" dirty="0" smtClean="0">
                <a:solidFill>
                  <a:srgbClr val="4B4850"/>
                </a:solidFill>
                <a:latin typeface="Arial"/>
                <a:cs typeface="Arial"/>
              </a:rPr>
              <a:t>Phase </a:t>
            </a:r>
            <a:r>
              <a:rPr sz="1050" b="1" spc="9" dirty="0" smtClean="0">
                <a:solidFill>
                  <a:srgbClr val="4B4850"/>
                </a:solidFill>
                <a:latin typeface="Arial"/>
                <a:cs typeface="Arial"/>
              </a:rPr>
              <a:t> </a:t>
            </a:r>
            <a:r>
              <a:rPr sz="1050" b="1" spc="0" dirty="0" smtClean="0">
                <a:solidFill>
                  <a:srgbClr val="4B4850"/>
                </a:solidFill>
                <a:latin typeface="Arial"/>
                <a:cs typeface="Arial"/>
              </a:rPr>
              <a:t>2</a:t>
            </a:r>
            <a:endParaRPr sz="1050">
              <a:latin typeface="Arial"/>
              <a:cs typeface="Arial"/>
            </a:endParaRPr>
          </a:p>
          <a:p>
            <a:pPr algn="ctr">
              <a:lnSpc>
                <a:spcPct val="93717"/>
              </a:lnSpc>
              <a:spcBef>
                <a:spcPts val="809"/>
              </a:spcBef>
            </a:pPr>
            <a:r>
              <a:rPr sz="1150" spc="0" dirty="0" smtClean="0">
                <a:solidFill>
                  <a:srgbClr val="615B66"/>
                </a:solidFill>
                <a:latin typeface="Times New Roman"/>
                <a:cs typeface="Times New Roman"/>
              </a:rPr>
              <a:t>Wh</a:t>
            </a:r>
            <a:r>
              <a:rPr sz="1150" spc="0" dirty="0" smtClean="0">
                <a:solidFill>
                  <a:srgbClr val="4B4850"/>
                </a:solidFill>
                <a:latin typeface="Times New Roman"/>
                <a:cs typeface="Times New Roman"/>
              </a:rPr>
              <a:t>e</a:t>
            </a:r>
            <a:r>
              <a:rPr sz="1150" spc="0" dirty="0" smtClean="0">
                <a:solidFill>
                  <a:srgbClr val="615B66"/>
                </a:solidFill>
                <a:latin typeface="Times New Roman"/>
                <a:cs typeface="Times New Roman"/>
              </a:rPr>
              <a:t>n</a:t>
            </a:r>
            <a:r>
              <a:rPr sz="1150" spc="53" dirty="0" smtClean="0">
                <a:solidFill>
                  <a:srgbClr val="615B66"/>
                </a:solidFill>
                <a:latin typeface="Times New Roman"/>
                <a:cs typeface="Times New Roman"/>
              </a:rPr>
              <a:t> </a:t>
            </a:r>
            <a:r>
              <a:rPr sz="1050" spc="0" dirty="0" smtClean="0">
                <a:solidFill>
                  <a:srgbClr val="615B66"/>
                </a:solidFill>
                <a:latin typeface="Arial"/>
                <a:cs typeface="Arial"/>
              </a:rPr>
              <a:t>tllhe </a:t>
            </a:r>
            <a:r>
              <a:rPr sz="1050" spc="-59" dirty="0" smtClean="0">
                <a:solidFill>
                  <a:srgbClr val="615B66"/>
                </a:solidFill>
                <a:latin typeface="Arial"/>
                <a:cs typeface="Arial"/>
              </a:rPr>
              <a:t> </a:t>
            </a:r>
            <a:r>
              <a:rPr sz="1050" spc="0" dirty="0" smtClean="0">
                <a:solidFill>
                  <a:srgbClr val="33495F"/>
                </a:solidFill>
                <a:latin typeface="Arial"/>
                <a:cs typeface="Arial"/>
              </a:rPr>
              <a:t>F</a:t>
            </a:r>
            <a:r>
              <a:rPr sz="1050" spc="0" dirty="0" smtClean="0">
                <a:solidFill>
                  <a:srgbClr val="615B66"/>
                </a:solidFill>
                <a:latin typeface="Arial"/>
                <a:cs typeface="Arial"/>
              </a:rPr>
              <a:t>as</a:t>
            </a:r>
            <a:r>
              <a:rPr sz="1050" spc="0" dirty="0" smtClean="0">
                <a:solidFill>
                  <a:srgbClr val="4B4850"/>
                </a:solidFill>
                <a:latin typeface="Arial"/>
                <a:cs typeface="Arial"/>
              </a:rPr>
              <a:t>tlo</a:t>
            </a:r>
            <a:r>
              <a:rPr sz="1050" spc="0" dirty="0" smtClean="0">
                <a:solidFill>
                  <a:srgbClr val="615B66"/>
                </a:solidFill>
                <a:latin typeface="Arial"/>
                <a:cs typeface="Arial"/>
              </a:rPr>
              <a:t>ad</a:t>
            </a:r>
            <a:r>
              <a:rPr sz="1050" spc="104" dirty="0" smtClean="0">
                <a:solidFill>
                  <a:srgbClr val="615B66"/>
                </a:solidFill>
                <a:latin typeface="Arial"/>
                <a:cs typeface="Arial"/>
              </a:rPr>
              <a:t> </a:t>
            </a:r>
            <a:r>
              <a:rPr sz="1050" spc="0" dirty="0" smtClean="0">
                <a:solidFill>
                  <a:srgbClr val="667492"/>
                </a:solidFill>
                <a:latin typeface="Arial"/>
                <a:cs typeface="Arial"/>
              </a:rPr>
              <a:t>j</a:t>
            </a:r>
            <a:r>
              <a:rPr sz="1050" spc="0" dirty="0" smtClean="0">
                <a:solidFill>
                  <a:srgbClr val="615B66"/>
                </a:solidFill>
                <a:latin typeface="Arial"/>
                <a:cs typeface="Arial"/>
              </a:rPr>
              <a:t>o</a:t>
            </a:r>
            <a:r>
              <a:rPr sz="1050" spc="0" dirty="0" smtClean="0">
                <a:solidFill>
                  <a:srgbClr val="4B4850"/>
                </a:solidFill>
                <a:latin typeface="Arial"/>
                <a:cs typeface="Arial"/>
              </a:rPr>
              <a:t>b</a:t>
            </a:r>
            <a:r>
              <a:rPr sz="1050" spc="57" dirty="0" smtClean="0">
                <a:solidFill>
                  <a:srgbClr val="4B4850"/>
                </a:solidFill>
                <a:latin typeface="Arial"/>
                <a:cs typeface="Arial"/>
              </a:rPr>
              <a:t> </a:t>
            </a:r>
            <a:r>
              <a:rPr sz="1050" spc="0" dirty="0" smtClean="0">
                <a:solidFill>
                  <a:srgbClr val="615B66"/>
                </a:solidFill>
                <a:latin typeface="Arial"/>
                <a:cs typeface="Arial"/>
              </a:rPr>
              <a:t>r</a:t>
            </a:r>
            <a:r>
              <a:rPr sz="1050" spc="0" dirty="0" smtClean="0">
                <a:solidFill>
                  <a:srgbClr val="4B4850"/>
                </a:solidFill>
                <a:latin typeface="Arial"/>
                <a:cs typeface="Arial"/>
              </a:rPr>
              <a:t>e</a:t>
            </a:r>
            <a:r>
              <a:rPr sz="1050" spc="0" dirty="0" smtClean="0">
                <a:solidFill>
                  <a:srgbClr val="615B66"/>
                </a:solidFill>
                <a:latin typeface="Arial"/>
                <a:cs typeface="Arial"/>
              </a:rPr>
              <a:t>ceives </a:t>
            </a:r>
            <a:r>
              <a:rPr sz="1050" spc="0" dirty="0" smtClean="0">
                <a:solidFill>
                  <a:srgbClr val="33495F"/>
                </a:solidFill>
                <a:latin typeface="Arial"/>
                <a:cs typeface="Arial"/>
              </a:rPr>
              <a:t>E</a:t>
            </a:r>
            <a:r>
              <a:rPr sz="1050" spc="0" dirty="0" smtClean="0">
                <a:solidFill>
                  <a:srgbClr val="615B66"/>
                </a:solidFill>
                <a:latin typeface="Arial"/>
                <a:cs typeface="Arial"/>
              </a:rPr>
              <a:t>ND</a:t>
            </a:r>
            <a:r>
              <a:rPr sz="1050" spc="125" dirty="0" smtClean="0">
                <a:solidFill>
                  <a:srgbClr val="615B66"/>
                </a:solidFill>
                <a:latin typeface="Arial"/>
                <a:cs typeface="Arial"/>
              </a:rPr>
              <a:t> </a:t>
            </a:r>
            <a:r>
              <a:rPr sz="1050" spc="0" dirty="0" smtClean="0">
                <a:solidFill>
                  <a:srgbClr val="4B4850"/>
                </a:solidFill>
                <a:latin typeface="Arial"/>
                <a:cs typeface="Arial"/>
              </a:rPr>
              <a:t>L</a:t>
            </a:r>
            <a:r>
              <a:rPr sz="1050" spc="0" dirty="0" smtClean="0">
                <a:solidFill>
                  <a:srgbClr val="615B66"/>
                </a:solidFill>
                <a:latin typeface="Arial"/>
                <a:cs typeface="Arial"/>
              </a:rPr>
              <a:t>OADI</a:t>
            </a:r>
            <a:r>
              <a:rPr sz="1050" spc="0" dirty="0" smtClean="0">
                <a:solidFill>
                  <a:srgbClr val="4B4850"/>
                </a:solidFill>
                <a:latin typeface="Arial"/>
                <a:cs typeface="Arial"/>
              </a:rPr>
              <a:t>N</a:t>
            </a:r>
            <a:r>
              <a:rPr sz="1050" spc="0" dirty="0" smtClean="0">
                <a:solidFill>
                  <a:srgbClr val="615B66"/>
                </a:solidFill>
                <a:latin typeface="Arial"/>
                <a:cs typeface="Arial"/>
              </a:rPr>
              <a:t>G;</a:t>
            </a:r>
            <a:r>
              <a:rPr sz="1050" spc="119" dirty="0" smtClean="0">
                <a:solidFill>
                  <a:srgbClr val="615B66"/>
                </a:solidFill>
                <a:latin typeface="Arial"/>
                <a:cs typeface="Arial"/>
              </a:rPr>
              <a:t> </a:t>
            </a:r>
            <a:r>
              <a:rPr sz="1050" spc="0" dirty="0" smtClean="0">
                <a:solidFill>
                  <a:srgbClr val="615B66"/>
                </a:solidFill>
                <a:latin typeface="Arial"/>
                <a:cs typeface="Arial"/>
              </a:rPr>
              <a:t>s</a:t>
            </a:r>
            <a:r>
              <a:rPr sz="1050" spc="0" dirty="0" smtClean="0">
                <a:solidFill>
                  <a:srgbClr val="4B4850"/>
                </a:solidFill>
                <a:latin typeface="Arial"/>
                <a:cs typeface="Arial"/>
              </a:rPr>
              <a:t>t</a:t>
            </a:r>
            <a:r>
              <a:rPr sz="1050" spc="0" dirty="0" smtClean="0">
                <a:solidFill>
                  <a:srgbClr val="615B66"/>
                </a:solidFill>
                <a:latin typeface="Arial"/>
                <a:cs typeface="Arial"/>
              </a:rPr>
              <a:t>at</a:t>
            </a:r>
            <a:r>
              <a:rPr sz="1050" spc="0" dirty="0" smtClean="0">
                <a:solidFill>
                  <a:srgbClr val="4B4850"/>
                </a:solidFill>
                <a:latin typeface="Arial"/>
                <a:cs typeface="Arial"/>
              </a:rPr>
              <a:t>e</a:t>
            </a:r>
            <a:r>
              <a:rPr sz="1050" spc="0" dirty="0" smtClean="0">
                <a:solidFill>
                  <a:srgbClr val="615B66"/>
                </a:solidFill>
                <a:latin typeface="Arial"/>
                <a:cs typeface="Arial"/>
              </a:rPr>
              <a:t>ment </a:t>
            </a:r>
            <a:r>
              <a:rPr sz="1050" spc="0" dirty="0" smtClean="0">
                <a:solidFill>
                  <a:srgbClr val="4B4850"/>
                </a:solidFill>
                <a:latin typeface="Arial"/>
                <a:cs typeface="Arial"/>
              </a:rPr>
              <a:t>F</a:t>
            </a:r>
            <a:r>
              <a:rPr sz="1050" spc="0" dirty="0" smtClean="0">
                <a:solidFill>
                  <a:srgbClr val="615B66"/>
                </a:solidFill>
                <a:latin typeface="Arial"/>
                <a:cs typeface="Arial"/>
              </a:rPr>
              <a:t>ast</a:t>
            </a:r>
            <a:r>
              <a:rPr sz="1050" spc="0" dirty="0" smtClean="0">
                <a:solidFill>
                  <a:srgbClr val="33495F"/>
                </a:solidFill>
                <a:latin typeface="Arial"/>
                <a:cs typeface="Arial"/>
              </a:rPr>
              <a:t>l</a:t>
            </a:r>
            <a:r>
              <a:rPr sz="1050" spc="0" dirty="0" smtClean="0">
                <a:solidFill>
                  <a:srgbClr val="615B66"/>
                </a:solidFill>
                <a:latin typeface="Arial"/>
                <a:cs typeface="Arial"/>
              </a:rPr>
              <a:t>oad</a:t>
            </a:r>
            <a:r>
              <a:rPr sz="1050" spc="125" dirty="0" smtClean="0">
                <a:solidFill>
                  <a:srgbClr val="615B66"/>
                </a:solidFill>
                <a:latin typeface="Arial"/>
                <a:cs typeface="Arial"/>
              </a:rPr>
              <a:t> </a:t>
            </a:r>
            <a:r>
              <a:rPr sz="1250" spc="0" dirty="0" smtClean="0">
                <a:solidFill>
                  <a:srgbClr val="615B66"/>
                </a:solidFill>
                <a:latin typeface="Times New Roman"/>
                <a:cs typeface="Times New Roman"/>
              </a:rPr>
              <a:t>s</a:t>
            </a:r>
            <a:r>
              <a:rPr sz="1250" spc="0" dirty="0" smtClean="0">
                <a:solidFill>
                  <a:srgbClr val="4B4850"/>
                </a:solidFill>
                <a:latin typeface="Times New Roman"/>
                <a:cs typeface="Times New Roman"/>
              </a:rPr>
              <a:t>t</a:t>
            </a:r>
            <a:r>
              <a:rPr sz="1250" spc="0" dirty="0" smtClean="0">
                <a:solidFill>
                  <a:srgbClr val="615B66"/>
                </a:solidFill>
                <a:latin typeface="Times New Roman"/>
                <a:cs typeface="Times New Roman"/>
              </a:rPr>
              <a:t>arts</a:t>
            </a:r>
            <a:r>
              <a:rPr sz="1250" spc="100" dirty="0" smtClean="0">
                <a:solidFill>
                  <a:srgbClr val="615B66"/>
                </a:solidFill>
                <a:latin typeface="Times New Roman"/>
                <a:cs typeface="Times New Roman"/>
              </a:rPr>
              <a:t> </a:t>
            </a:r>
            <a:r>
              <a:rPr sz="1050" spc="0" dirty="0" smtClean="0">
                <a:solidFill>
                  <a:srgbClr val="615B66"/>
                </a:solidFill>
                <a:latin typeface="Arial"/>
                <a:cs typeface="Arial"/>
              </a:rPr>
              <a:t>Ph</a:t>
            </a:r>
            <a:r>
              <a:rPr sz="1050" spc="0" dirty="0" smtClean="0">
                <a:solidFill>
                  <a:srgbClr val="4B4850"/>
                </a:solidFill>
                <a:latin typeface="Arial"/>
                <a:cs typeface="Arial"/>
              </a:rPr>
              <a:t>a</a:t>
            </a:r>
            <a:r>
              <a:rPr sz="1050" spc="0" dirty="0" smtClean="0">
                <a:solidFill>
                  <a:srgbClr val="615B66"/>
                </a:solidFill>
                <a:latin typeface="Arial"/>
                <a:cs typeface="Arial"/>
              </a:rPr>
              <a:t>s</a:t>
            </a:r>
            <a:r>
              <a:rPr sz="1050" spc="0" dirty="0" smtClean="0">
                <a:solidFill>
                  <a:srgbClr val="4B4850"/>
                </a:solidFill>
                <a:latin typeface="Arial"/>
                <a:cs typeface="Arial"/>
              </a:rPr>
              <a:t>e </a:t>
            </a:r>
            <a:r>
              <a:rPr sz="1050" spc="68" dirty="0" smtClean="0">
                <a:solidFill>
                  <a:srgbClr val="4B4850"/>
                </a:solidFill>
                <a:latin typeface="Arial"/>
                <a:cs typeface="Arial"/>
              </a:rPr>
              <a:t> </a:t>
            </a:r>
            <a:r>
              <a:rPr sz="1100" spc="0" dirty="0" smtClean="0">
                <a:solidFill>
                  <a:srgbClr val="4B4850"/>
                </a:solidFill>
                <a:latin typeface="Times New Roman"/>
                <a:cs typeface="Times New Roman"/>
              </a:rPr>
              <a:t>2</a:t>
            </a:r>
            <a:r>
              <a:rPr sz="1100" spc="0" dirty="0" smtClean="0">
                <a:solidFill>
                  <a:srgbClr val="4C5A77"/>
                </a:solidFill>
                <a:latin typeface="Times New Roman"/>
                <a:cs typeface="Times New Roman"/>
              </a:rPr>
              <a:t>.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3590313" y="1701532"/>
            <a:ext cx="206513" cy="14986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</a:pPr>
            <a:r>
              <a:rPr sz="950" b="1" dirty="0" smtClean="0">
                <a:solidFill>
                  <a:srgbClr val="4B4850"/>
                </a:solidFill>
                <a:latin typeface="Arial"/>
                <a:cs typeface="Arial"/>
              </a:rPr>
              <a:t>PE</a:t>
            </a:r>
            <a:endParaRPr sz="95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6500615" y="1953829"/>
            <a:ext cx="116483" cy="17525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00"/>
              </a:lnSpc>
              <a:spcBef>
                <a:spcPts val="65"/>
              </a:spcBef>
            </a:pPr>
            <a:r>
              <a:rPr sz="1150" spc="0" dirty="0" smtClean="0">
                <a:solidFill>
                  <a:srgbClr val="4B4850"/>
                </a:solidFill>
                <a:latin typeface="Times New Roman"/>
                <a:cs typeface="Times New Roman"/>
              </a:rPr>
              <a:t>•</a:t>
            </a:r>
            <a:endParaRPr sz="1150">
              <a:latin typeface="Times New Roman"/>
              <a:cs typeface="Times New Roman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3624605" y="2716098"/>
            <a:ext cx="104915" cy="38735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015"/>
              </a:lnSpc>
              <a:spcBef>
                <a:spcPts val="150"/>
              </a:spcBef>
            </a:pPr>
            <a:r>
              <a:rPr sz="2850" spc="0" dirty="0" smtClean="0">
                <a:solidFill>
                  <a:srgbClr val="2B2B2B"/>
                </a:solidFill>
                <a:latin typeface="Arial"/>
                <a:cs typeface="Arial"/>
              </a:rPr>
              <a:t>I</a:t>
            </a:r>
            <a:endParaRPr sz="285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6800104" y="2727466"/>
            <a:ext cx="2243016" cy="67371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99595" marR="188012" algn="ctr">
              <a:lnSpc>
                <a:spcPts val="1310"/>
              </a:lnSpc>
              <a:spcBef>
                <a:spcPts val="130"/>
              </a:spcBef>
            </a:pPr>
            <a:r>
              <a:rPr sz="1050" dirty="0" smtClean="0">
                <a:solidFill>
                  <a:srgbClr val="33495F"/>
                </a:solidFill>
                <a:latin typeface="Arial"/>
                <a:cs typeface="Arial"/>
              </a:rPr>
              <a:t>E</a:t>
            </a:r>
            <a:r>
              <a:rPr sz="1050" dirty="0" smtClean="0">
                <a:solidFill>
                  <a:srgbClr val="4B4850"/>
                </a:solidFill>
                <a:latin typeface="Arial"/>
                <a:cs typeface="Arial"/>
              </a:rPr>
              <a:t>a</a:t>
            </a:r>
            <a:r>
              <a:rPr sz="1050" dirty="0" smtClean="0">
                <a:solidFill>
                  <a:srgbClr val="EBB877"/>
                </a:solidFill>
                <a:latin typeface="Arial"/>
                <a:cs typeface="Arial"/>
              </a:rPr>
              <a:t>,</a:t>
            </a:r>
            <a:r>
              <a:rPr sz="1050" dirty="0" smtClean="0">
                <a:solidFill>
                  <a:srgbClr val="615B66"/>
                </a:solidFill>
                <a:latin typeface="Arial"/>
                <a:cs typeface="Arial"/>
              </a:rPr>
              <a:t>cllh</a:t>
            </a:r>
            <a:r>
              <a:rPr sz="1050" spc="125" dirty="0" smtClean="0">
                <a:solidFill>
                  <a:srgbClr val="615B66"/>
                </a:solidFill>
                <a:latin typeface="Arial"/>
                <a:cs typeface="Arial"/>
              </a:rPr>
              <a:t> </a:t>
            </a:r>
            <a:r>
              <a:rPr sz="1050" spc="0" dirty="0" smtClean="0">
                <a:solidFill>
                  <a:srgbClr val="615B66"/>
                </a:solidFill>
                <a:latin typeface="Times New Roman"/>
                <a:cs typeface="Times New Roman"/>
              </a:rPr>
              <a:t>AM</a:t>
            </a:r>
            <a:r>
              <a:rPr sz="1050" spc="0" dirty="0" smtClean="0">
                <a:solidFill>
                  <a:srgbClr val="33495F"/>
                </a:solidFill>
                <a:latin typeface="Times New Roman"/>
                <a:cs typeface="Times New Roman"/>
              </a:rPr>
              <a:t>P</a:t>
            </a:r>
            <a:r>
              <a:rPr sz="1050" spc="70" dirty="0" smtClean="0">
                <a:solidFill>
                  <a:srgbClr val="33495F"/>
                </a:solidFill>
                <a:latin typeface="Times New Roman"/>
                <a:cs typeface="Times New Roman"/>
              </a:rPr>
              <a:t> </a:t>
            </a:r>
            <a:r>
              <a:rPr sz="1250" spc="0" dirty="0" smtClean="0">
                <a:solidFill>
                  <a:srgbClr val="615B66"/>
                </a:solidFill>
                <a:latin typeface="Times New Roman"/>
                <a:cs typeface="Times New Roman"/>
              </a:rPr>
              <a:t>sorts</a:t>
            </a:r>
            <a:r>
              <a:rPr sz="1250" spc="-63" dirty="0" smtClean="0">
                <a:solidFill>
                  <a:srgbClr val="615B66"/>
                </a:solidFill>
                <a:latin typeface="Times New Roman"/>
                <a:cs typeface="Times New Roman"/>
              </a:rPr>
              <a:t> </a:t>
            </a:r>
            <a:r>
              <a:rPr sz="1050" spc="0" dirty="0" smtClean="0">
                <a:solidFill>
                  <a:srgbClr val="4B4850"/>
                </a:solidFill>
                <a:latin typeface="Arial"/>
                <a:cs typeface="Arial"/>
              </a:rPr>
              <a:t>t</a:t>
            </a:r>
            <a:r>
              <a:rPr sz="1050" spc="0" dirty="0" smtClean="0">
                <a:solidFill>
                  <a:srgbClr val="615B66"/>
                </a:solidFill>
                <a:latin typeface="Arial"/>
                <a:cs typeface="Arial"/>
              </a:rPr>
              <a:t>he</a:t>
            </a:r>
            <a:r>
              <a:rPr sz="1050" spc="180" dirty="0" smtClean="0">
                <a:solidFill>
                  <a:srgbClr val="615B66"/>
                </a:solidFill>
                <a:latin typeface="Arial"/>
                <a:cs typeface="Arial"/>
              </a:rPr>
              <a:t> </a:t>
            </a:r>
            <a:r>
              <a:rPr sz="1050" spc="0" dirty="0" smtClean="0">
                <a:solidFill>
                  <a:srgbClr val="615B66"/>
                </a:solidFill>
                <a:latin typeface="Arial"/>
                <a:cs typeface="Arial"/>
              </a:rPr>
              <a:t>targ</a:t>
            </a:r>
            <a:r>
              <a:rPr sz="1050" spc="0" dirty="0" smtClean="0">
                <a:solidFill>
                  <a:srgbClr val="4B4850"/>
                </a:solidFill>
                <a:latin typeface="Arial"/>
                <a:cs typeface="Arial"/>
              </a:rPr>
              <a:t>e</a:t>
            </a:r>
            <a:r>
              <a:rPr sz="1050" spc="0" dirty="0" smtClean="0">
                <a:solidFill>
                  <a:srgbClr val="615B66"/>
                </a:solidFill>
                <a:latin typeface="Arial"/>
                <a:cs typeface="Arial"/>
              </a:rPr>
              <a:t>t table!' </a:t>
            </a:r>
            <a:r>
              <a:rPr sz="1050" spc="-114" dirty="0" smtClean="0">
                <a:solidFill>
                  <a:srgbClr val="615B66"/>
                </a:solidFill>
                <a:latin typeface="Arial"/>
                <a:cs typeface="Arial"/>
              </a:rPr>
              <a:t> </a:t>
            </a:r>
            <a:r>
              <a:rPr sz="1050" spc="0" dirty="0" smtClean="0">
                <a:solidFill>
                  <a:srgbClr val="4B4850"/>
                </a:solidFill>
                <a:latin typeface="Arial"/>
                <a:cs typeface="Arial"/>
              </a:rPr>
              <a:t>p</a:t>
            </a:r>
            <a:r>
              <a:rPr sz="1050" spc="0" dirty="0" smtClean="0">
                <a:solidFill>
                  <a:srgbClr val="615B66"/>
                </a:solidFill>
                <a:latin typeface="Arial"/>
                <a:cs typeface="Arial"/>
              </a:rPr>
              <a:t>u</a:t>
            </a:r>
            <a:r>
              <a:rPr sz="1050" spc="0" dirty="0" smtClean="0">
                <a:solidFill>
                  <a:srgbClr val="4B4850"/>
                </a:solidFill>
                <a:latin typeface="Arial"/>
                <a:cs typeface="Arial"/>
              </a:rPr>
              <a:t>t</a:t>
            </a:r>
            <a:r>
              <a:rPr sz="1050" spc="0" dirty="0" smtClean="0">
                <a:solidFill>
                  <a:srgbClr val="615B66"/>
                </a:solidFill>
                <a:latin typeface="Arial"/>
                <a:cs typeface="Arial"/>
              </a:rPr>
              <a:t>s</a:t>
            </a:r>
            <a:r>
              <a:rPr sz="1050" spc="125" dirty="0" smtClean="0">
                <a:solidFill>
                  <a:srgbClr val="615B66"/>
                </a:solidFill>
                <a:latin typeface="Arial"/>
                <a:cs typeface="Arial"/>
              </a:rPr>
              <a:t> </a:t>
            </a:r>
            <a:r>
              <a:rPr sz="1050" spc="0" dirty="0" smtClean="0">
                <a:solidFill>
                  <a:srgbClr val="615B66"/>
                </a:solidFill>
                <a:latin typeface="Arial"/>
                <a:cs typeface="Arial"/>
              </a:rPr>
              <a:t>th</a:t>
            </a:r>
            <a:r>
              <a:rPr sz="1050" spc="0" dirty="0" smtClean="0">
                <a:solidFill>
                  <a:srgbClr val="4B4850"/>
                </a:solidFill>
                <a:latin typeface="Arial"/>
                <a:cs typeface="Arial"/>
              </a:rPr>
              <a:t>e</a:t>
            </a:r>
            <a:r>
              <a:rPr sz="1050" spc="93" dirty="0" smtClean="0">
                <a:solidFill>
                  <a:srgbClr val="4B4850"/>
                </a:solidFill>
                <a:latin typeface="Arial"/>
                <a:cs typeface="Arial"/>
              </a:rPr>
              <a:t> </a:t>
            </a:r>
            <a:r>
              <a:rPr sz="1050" spc="0" dirty="0" smtClean="0">
                <a:solidFill>
                  <a:srgbClr val="615B66"/>
                </a:solidFill>
                <a:latin typeface="Arial"/>
                <a:cs typeface="Arial"/>
              </a:rPr>
              <a:t>rows in</a:t>
            </a:r>
            <a:r>
              <a:rPr sz="1050" spc="0" dirty="0" smtClean="0">
                <a:solidFill>
                  <a:srgbClr val="4B4850"/>
                </a:solidFill>
                <a:latin typeface="Arial"/>
                <a:cs typeface="Arial"/>
              </a:rPr>
              <a:t>t</a:t>
            </a:r>
            <a:r>
              <a:rPr sz="1050" spc="0" dirty="0" smtClean="0">
                <a:solidFill>
                  <a:srgbClr val="615B66"/>
                </a:solidFill>
                <a:latin typeface="Arial"/>
                <a:cs typeface="Arial"/>
              </a:rPr>
              <a:t>o</a:t>
            </a:r>
            <a:endParaRPr sz="1050">
              <a:latin typeface="Arial"/>
              <a:cs typeface="Arial"/>
            </a:endParaRPr>
          </a:p>
          <a:p>
            <a:pPr marL="1199" marR="1199" algn="ctr">
              <a:lnSpc>
                <a:spcPts val="1207"/>
              </a:lnSpc>
            </a:pPr>
            <a:r>
              <a:rPr sz="1050" dirty="0" smtClean="0">
                <a:solidFill>
                  <a:srgbClr val="615B66"/>
                </a:solidFill>
                <a:latin typeface="Arial"/>
                <a:cs typeface="Arial"/>
              </a:rPr>
              <a:t>b</a:t>
            </a:r>
            <a:r>
              <a:rPr sz="1050" dirty="0" smtClean="0">
                <a:solidFill>
                  <a:srgbClr val="4C5A77"/>
                </a:solidFill>
                <a:latin typeface="Arial"/>
                <a:cs typeface="Arial"/>
              </a:rPr>
              <a:t>l</a:t>
            </a:r>
            <a:r>
              <a:rPr sz="1050" dirty="0" smtClean="0">
                <a:solidFill>
                  <a:srgbClr val="4B4850"/>
                </a:solidFill>
                <a:latin typeface="Arial"/>
                <a:cs typeface="Arial"/>
              </a:rPr>
              <a:t>o</a:t>
            </a:r>
            <a:r>
              <a:rPr sz="1050" dirty="0" smtClean="0">
                <a:solidFill>
                  <a:srgbClr val="615B66"/>
                </a:solidFill>
                <a:latin typeface="Arial"/>
                <a:cs typeface="Arial"/>
              </a:rPr>
              <a:t>cks</a:t>
            </a:r>
            <a:r>
              <a:rPr sz="1050" dirty="0" smtClean="0">
                <a:solidFill>
                  <a:srgbClr val="7E757B"/>
                </a:solidFill>
                <a:latin typeface="Arial"/>
                <a:cs typeface="Arial"/>
              </a:rPr>
              <a:t>!'</a:t>
            </a:r>
            <a:r>
              <a:rPr sz="1050" spc="119" dirty="0" smtClean="0">
                <a:solidFill>
                  <a:srgbClr val="7E757B"/>
                </a:solidFill>
                <a:latin typeface="Arial"/>
                <a:cs typeface="Arial"/>
              </a:rPr>
              <a:t> </a:t>
            </a:r>
            <a:r>
              <a:rPr sz="1050" spc="0" dirty="0" smtClean="0">
                <a:solidFill>
                  <a:srgbClr val="615B66"/>
                </a:solidFill>
                <a:latin typeface="Arial"/>
                <a:cs typeface="Arial"/>
              </a:rPr>
              <a:t>and </a:t>
            </a:r>
            <a:r>
              <a:rPr sz="1050" spc="-94" dirty="0" smtClean="0">
                <a:solidFill>
                  <a:srgbClr val="615B66"/>
                </a:solidFill>
                <a:latin typeface="Arial"/>
                <a:cs typeface="Arial"/>
              </a:rPr>
              <a:t> </a:t>
            </a:r>
            <a:r>
              <a:rPr sz="1050" spc="0" dirty="0" smtClean="0">
                <a:solidFill>
                  <a:srgbClr val="615B66"/>
                </a:solidFill>
                <a:latin typeface="Arial"/>
                <a:cs typeface="Arial"/>
              </a:rPr>
              <a:t>wr</a:t>
            </a:r>
            <a:r>
              <a:rPr sz="1050" spc="0" dirty="0" smtClean="0">
                <a:solidFill>
                  <a:srgbClr val="4B4850"/>
                </a:solidFill>
                <a:latin typeface="Arial"/>
                <a:cs typeface="Arial"/>
              </a:rPr>
              <a:t>i</a:t>
            </a:r>
            <a:r>
              <a:rPr sz="1050" spc="0" dirty="0" smtClean="0">
                <a:solidFill>
                  <a:srgbClr val="94CFF3"/>
                </a:solidFill>
                <a:latin typeface="Arial"/>
                <a:cs typeface="Arial"/>
              </a:rPr>
              <a:t>1</a:t>
            </a:r>
            <a:r>
              <a:rPr sz="1050" spc="0" dirty="0" smtClean="0">
                <a:solidFill>
                  <a:srgbClr val="615B66"/>
                </a:solidFill>
                <a:latin typeface="Arial"/>
                <a:cs typeface="Arial"/>
              </a:rPr>
              <a:t>tes</a:t>
            </a:r>
            <a:r>
              <a:rPr sz="1050" spc="104" dirty="0" smtClean="0">
                <a:solidFill>
                  <a:srgbClr val="615B66"/>
                </a:solidFill>
                <a:latin typeface="Arial"/>
                <a:cs typeface="Arial"/>
              </a:rPr>
              <a:t> </a:t>
            </a:r>
            <a:r>
              <a:rPr sz="1050" spc="0" dirty="0" smtClean="0">
                <a:solidFill>
                  <a:srgbClr val="615B66"/>
                </a:solidFill>
                <a:latin typeface="Arial"/>
                <a:cs typeface="Arial"/>
              </a:rPr>
              <a:t>th</a:t>
            </a:r>
            <a:r>
              <a:rPr sz="1050" spc="0" dirty="0" smtClean="0">
                <a:solidFill>
                  <a:srgbClr val="4B4850"/>
                </a:solidFill>
                <a:latin typeface="Arial"/>
                <a:cs typeface="Arial"/>
              </a:rPr>
              <a:t>e</a:t>
            </a:r>
            <a:r>
              <a:rPr sz="1050" spc="148" dirty="0" smtClean="0">
                <a:solidFill>
                  <a:srgbClr val="4B4850"/>
                </a:solidFill>
                <a:latin typeface="Arial"/>
                <a:cs typeface="Arial"/>
              </a:rPr>
              <a:t> </a:t>
            </a:r>
            <a:r>
              <a:rPr sz="1050" spc="0" dirty="0" smtClean="0">
                <a:solidFill>
                  <a:srgbClr val="615B66"/>
                </a:solidFill>
                <a:latin typeface="Arial"/>
                <a:cs typeface="Arial"/>
              </a:rPr>
              <a:t>blocks</a:t>
            </a:r>
            <a:r>
              <a:rPr sz="1050" spc="-127" dirty="0" smtClean="0">
                <a:solidFill>
                  <a:srgbClr val="615B66"/>
                </a:solidFill>
                <a:latin typeface="Arial"/>
                <a:cs typeface="Arial"/>
              </a:rPr>
              <a:t> </a:t>
            </a:r>
            <a:r>
              <a:rPr sz="1050" spc="0" dirty="0" smtClean="0">
                <a:solidFill>
                  <a:srgbClr val="4B4850"/>
                </a:solidFill>
                <a:latin typeface="Arial"/>
                <a:cs typeface="Arial"/>
              </a:rPr>
              <a:t>t</a:t>
            </a:r>
            <a:r>
              <a:rPr sz="1050" spc="0" dirty="0" smtClean="0">
                <a:solidFill>
                  <a:srgbClr val="615B66"/>
                </a:solidFill>
                <a:latin typeface="Arial"/>
                <a:cs typeface="Arial"/>
              </a:rPr>
              <a:t>o dis</a:t>
            </a:r>
            <a:r>
              <a:rPr sz="1050" spc="0" dirty="0" smtClean="0">
                <a:solidFill>
                  <a:srgbClr val="4B4850"/>
                </a:solidFill>
                <a:latin typeface="Arial"/>
                <a:cs typeface="Arial"/>
              </a:rPr>
              <a:t>k.</a:t>
            </a:r>
            <a:endParaRPr sz="105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6706370" y="2746116"/>
            <a:ext cx="114387" cy="16128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90"/>
              </a:lnSpc>
              <a:spcBef>
                <a:spcPts val="59"/>
              </a:spcBef>
            </a:pPr>
            <a:r>
              <a:rPr sz="1050" spc="0" dirty="0" smtClean="0">
                <a:solidFill>
                  <a:srgbClr val="4B4850"/>
                </a:solidFill>
                <a:latin typeface="Arial"/>
                <a:cs typeface="Arial"/>
              </a:rPr>
              <a:t>•</a:t>
            </a:r>
            <a:endParaRPr sz="105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3085068" y="2777892"/>
            <a:ext cx="132297" cy="15875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75"/>
              </a:lnSpc>
              <a:spcBef>
                <a:spcPts val="58"/>
              </a:spcBef>
            </a:pPr>
            <a:r>
              <a:rPr sz="1050" dirty="0" smtClean="0">
                <a:solidFill>
                  <a:srgbClr val="4B4850"/>
                </a:solidFill>
                <a:latin typeface="Arial"/>
                <a:cs typeface="Arial"/>
              </a:rPr>
              <a:t>3</a:t>
            </a:r>
            <a:r>
              <a:rPr sz="1050" dirty="0" smtClean="0">
                <a:solidFill>
                  <a:srgbClr val="7CBCE5"/>
                </a:solidFill>
                <a:latin typeface="Arial"/>
                <a:cs typeface="Arial"/>
              </a:rPr>
              <a:t>,</a:t>
            </a:r>
            <a:endParaRPr sz="105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164143" y="2798466"/>
            <a:ext cx="123153" cy="15875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75"/>
              </a:lnSpc>
              <a:spcBef>
                <a:spcPts val="58"/>
              </a:spcBef>
            </a:pPr>
            <a:r>
              <a:rPr sz="1050" spc="0" dirty="0" smtClean="0">
                <a:solidFill>
                  <a:srgbClr val="4B4850"/>
                </a:solidFill>
                <a:latin typeface="Arial"/>
                <a:cs typeface="Arial"/>
              </a:rPr>
              <a:t>3</a:t>
            </a:r>
            <a:endParaRPr sz="105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134960" y="3015470"/>
            <a:ext cx="86028" cy="32257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485"/>
              </a:lnSpc>
              <a:spcBef>
                <a:spcPts val="124"/>
              </a:spcBef>
            </a:pPr>
            <a:r>
              <a:rPr sz="2300" spc="0" dirty="0" smtClean="0">
                <a:solidFill>
                  <a:srgbClr val="5E5828"/>
                </a:solidFill>
                <a:latin typeface="Arial"/>
                <a:cs typeface="Arial"/>
              </a:rPr>
              <a:t>I</a:t>
            </a:r>
            <a:endParaRPr sz="23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054810" y="3015470"/>
            <a:ext cx="88321" cy="32257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485"/>
              </a:lnSpc>
              <a:spcBef>
                <a:spcPts val="124"/>
              </a:spcBef>
            </a:pPr>
            <a:r>
              <a:rPr sz="2300" spc="0" dirty="0" smtClean="0">
                <a:solidFill>
                  <a:srgbClr val="615B66"/>
                </a:solidFill>
                <a:latin typeface="Arial"/>
                <a:cs typeface="Arial"/>
              </a:rPr>
              <a:t>I</a:t>
            </a:r>
            <a:endParaRPr sz="23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794723" y="3067295"/>
            <a:ext cx="1222801" cy="17398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290"/>
              </a:lnSpc>
              <a:spcBef>
                <a:spcPts val="64"/>
              </a:spcBef>
            </a:pPr>
            <a:r>
              <a:rPr sz="1050" b="1" spc="0" dirty="0" smtClean="0">
                <a:solidFill>
                  <a:srgbClr val="3B3B24"/>
                </a:solidFill>
                <a:latin typeface="Arial"/>
                <a:cs typeface="Arial"/>
              </a:rPr>
              <a:t>Messa</a:t>
            </a:r>
            <a:r>
              <a:rPr sz="1050" b="1" spc="169" dirty="0" smtClean="0">
                <a:solidFill>
                  <a:srgbClr val="3B3B24"/>
                </a:solidFill>
                <a:latin typeface="Arial"/>
                <a:cs typeface="Arial"/>
              </a:rPr>
              <a:t> </a:t>
            </a:r>
            <a:r>
              <a:rPr sz="1150" b="1" spc="0" dirty="0" smtClean="0">
                <a:solidFill>
                  <a:srgbClr val="3B3B24"/>
                </a:solidFill>
                <a:latin typeface="Arial"/>
                <a:cs typeface="Arial"/>
              </a:rPr>
              <a:t>te</a:t>
            </a:r>
            <a:r>
              <a:rPr sz="1150" b="1" spc="129" dirty="0" smtClean="0">
                <a:solidFill>
                  <a:srgbClr val="3B3B24"/>
                </a:solidFill>
                <a:latin typeface="Arial"/>
                <a:cs typeface="Arial"/>
              </a:rPr>
              <a:t> </a:t>
            </a:r>
            <a:r>
              <a:rPr sz="1100" spc="0" dirty="0" smtClean="0">
                <a:solidFill>
                  <a:srgbClr val="2B2B2B"/>
                </a:solidFill>
                <a:latin typeface="Arial"/>
                <a:cs typeface="Arial"/>
              </a:rPr>
              <a:t>P</a:t>
            </a:r>
            <a:r>
              <a:rPr sz="1100" spc="0" dirty="0" smtClean="0">
                <a:solidFill>
                  <a:srgbClr val="3B3B24"/>
                </a:solidFill>
                <a:latin typeface="Arial"/>
                <a:cs typeface="Arial"/>
              </a:rPr>
              <a:t>ass</a:t>
            </a:r>
            <a:r>
              <a:rPr sz="1100" spc="0" dirty="0" smtClean="0">
                <a:solidFill>
                  <a:srgbClr val="2B2B2B"/>
                </a:solidFill>
                <a:latin typeface="Arial"/>
                <a:cs typeface="Arial"/>
              </a:rPr>
              <a:t>in</a:t>
            </a:r>
            <a:r>
              <a:rPr sz="1100" spc="0" dirty="0" smtClean="0">
                <a:solidFill>
                  <a:srgbClr val="3B3B24"/>
                </a:solidFill>
                <a:latin typeface="Arial"/>
                <a:cs typeface="Arial"/>
              </a:rPr>
              <a:t>g</a:t>
            </a:r>
            <a:endParaRPr sz="11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045262" y="3075300"/>
            <a:ext cx="420743" cy="16128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90"/>
              </a:lnSpc>
              <a:spcBef>
                <a:spcPts val="59"/>
              </a:spcBef>
            </a:pPr>
            <a:r>
              <a:rPr sz="1050" b="1" dirty="0" smtClean="0">
                <a:solidFill>
                  <a:srgbClr val="3B3B24"/>
                </a:solidFill>
                <a:latin typeface="Arial"/>
                <a:cs typeface="Arial"/>
              </a:rPr>
              <a:t>Laye</a:t>
            </a:r>
            <a:r>
              <a:rPr sz="1050" b="1" dirty="0" smtClean="0">
                <a:solidFill>
                  <a:srgbClr val="5E5828"/>
                </a:solidFill>
                <a:latin typeface="Arial"/>
                <a:cs typeface="Arial"/>
              </a:rPr>
              <a:t>r</a:t>
            </a:r>
            <a:endParaRPr sz="105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951528" y="3392582"/>
            <a:ext cx="128174" cy="20700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5"/>
              </a:lnSpc>
              <a:spcBef>
                <a:spcPts val="77"/>
              </a:spcBef>
            </a:pPr>
            <a:r>
              <a:rPr sz="1400" dirty="0" smtClean="0">
                <a:solidFill>
                  <a:srgbClr val="D45050"/>
                </a:solidFill>
                <a:latin typeface="Arial"/>
                <a:cs typeface="Arial"/>
              </a:rPr>
              <a:t>,</a:t>
            </a:r>
            <a:r>
              <a:rPr sz="1400" spc="-244" dirty="0" smtClean="0">
                <a:solidFill>
                  <a:srgbClr val="D45050"/>
                </a:solidFill>
                <a:latin typeface="Arial"/>
                <a:cs typeface="Arial"/>
              </a:rPr>
              <a:t> </a:t>
            </a:r>
            <a:r>
              <a:rPr sz="1100" spc="0" dirty="0" smtClean="0">
                <a:solidFill>
                  <a:srgbClr val="D0393A"/>
                </a:solidFill>
                <a:latin typeface="Arial"/>
                <a:cs typeface="Arial"/>
              </a:rPr>
              <a:t>..</a:t>
            </a:r>
            <a:endParaRPr sz="11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240528" y="3512635"/>
            <a:ext cx="100845" cy="6476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70"/>
              </a:spcBef>
            </a:pPr>
            <a:r>
              <a:rPr sz="300" i="1" dirty="0" smtClean="0">
                <a:solidFill>
                  <a:srgbClr val="D45050"/>
                </a:solidFill>
                <a:latin typeface="Times New Roman"/>
                <a:cs typeface="Times New Roman"/>
              </a:rPr>
              <a:t>'</a:t>
            </a:r>
            <a:r>
              <a:rPr sz="300" i="1" dirty="0" smtClean="0">
                <a:solidFill>
                  <a:srgbClr val="D0393A"/>
                </a:solidFill>
                <a:latin typeface="Times New Roman"/>
                <a:cs typeface="Times New Roman"/>
              </a:rPr>
              <a:t>(</a:t>
            </a:r>
            <a:endParaRPr sz="30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186601" y="3647943"/>
            <a:ext cx="508658" cy="53021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ts val="1440"/>
              </a:lnSpc>
              <a:spcBef>
                <a:spcPts val="72"/>
              </a:spcBef>
            </a:pPr>
            <a:r>
              <a:rPr sz="1950" b="1" baseline="4526" dirty="0" smtClean="0">
                <a:solidFill>
                  <a:srgbClr val="4B4850"/>
                </a:solidFill>
                <a:latin typeface="Courier New"/>
                <a:cs typeface="Courier New"/>
              </a:rPr>
              <a:t>AMPl</a:t>
            </a:r>
            <a:endParaRPr sz="1300">
              <a:latin typeface="Courier New"/>
              <a:cs typeface="Courier New"/>
            </a:endParaRPr>
          </a:p>
          <a:p>
            <a:pPr marL="178703" marR="207013" algn="ctr">
              <a:lnSpc>
                <a:spcPct val="95825"/>
              </a:lnSpc>
              <a:spcBef>
                <a:spcPts val="63"/>
              </a:spcBef>
            </a:pPr>
            <a:r>
              <a:rPr sz="1150" b="1" spc="0" dirty="0" smtClean="0">
                <a:solidFill>
                  <a:srgbClr val="4B4850"/>
                </a:solidFill>
                <a:latin typeface="Times New Roman"/>
                <a:cs typeface="Times New Roman"/>
              </a:rPr>
              <a:t>5</a:t>
            </a:r>
            <a:endParaRPr sz="1150">
              <a:latin typeface="Times New Roman"/>
              <a:cs typeface="Times New Roman"/>
            </a:endParaRPr>
          </a:p>
          <a:p>
            <a:pPr marR="102729" algn="r">
              <a:lnSpc>
                <a:spcPct val="95825"/>
              </a:lnSpc>
              <a:spcBef>
                <a:spcPts val="837"/>
              </a:spcBef>
            </a:pPr>
            <a:r>
              <a:rPr sz="300" spc="0" dirty="0" smtClean="0">
                <a:solidFill>
                  <a:srgbClr val="B1B1B1"/>
                </a:solidFill>
                <a:latin typeface="Arial"/>
                <a:cs typeface="Arial"/>
              </a:rPr>
              <a:t>I</a:t>
            </a:r>
            <a:endParaRPr sz="3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532217" y="3658230"/>
            <a:ext cx="515709" cy="34260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ts val="1190"/>
              </a:lnSpc>
              <a:spcBef>
                <a:spcPts val="59"/>
              </a:spcBef>
            </a:pPr>
            <a:r>
              <a:rPr sz="1050" b="1" dirty="0" smtClean="0">
                <a:solidFill>
                  <a:srgbClr val="4B4850"/>
                </a:solidFill>
                <a:latin typeface="Arial"/>
                <a:cs typeface="Arial"/>
              </a:rPr>
              <a:t>AMP2</a:t>
            </a:r>
            <a:r>
              <a:rPr sz="1050" b="1" dirty="0" smtClean="0">
                <a:solidFill>
                  <a:srgbClr val="7CBCE5"/>
                </a:solidFill>
                <a:latin typeface="Arial"/>
                <a:cs typeface="Arial"/>
              </a:rPr>
              <a:t>.</a:t>
            </a:r>
            <a:endParaRPr sz="1050">
              <a:latin typeface="Arial"/>
              <a:cs typeface="Arial"/>
            </a:endParaRPr>
          </a:p>
          <a:p>
            <a:pPr marL="181084" marR="207162" algn="ctr">
              <a:lnSpc>
                <a:spcPct val="95825"/>
              </a:lnSpc>
              <a:spcBef>
                <a:spcPts val="330"/>
              </a:spcBef>
            </a:pPr>
            <a:r>
              <a:rPr sz="900" b="1" spc="0" dirty="0" smtClean="0">
                <a:solidFill>
                  <a:srgbClr val="4B4850"/>
                </a:solidFill>
                <a:latin typeface="Arial"/>
                <a:cs typeface="Arial"/>
              </a:rPr>
              <a:t>.5,</a:t>
            </a:r>
            <a:endParaRPr sz="9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834396" y="3689888"/>
            <a:ext cx="115721" cy="17017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265"/>
              </a:lnSpc>
              <a:spcBef>
                <a:spcPts val="63"/>
              </a:spcBef>
            </a:pPr>
            <a:r>
              <a:rPr sz="1150" b="1" spc="0" dirty="0" smtClean="0">
                <a:solidFill>
                  <a:srgbClr val="4B4850"/>
                </a:solidFill>
                <a:latin typeface="Arial"/>
                <a:cs typeface="Arial"/>
              </a:rPr>
              <a:t>•</a:t>
            </a:r>
            <a:endParaRPr sz="115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127027" y="3689888"/>
            <a:ext cx="1613170" cy="33308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265"/>
              </a:lnSpc>
              <a:spcBef>
                <a:spcPts val="63"/>
              </a:spcBef>
            </a:pPr>
            <a:r>
              <a:rPr sz="1150" b="1" dirty="0" smtClean="0">
                <a:solidFill>
                  <a:srgbClr val="33495F"/>
                </a:solidFill>
                <a:latin typeface="Arial"/>
                <a:cs typeface="Arial"/>
              </a:rPr>
              <a:t>F</a:t>
            </a:r>
            <a:r>
              <a:rPr sz="1150" b="1" dirty="0" smtClean="0">
                <a:solidFill>
                  <a:srgbClr val="615B66"/>
                </a:solidFill>
                <a:latin typeface="Arial"/>
                <a:cs typeface="Arial"/>
              </a:rPr>
              <a:t>al</a:t>
            </a:r>
            <a:r>
              <a:rPr sz="1150" b="1" dirty="0" smtClean="0">
                <a:solidFill>
                  <a:srgbClr val="4B4850"/>
                </a:solidFill>
                <a:latin typeface="Arial"/>
                <a:cs typeface="Arial"/>
              </a:rPr>
              <a:t>l</a:t>
            </a:r>
            <a:r>
              <a:rPr sz="1150" b="1" spc="-104" dirty="0" smtClean="0">
                <a:solidFill>
                  <a:srgbClr val="4B4850"/>
                </a:solidFill>
                <a:latin typeface="Arial"/>
                <a:cs typeface="Arial"/>
              </a:rPr>
              <a:t> </a:t>
            </a:r>
            <a:r>
              <a:rPr sz="1050" spc="0" dirty="0" smtClean="0">
                <a:solidFill>
                  <a:srgbClr val="4C5A77"/>
                </a:solidFill>
                <a:latin typeface="Arial"/>
                <a:cs typeface="Arial"/>
              </a:rPr>
              <a:t>b</a:t>
            </a:r>
            <a:r>
              <a:rPr sz="1050" spc="0" dirty="0" smtClean="0">
                <a:solidFill>
                  <a:srgbClr val="615B66"/>
                </a:solidFill>
                <a:latin typeface="Arial"/>
                <a:cs typeface="Arial"/>
              </a:rPr>
              <a:t>ac</a:t>
            </a:r>
            <a:r>
              <a:rPr sz="1050" spc="0" dirty="0" smtClean="0">
                <a:solidFill>
                  <a:srgbClr val="4B4850"/>
                </a:solidFill>
                <a:latin typeface="Arial"/>
                <a:cs typeface="Arial"/>
              </a:rPr>
              <a:t>k</a:t>
            </a:r>
            <a:r>
              <a:rPr sz="1050" spc="-47" dirty="0" smtClean="0">
                <a:solidFill>
                  <a:srgbClr val="4B4850"/>
                </a:solidFill>
                <a:latin typeface="Arial"/>
                <a:cs typeface="Arial"/>
              </a:rPr>
              <a:t> </a:t>
            </a:r>
            <a:r>
              <a:rPr sz="1050" spc="0" dirty="0" smtClean="0">
                <a:solidFill>
                  <a:srgbClr val="615B66"/>
                </a:solidFill>
                <a:latin typeface="Arial"/>
                <a:cs typeface="Arial"/>
              </a:rPr>
              <a:t>rnws</a:t>
            </a:r>
            <a:r>
              <a:rPr sz="1050" spc="154" dirty="0" smtClean="0">
                <a:solidFill>
                  <a:srgbClr val="615B66"/>
                </a:solidFill>
                <a:latin typeface="Arial"/>
                <a:cs typeface="Arial"/>
              </a:rPr>
              <a:t> </a:t>
            </a:r>
            <a:r>
              <a:rPr sz="1050" spc="0" dirty="0" smtClean="0">
                <a:solidFill>
                  <a:srgbClr val="4B4850"/>
                </a:solidFill>
                <a:latin typeface="Arial"/>
                <a:cs typeface="Arial"/>
              </a:rPr>
              <a:t>a</a:t>
            </a:r>
            <a:r>
              <a:rPr sz="1050" spc="0" dirty="0" smtClean="0">
                <a:solidFill>
                  <a:srgbClr val="615B66"/>
                </a:solidFill>
                <a:latin typeface="Arial"/>
                <a:cs typeface="Arial"/>
              </a:rPr>
              <a:t>re</a:t>
            </a:r>
            <a:r>
              <a:rPr sz="1050" spc="104" dirty="0" smtClean="0">
                <a:solidFill>
                  <a:srgbClr val="615B66"/>
                </a:solidFill>
                <a:latin typeface="Arial"/>
                <a:cs typeface="Arial"/>
              </a:rPr>
              <a:t> </a:t>
            </a:r>
            <a:r>
              <a:rPr sz="1050" spc="0" dirty="0" smtClean="0">
                <a:solidFill>
                  <a:srgbClr val="615B66"/>
                </a:solidFill>
                <a:latin typeface="Arial"/>
                <a:cs typeface="Arial"/>
              </a:rPr>
              <a:t>then</a:t>
            </a:r>
            <a:endParaRPr sz="1050">
              <a:latin typeface="Arial"/>
              <a:cs typeface="Arial"/>
            </a:endParaRPr>
          </a:p>
          <a:p>
            <a:pPr marL="19558" marR="21717">
              <a:lnSpc>
                <a:spcPct val="95825"/>
              </a:lnSpc>
              <a:spcBef>
                <a:spcPts val="1"/>
              </a:spcBef>
            </a:pPr>
            <a:r>
              <a:rPr sz="1050" dirty="0" smtClean="0">
                <a:solidFill>
                  <a:srgbClr val="615B66"/>
                </a:solidFill>
                <a:latin typeface="Arial"/>
                <a:cs typeface="Arial"/>
              </a:rPr>
              <a:t>g</a:t>
            </a:r>
            <a:r>
              <a:rPr sz="1050" dirty="0" smtClean="0">
                <a:solidFill>
                  <a:srgbClr val="4B4850"/>
                </a:solidFill>
                <a:latin typeface="Arial"/>
                <a:cs typeface="Arial"/>
              </a:rPr>
              <a:t>e</a:t>
            </a:r>
            <a:r>
              <a:rPr sz="1050" dirty="0" smtClean="0">
                <a:solidFill>
                  <a:srgbClr val="615B66"/>
                </a:solidFill>
                <a:latin typeface="Arial"/>
                <a:cs typeface="Arial"/>
              </a:rPr>
              <a:t>nera</a:t>
            </a:r>
            <a:r>
              <a:rPr sz="1050" dirty="0" smtClean="0">
                <a:solidFill>
                  <a:srgbClr val="4B4850"/>
                </a:solidFill>
                <a:latin typeface="Arial"/>
                <a:cs typeface="Arial"/>
              </a:rPr>
              <a:t>t</a:t>
            </a:r>
            <a:r>
              <a:rPr sz="1050" dirty="0" smtClean="0">
                <a:solidFill>
                  <a:srgbClr val="615B66"/>
                </a:solidFill>
                <a:latin typeface="Arial"/>
                <a:cs typeface="Arial"/>
              </a:rPr>
              <a:t>e</a:t>
            </a:r>
            <a:r>
              <a:rPr sz="1050" dirty="0" smtClean="0">
                <a:solidFill>
                  <a:srgbClr val="4B4850"/>
                </a:solidFill>
                <a:latin typeface="Arial"/>
                <a:cs typeface="Arial"/>
              </a:rPr>
              <a:t>d </a:t>
            </a:r>
            <a:r>
              <a:rPr sz="1050" spc="-114" dirty="0" smtClean="0">
                <a:solidFill>
                  <a:srgbClr val="4B4850"/>
                </a:solidFill>
                <a:latin typeface="Arial"/>
                <a:cs typeface="Arial"/>
              </a:rPr>
              <a:t> </a:t>
            </a:r>
            <a:r>
              <a:rPr sz="1050" spc="0" dirty="0" smtClean="0">
                <a:solidFill>
                  <a:srgbClr val="4B4850"/>
                </a:solidFill>
                <a:latin typeface="Arial"/>
                <a:cs typeface="Arial"/>
              </a:rPr>
              <a:t>i</a:t>
            </a:r>
            <a:r>
              <a:rPr sz="1050" spc="0" dirty="0" smtClean="0">
                <a:solidFill>
                  <a:srgbClr val="94CFF3"/>
                </a:solidFill>
                <a:latin typeface="Arial"/>
                <a:cs typeface="Arial"/>
              </a:rPr>
              <a:t>1</a:t>
            </a:r>
            <a:r>
              <a:rPr sz="1050" spc="0" dirty="0" smtClean="0">
                <a:solidFill>
                  <a:srgbClr val="4B4850"/>
                </a:solidFill>
                <a:latin typeface="Arial"/>
                <a:cs typeface="Arial"/>
              </a:rPr>
              <a:t>f</a:t>
            </a:r>
            <a:r>
              <a:rPr sz="1050" spc="104" dirty="0" smtClean="0">
                <a:solidFill>
                  <a:srgbClr val="4B4850"/>
                </a:solidFill>
                <a:latin typeface="Arial"/>
                <a:cs typeface="Arial"/>
              </a:rPr>
              <a:t> </a:t>
            </a:r>
            <a:r>
              <a:rPr sz="1050" spc="0" dirty="0" smtClean="0">
                <a:solidFill>
                  <a:srgbClr val="4C5A77"/>
                </a:solidFill>
                <a:latin typeface="Arial"/>
                <a:cs typeface="Arial"/>
              </a:rPr>
              <a:t>r</a:t>
            </a:r>
            <a:r>
              <a:rPr sz="1050" spc="0" dirty="0" smtClean="0">
                <a:solidFill>
                  <a:srgbClr val="4B4850"/>
                </a:solidFill>
                <a:latin typeface="Arial"/>
                <a:cs typeface="Arial"/>
              </a:rPr>
              <a:t>e</a:t>
            </a:r>
            <a:r>
              <a:rPr sz="1050" spc="0" dirty="0" smtClean="0">
                <a:solidFill>
                  <a:srgbClr val="615B66"/>
                </a:solidFill>
                <a:latin typeface="Arial"/>
                <a:cs typeface="Arial"/>
              </a:rPr>
              <a:t>quire</a:t>
            </a:r>
            <a:r>
              <a:rPr sz="1050" spc="0" dirty="0" smtClean="0">
                <a:solidFill>
                  <a:srgbClr val="4B4850"/>
                </a:solidFill>
                <a:latin typeface="Arial"/>
                <a:cs typeface="Arial"/>
              </a:rPr>
              <a:t>d.</a:t>
            </a:r>
            <a:endParaRPr sz="105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809382" y="3991776"/>
            <a:ext cx="221260" cy="58681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4401"/>
              </a:lnSpc>
            </a:pPr>
            <a:r>
              <a:rPr sz="1250" b="1" spc="0" dirty="0" smtClean="0">
                <a:solidFill>
                  <a:srgbClr val="4B4850"/>
                </a:solidFill>
                <a:latin typeface="Courier New"/>
                <a:cs typeface="Courier New"/>
              </a:rPr>
              <a:t>R4</a:t>
            </a:r>
            <a:endParaRPr sz="1250">
              <a:latin typeface="Courier New"/>
              <a:cs typeface="Courier New"/>
            </a:endParaRPr>
          </a:p>
          <a:p>
            <a:pPr marL="12700" marR="5705">
              <a:lnSpc>
                <a:spcPct val="95825"/>
              </a:lnSpc>
              <a:spcBef>
                <a:spcPts val="390"/>
              </a:spcBef>
            </a:pPr>
            <a:r>
              <a:rPr sz="950" b="1" dirty="0" smtClean="0">
                <a:solidFill>
                  <a:srgbClr val="4B4850"/>
                </a:solidFill>
                <a:latin typeface="Arial"/>
                <a:cs typeface="Arial"/>
              </a:rPr>
              <a:t>R2</a:t>
            </a:r>
            <a:endParaRPr sz="950">
              <a:latin typeface="Arial"/>
              <a:cs typeface="Arial"/>
            </a:endParaRPr>
          </a:p>
          <a:p>
            <a:pPr marL="12700" marR="5602">
              <a:lnSpc>
                <a:spcPct val="95825"/>
              </a:lnSpc>
              <a:spcBef>
                <a:spcPts val="545"/>
              </a:spcBef>
            </a:pPr>
            <a:r>
              <a:rPr sz="950" b="1" dirty="0" smtClean="0">
                <a:solidFill>
                  <a:srgbClr val="4B4850"/>
                </a:solidFill>
                <a:latin typeface="Arial"/>
                <a:cs typeface="Arial"/>
              </a:rPr>
              <a:t>RS</a:t>
            </a:r>
            <a:endParaRPr sz="95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803868" y="3993223"/>
            <a:ext cx="227358" cy="60121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14">
              <a:lnSpc>
                <a:spcPts val="1385"/>
              </a:lnSpc>
              <a:spcBef>
                <a:spcPts val="69"/>
              </a:spcBef>
            </a:pPr>
            <a:r>
              <a:rPr sz="1875" b="1" baseline="4708" dirty="0" smtClean="0">
                <a:solidFill>
                  <a:srgbClr val="4B4850"/>
                </a:solidFill>
                <a:latin typeface="Courier New"/>
                <a:cs typeface="Courier New"/>
              </a:rPr>
              <a:t>R</a:t>
            </a:r>
            <a:r>
              <a:rPr sz="1875" b="1" baseline="4708" dirty="0" smtClean="0">
                <a:solidFill>
                  <a:srgbClr val="2B2B2B"/>
                </a:solidFill>
                <a:latin typeface="Courier New"/>
                <a:cs typeface="Courier New"/>
              </a:rPr>
              <a:t>2</a:t>
            </a:r>
            <a:r>
              <a:rPr sz="1875" b="1" baseline="4708" dirty="0" smtClean="0">
                <a:solidFill>
                  <a:srgbClr val="7CBCE5"/>
                </a:solidFill>
                <a:latin typeface="Courier New"/>
                <a:cs typeface="Courier New"/>
              </a:rPr>
              <a:t>.</a:t>
            </a:r>
            <a:endParaRPr sz="1250">
              <a:latin typeface="Courier New"/>
              <a:cs typeface="Courier New"/>
            </a:endParaRPr>
          </a:p>
          <a:p>
            <a:pPr marL="12700">
              <a:lnSpc>
                <a:spcPct val="94401"/>
              </a:lnSpc>
              <a:spcBef>
                <a:spcPts val="185"/>
              </a:spcBef>
            </a:pPr>
            <a:r>
              <a:rPr sz="1250" b="1" spc="0" dirty="0" smtClean="0">
                <a:solidFill>
                  <a:srgbClr val="4B4850"/>
                </a:solidFill>
                <a:latin typeface="Courier New"/>
                <a:cs typeface="Courier New"/>
              </a:rPr>
              <a:t>R4</a:t>
            </a:r>
            <a:endParaRPr sz="1250">
              <a:latin typeface="Courier New"/>
              <a:cs typeface="Courier New"/>
            </a:endParaRPr>
          </a:p>
          <a:p>
            <a:pPr marL="12700" marR="4573">
              <a:lnSpc>
                <a:spcPct val="94401"/>
              </a:lnSpc>
              <a:spcBef>
                <a:spcPts val="200"/>
              </a:spcBef>
            </a:pPr>
            <a:r>
              <a:rPr sz="1250" b="1" spc="0" dirty="0" smtClean="0">
                <a:solidFill>
                  <a:srgbClr val="4B4850"/>
                </a:solidFill>
                <a:latin typeface="Courier New"/>
                <a:cs typeface="Courier New"/>
              </a:rPr>
              <a:t>RS</a:t>
            </a:r>
            <a:endParaRPr sz="1250">
              <a:latin typeface="Courier New"/>
              <a:cs typeface="Courier New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154998" y="3993223"/>
            <a:ext cx="229631" cy="58521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9132">
              <a:lnSpc>
                <a:spcPts val="1385"/>
              </a:lnSpc>
              <a:spcBef>
                <a:spcPts val="69"/>
              </a:spcBef>
            </a:pPr>
            <a:r>
              <a:rPr sz="1875" b="1" spc="0" baseline="4708" dirty="0" smtClean="0">
                <a:solidFill>
                  <a:srgbClr val="4B4850"/>
                </a:solidFill>
                <a:latin typeface="Courier New"/>
                <a:cs typeface="Courier New"/>
              </a:rPr>
              <a:t>R3</a:t>
            </a:r>
            <a:endParaRPr sz="1250">
              <a:latin typeface="Courier New"/>
              <a:cs typeface="Courier New"/>
            </a:endParaRPr>
          </a:p>
          <a:p>
            <a:pPr marL="12700" marR="5778">
              <a:lnSpc>
                <a:spcPct val="94401"/>
              </a:lnSpc>
              <a:spcBef>
                <a:spcPts val="185"/>
              </a:spcBef>
            </a:pPr>
            <a:r>
              <a:rPr sz="1250" b="1" spc="0" dirty="0" smtClean="0">
                <a:solidFill>
                  <a:srgbClr val="4B4850"/>
                </a:solidFill>
                <a:latin typeface="Courier New"/>
                <a:cs typeface="Courier New"/>
              </a:rPr>
              <a:t>Rl</a:t>
            </a:r>
            <a:endParaRPr sz="1250">
              <a:latin typeface="Courier New"/>
              <a:cs typeface="Courier New"/>
            </a:endParaRPr>
          </a:p>
          <a:p>
            <a:pPr marL="12700">
              <a:lnSpc>
                <a:spcPct val="94401"/>
              </a:lnSpc>
              <a:spcBef>
                <a:spcPts val="75"/>
              </a:spcBef>
            </a:pPr>
            <a:r>
              <a:rPr sz="1250" b="1" dirty="0" smtClean="0">
                <a:solidFill>
                  <a:srgbClr val="4B4850"/>
                </a:solidFill>
                <a:latin typeface="Courier New"/>
                <a:cs typeface="Courier New"/>
              </a:rPr>
              <a:t>R6</a:t>
            </a:r>
            <a:r>
              <a:rPr sz="1250" b="1" dirty="0" smtClean="0">
                <a:solidFill>
                  <a:srgbClr val="94CFF3"/>
                </a:solidFill>
                <a:latin typeface="Courier New"/>
                <a:cs typeface="Courier New"/>
              </a:rPr>
              <a:t>,</a:t>
            </a:r>
            <a:endParaRPr sz="1250">
              <a:latin typeface="Courier New"/>
              <a:cs typeface="Courier New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156343" y="3991776"/>
            <a:ext cx="221260" cy="604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4401"/>
              </a:lnSpc>
            </a:pPr>
            <a:r>
              <a:rPr sz="1250" b="1" spc="0" dirty="0" smtClean="0">
                <a:solidFill>
                  <a:srgbClr val="4B4850"/>
                </a:solidFill>
                <a:latin typeface="Courier New"/>
                <a:cs typeface="Courier New"/>
              </a:rPr>
              <a:t>Rl</a:t>
            </a:r>
            <a:endParaRPr sz="1250">
              <a:latin typeface="Courier New"/>
              <a:cs typeface="Courier New"/>
            </a:endParaRPr>
          </a:p>
          <a:p>
            <a:pPr marL="12700" marR="5705">
              <a:lnSpc>
                <a:spcPct val="95825"/>
              </a:lnSpc>
              <a:spcBef>
                <a:spcPts val="390"/>
              </a:spcBef>
            </a:pPr>
            <a:r>
              <a:rPr sz="950" b="1" dirty="0" smtClean="0">
                <a:solidFill>
                  <a:srgbClr val="4B4850"/>
                </a:solidFill>
                <a:latin typeface="Arial"/>
                <a:cs typeface="Arial"/>
              </a:rPr>
              <a:t>R3</a:t>
            </a:r>
            <a:endParaRPr sz="950">
              <a:latin typeface="Arial"/>
              <a:cs typeface="Arial"/>
            </a:endParaRPr>
          </a:p>
          <a:p>
            <a:pPr marL="12700">
              <a:lnSpc>
                <a:spcPct val="94401"/>
              </a:lnSpc>
              <a:spcBef>
                <a:spcPts val="375"/>
              </a:spcBef>
            </a:pPr>
            <a:r>
              <a:rPr sz="1250" b="1" spc="0" dirty="0" smtClean="0">
                <a:solidFill>
                  <a:srgbClr val="4B4850"/>
                </a:solidFill>
                <a:latin typeface="Courier New"/>
                <a:cs typeface="Courier New"/>
              </a:rPr>
              <a:t>R6</a:t>
            </a:r>
            <a:endParaRPr sz="1250"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619092" y="4114661"/>
            <a:ext cx="30550" cy="635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95825"/>
              </a:lnSpc>
              <a:spcBef>
                <a:spcPts val="60"/>
              </a:spcBef>
            </a:pPr>
            <a:r>
              <a:rPr sz="300" spc="0" dirty="0" smtClean="0">
                <a:solidFill>
                  <a:srgbClr val="B1B1B1"/>
                </a:solidFill>
                <a:latin typeface="Arial"/>
                <a:cs typeface="Arial"/>
              </a:rPr>
              <a:t>I</a:t>
            </a:r>
            <a:endParaRPr sz="3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912126" y="4311680"/>
            <a:ext cx="2014465" cy="3307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ts val="1275"/>
              </a:lnSpc>
              <a:spcBef>
                <a:spcPts val="63"/>
              </a:spcBef>
            </a:pPr>
            <a:r>
              <a:rPr sz="1050" dirty="0" smtClean="0">
                <a:solidFill>
                  <a:srgbClr val="4B4850"/>
                </a:solidFill>
                <a:latin typeface="Arial"/>
                <a:cs typeface="Arial"/>
              </a:rPr>
              <a:t>T</a:t>
            </a:r>
            <a:r>
              <a:rPr sz="1050" dirty="0" smtClean="0">
                <a:solidFill>
                  <a:srgbClr val="615B66"/>
                </a:solidFill>
                <a:latin typeface="Arial"/>
                <a:cs typeface="Arial"/>
              </a:rPr>
              <a:t>able</a:t>
            </a:r>
            <a:r>
              <a:rPr sz="1050" spc="125" dirty="0" smtClean="0">
                <a:solidFill>
                  <a:srgbClr val="615B66"/>
                </a:solidFill>
                <a:latin typeface="Arial"/>
                <a:cs typeface="Arial"/>
              </a:rPr>
              <a:t> </a:t>
            </a:r>
            <a:r>
              <a:rPr sz="1050" spc="0" dirty="0" smtClean="0">
                <a:solidFill>
                  <a:srgbClr val="615B66"/>
                </a:solidFill>
                <a:latin typeface="Arial"/>
                <a:cs typeface="Arial"/>
              </a:rPr>
              <a:t>da</a:t>
            </a:r>
            <a:r>
              <a:rPr sz="1050" spc="0" dirty="0" smtClean="0">
                <a:solidFill>
                  <a:srgbClr val="4B4850"/>
                </a:solidFill>
                <a:latin typeface="Arial"/>
                <a:cs typeface="Arial"/>
              </a:rPr>
              <a:t>t</a:t>
            </a:r>
            <a:r>
              <a:rPr sz="1050" spc="0" dirty="0" smtClean="0">
                <a:solidFill>
                  <a:srgbClr val="615B66"/>
                </a:solidFill>
                <a:latin typeface="Arial"/>
                <a:cs typeface="Arial"/>
              </a:rPr>
              <a:t>a </a:t>
            </a:r>
            <a:r>
              <a:rPr sz="1050" spc="-114" dirty="0" smtClean="0">
                <a:solidFill>
                  <a:srgbClr val="615B66"/>
                </a:solidFill>
                <a:latin typeface="Arial"/>
                <a:cs typeface="Arial"/>
              </a:rPr>
              <a:t> </a:t>
            </a:r>
            <a:r>
              <a:rPr sz="1150" spc="0" dirty="0" smtClean="0">
                <a:solidFill>
                  <a:srgbClr val="615B66"/>
                </a:solidFill>
                <a:latin typeface="Times New Roman"/>
                <a:cs typeface="Times New Roman"/>
              </a:rPr>
              <a:t>is</a:t>
            </a:r>
            <a:r>
              <a:rPr sz="1150" spc="94" dirty="0" smtClean="0">
                <a:solidFill>
                  <a:srgbClr val="615B66"/>
                </a:solidFill>
                <a:latin typeface="Times New Roman"/>
                <a:cs typeface="Times New Roman"/>
              </a:rPr>
              <a:t> </a:t>
            </a:r>
            <a:r>
              <a:rPr sz="1050" spc="0" dirty="0" smtClean="0">
                <a:solidFill>
                  <a:srgbClr val="615B66"/>
                </a:solidFill>
                <a:latin typeface="Arial"/>
                <a:cs typeface="Arial"/>
              </a:rPr>
              <a:t>av</a:t>
            </a:r>
            <a:r>
              <a:rPr sz="1050" spc="0" dirty="0" smtClean="0">
                <a:solidFill>
                  <a:srgbClr val="4B4850"/>
                </a:solidFill>
                <a:latin typeface="Arial"/>
                <a:cs typeface="Arial"/>
              </a:rPr>
              <a:t>a</a:t>
            </a:r>
            <a:r>
              <a:rPr sz="1050" spc="-94" dirty="0" smtClean="0">
                <a:solidFill>
                  <a:srgbClr val="4B4850"/>
                </a:solidFill>
                <a:latin typeface="Arial"/>
                <a:cs typeface="Arial"/>
              </a:rPr>
              <a:t> </a:t>
            </a:r>
            <a:r>
              <a:rPr sz="1150" b="1" spc="0" dirty="0" smtClean="0">
                <a:solidFill>
                  <a:srgbClr val="615B66"/>
                </a:solidFill>
                <a:latin typeface="Arial"/>
                <a:cs typeface="Arial"/>
              </a:rPr>
              <a:t>i</a:t>
            </a:r>
            <a:r>
              <a:rPr sz="1150" b="1" spc="55" dirty="0" smtClean="0">
                <a:solidFill>
                  <a:srgbClr val="615B66"/>
                </a:solidFill>
                <a:latin typeface="Arial"/>
                <a:cs typeface="Arial"/>
              </a:rPr>
              <a:t> </a:t>
            </a:r>
            <a:r>
              <a:rPr sz="1050" spc="0" dirty="0" smtClean="0">
                <a:solidFill>
                  <a:srgbClr val="615B66"/>
                </a:solidFill>
                <a:latin typeface="Arial"/>
                <a:cs typeface="Arial"/>
              </a:rPr>
              <a:t>l</a:t>
            </a:r>
            <a:r>
              <a:rPr sz="1050" spc="0" dirty="0" smtClean="0">
                <a:solidFill>
                  <a:srgbClr val="4B4850"/>
                </a:solidFill>
                <a:latin typeface="Arial"/>
                <a:cs typeface="Arial"/>
              </a:rPr>
              <a:t>a</a:t>
            </a:r>
            <a:r>
              <a:rPr sz="1050" spc="0" dirty="0" smtClean="0">
                <a:solidFill>
                  <a:srgbClr val="615B66"/>
                </a:solidFill>
                <a:latin typeface="Arial"/>
                <a:cs typeface="Arial"/>
              </a:rPr>
              <a:t>ble</a:t>
            </a:r>
            <a:r>
              <a:rPr sz="1050" spc="125" dirty="0" smtClean="0">
                <a:solidFill>
                  <a:srgbClr val="615B66"/>
                </a:solidFill>
                <a:latin typeface="Arial"/>
                <a:cs typeface="Arial"/>
              </a:rPr>
              <a:t> </a:t>
            </a:r>
            <a:r>
              <a:rPr sz="1050" spc="0" dirty="0" smtClean="0">
                <a:solidFill>
                  <a:srgbClr val="615B66"/>
                </a:solidFill>
                <a:latin typeface="Arial"/>
                <a:cs typeface="Arial"/>
              </a:rPr>
              <a:t>whe</a:t>
            </a:r>
            <a:r>
              <a:rPr sz="1050" spc="0" dirty="0" smtClean="0">
                <a:solidFill>
                  <a:srgbClr val="4C5A77"/>
                </a:solidFill>
                <a:latin typeface="Arial"/>
                <a:cs typeface="Arial"/>
              </a:rPr>
              <a:t>n</a:t>
            </a:r>
            <a:endParaRPr sz="1050">
              <a:latin typeface="Arial"/>
              <a:cs typeface="Arial"/>
            </a:endParaRPr>
          </a:p>
          <a:p>
            <a:pPr marL="307586" marR="309848" algn="ctr">
              <a:lnSpc>
                <a:spcPct val="95825"/>
              </a:lnSpc>
            </a:pPr>
            <a:r>
              <a:rPr sz="1050" dirty="0" smtClean="0">
                <a:solidFill>
                  <a:srgbClr val="4B4850"/>
                </a:solidFill>
                <a:latin typeface="Arial"/>
                <a:cs typeface="Arial"/>
              </a:rPr>
              <a:t>P</a:t>
            </a:r>
            <a:r>
              <a:rPr sz="1050" dirty="0" smtClean="0">
                <a:solidFill>
                  <a:srgbClr val="615B66"/>
                </a:solidFill>
                <a:latin typeface="Arial"/>
                <a:cs typeface="Arial"/>
              </a:rPr>
              <a:t>has</a:t>
            </a:r>
            <a:r>
              <a:rPr sz="1050" dirty="0" smtClean="0">
                <a:solidFill>
                  <a:srgbClr val="4B4850"/>
                </a:solidFill>
                <a:latin typeface="Arial"/>
                <a:cs typeface="Arial"/>
              </a:rPr>
              <a:t>e</a:t>
            </a:r>
            <a:r>
              <a:rPr sz="1050" spc="125" dirty="0" smtClean="0">
                <a:solidFill>
                  <a:srgbClr val="4B4850"/>
                </a:solidFill>
                <a:latin typeface="Arial"/>
                <a:cs typeface="Arial"/>
              </a:rPr>
              <a:t> </a:t>
            </a:r>
            <a:r>
              <a:rPr sz="1050" spc="0" dirty="0" smtClean="0">
                <a:solidFill>
                  <a:srgbClr val="4B4850"/>
                </a:solidFill>
                <a:latin typeface="Arial"/>
                <a:cs typeface="Arial"/>
              </a:rPr>
              <a:t>2</a:t>
            </a:r>
            <a:r>
              <a:rPr sz="1050" spc="58" dirty="0" smtClean="0">
                <a:solidFill>
                  <a:srgbClr val="4B4850"/>
                </a:solidFill>
                <a:latin typeface="Arial"/>
                <a:cs typeface="Arial"/>
              </a:rPr>
              <a:t> </a:t>
            </a:r>
            <a:r>
              <a:rPr sz="1050" spc="0" dirty="0" smtClean="0">
                <a:solidFill>
                  <a:srgbClr val="615B66"/>
                </a:solidFill>
                <a:latin typeface="Arial"/>
                <a:cs typeface="Arial"/>
              </a:rPr>
              <a:t>comp</a:t>
            </a:r>
            <a:r>
              <a:rPr sz="1050" spc="0" dirty="0" smtClean="0">
                <a:solidFill>
                  <a:srgbClr val="4C5A77"/>
                </a:solidFill>
                <a:latin typeface="Arial"/>
                <a:cs typeface="Arial"/>
              </a:rPr>
              <a:t>l</a:t>
            </a:r>
            <a:r>
              <a:rPr sz="1050" spc="0" dirty="0" smtClean="0">
                <a:solidFill>
                  <a:srgbClr val="615B66"/>
                </a:solidFill>
                <a:latin typeface="Arial"/>
                <a:cs typeface="Arial"/>
              </a:rPr>
              <a:t>etes,</a:t>
            </a:r>
            <a:endParaRPr sz="105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637785" y="4318884"/>
            <a:ext cx="114387" cy="16129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90"/>
              </a:lnSpc>
              <a:spcBef>
                <a:spcPts val="59"/>
              </a:spcBef>
            </a:pPr>
            <a:r>
              <a:rPr sz="1050" spc="0" dirty="0" smtClean="0">
                <a:solidFill>
                  <a:srgbClr val="4B4850"/>
                </a:solidFill>
                <a:latin typeface="Arial"/>
                <a:cs typeface="Arial"/>
              </a:rPr>
              <a:t>•</a:t>
            </a:r>
            <a:endParaRPr sz="10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577537" y="4324973"/>
            <a:ext cx="30550" cy="635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95825"/>
              </a:lnSpc>
              <a:spcBef>
                <a:spcPts val="60"/>
              </a:spcBef>
            </a:pPr>
            <a:r>
              <a:rPr sz="300" spc="0" dirty="0" smtClean="0">
                <a:solidFill>
                  <a:srgbClr val="B1B1B1"/>
                </a:solidFill>
                <a:latin typeface="Arial"/>
                <a:cs typeface="Arial"/>
              </a:rPr>
              <a:t>I</a:t>
            </a:r>
            <a:endParaRPr sz="3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619092" y="4324973"/>
            <a:ext cx="30550" cy="635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95825"/>
              </a:lnSpc>
              <a:spcBef>
                <a:spcPts val="60"/>
              </a:spcBef>
            </a:pPr>
            <a:r>
              <a:rPr sz="300" spc="0" dirty="0" smtClean="0">
                <a:solidFill>
                  <a:srgbClr val="B1B1B1"/>
                </a:solidFill>
                <a:latin typeface="Arial"/>
                <a:cs typeface="Arial"/>
              </a:rPr>
              <a:t>I</a:t>
            </a:r>
            <a:endParaRPr sz="3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733938" y="5322438"/>
            <a:ext cx="219557" cy="57745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90"/>
              </a:lnSpc>
              <a:spcBef>
                <a:spcPts val="59"/>
              </a:spcBef>
            </a:pPr>
            <a:r>
              <a:rPr sz="1050" b="1" dirty="0" smtClean="0">
                <a:solidFill>
                  <a:srgbClr val="4B4850"/>
                </a:solidFill>
                <a:latin typeface="Arial"/>
                <a:cs typeface="Arial"/>
              </a:rPr>
              <a:t>R4</a:t>
            </a:r>
            <a:endParaRPr sz="1050">
              <a:latin typeface="Arial"/>
              <a:cs typeface="Arial"/>
            </a:endParaRPr>
          </a:p>
          <a:p>
            <a:pPr marL="12700" marR="2286">
              <a:lnSpc>
                <a:spcPct val="95825"/>
              </a:lnSpc>
              <a:spcBef>
                <a:spcPts val="385"/>
              </a:spcBef>
            </a:pPr>
            <a:r>
              <a:rPr sz="1050" b="1" dirty="0" smtClean="0">
                <a:solidFill>
                  <a:srgbClr val="4B4850"/>
                </a:solidFill>
                <a:latin typeface="Arial"/>
                <a:cs typeface="Arial"/>
              </a:rPr>
              <a:t>R2</a:t>
            </a:r>
            <a:endParaRPr sz="1050">
              <a:latin typeface="Arial"/>
              <a:cs typeface="Arial"/>
            </a:endParaRPr>
          </a:p>
          <a:p>
            <a:pPr marL="12700" marR="3895">
              <a:lnSpc>
                <a:spcPct val="95825"/>
              </a:lnSpc>
              <a:spcBef>
                <a:spcPts val="524"/>
              </a:spcBef>
            </a:pPr>
            <a:r>
              <a:rPr sz="950" b="1" dirty="0" smtClean="0">
                <a:solidFill>
                  <a:srgbClr val="4B4850"/>
                </a:solidFill>
                <a:latin typeface="Arial"/>
                <a:cs typeface="Arial"/>
              </a:rPr>
              <a:t>RS</a:t>
            </a:r>
            <a:endParaRPr sz="9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34798" y="6450071"/>
            <a:ext cx="1423583" cy="3464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396777">
              <a:lnSpc>
                <a:spcPts val="1850"/>
              </a:lnSpc>
              <a:spcBef>
                <a:spcPts val="92"/>
              </a:spcBef>
            </a:pPr>
            <a:r>
              <a:rPr sz="1700" dirty="0" smtClean="0">
                <a:solidFill>
                  <a:srgbClr val="03488E"/>
                </a:solidFill>
                <a:latin typeface="Times New Roman"/>
                <a:cs typeface="Times New Roman"/>
              </a:rPr>
              <a:t>Cap</a:t>
            </a:r>
            <a:r>
              <a:rPr sz="1700" dirty="0" smtClean="0">
                <a:solidFill>
                  <a:srgbClr val="0699CB"/>
                </a:solidFill>
                <a:latin typeface="Times New Roman"/>
                <a:cs typeface="Times New Roman"/>
              </a:rPr>
              <a:t>gemmi</a:t>
            </a:r>
            <a:endParaRPr sz="1700">
              <a:latin typeface="Times New Roman"/>
              <a:cs typeface="Times New Roman"/>
            </a:endParaRPr>
          </a:p>
          <a:p>
            <a:pPr marL="12700" marR="32766">
              <a:lnSpc>
                <a:spcPct val="95825"/>
              </a:lnSpc>
              <a:spcBef>
                <a:spcPts val="227"/>
              </a:spcBef>
            </a:pPr>
            <a:r>
              <a:rPr sz="400" dirty="0" smtClean="0">
                <a:solidFill>
                  <a:srgbClr val="24619C"/>
                </a:solidFill>
                <a:latin typeface="Arial"/>
                <a:cs typeface="Arial"/>
              </a:rPr>
              <a:t>CON</a:t>
            </a:r>
            <a:r>
              <a:rPr sz="400" spc="50" dirty="0" smtClean="0">
                <a:solidFill>
                  <a:srgbClr val="2461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4619C"/>
                </a:solidFill>
                <a:latin typeface="Arial"/>
                <a:cs typeface="Arial"/>
              </a:rPr>
              <a:t>5 </a:t>
            </a:r>
            <a:r>
              <a:rPr sz="400" spc="1" dirty="0" smtClean="0">
                <a:solidFill>
                  <a:srgbClr val="2461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4619C"/>
                </a:solidFill>
                <a:latin typeface="Arial"/>
                <a:cs typeface="Arial"/>
              </a:rPr>
              <a:t>ULT</a:t>
            </a:r>
            <a:r>
              <a:rPr sz="400" spc="50" dirty="0" smtClean="0">
                <a:solidFill>
                  <a:srgbClr val="2461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4619C"/>
                </a:solidFill>
                <a:latin typeface="Arial"/>
                <a:cs typeface="Arial"/>
              </a:rPr>
              <a:t>I    </a:t>
            </a:r>
            <a:r>
              <a:rPr sz="400" spc="4" dirty="0" smtClean="0">
                <a:solidFill>
                  <a:srgbClr val="2461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4619C"/>
                </a:solidFill>
                <a:latin typeface="Arial"/>
                <a:cs typeface="Arial"/>
              </a:rPr>
              <a:t>NG</a:t>
            </a:r>
            <a:r>
              <a:rPr sz="400" spc="0" dirty="0" smtClean="0">
                <a:solidFill>
                  <a:srgbClr val="4F7FAF"/>
                </a:solidFill>
                <a:latin typeface="Arial"/>
                <a:cs typeface="Arial"/>
              </a:rPr>
              <a:t>.</a:t>
            </a:r>
            <a:r>
              <a:rPr sz="400" spc="50" dirty="0" smtClean="0">
                <a:solidFill>
                  <a:srgbClr val="4F7FAF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4619C"/>
                </a:solidFill>
                <a:latin typeface="Arial"/>
                <a:cs typeface="Arial"/>
              </a:rPr>
              <a:t>TECH </a:t>
            </a:r>
            <a:r>
              <a:rPr sz="400" spc="2" dirty="0" smtClean="0">
                <a:solidFill>
                  <a:srgbClr val="2461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4619C"/>
                </a:solidFill>
                <a:latin typeface="Arial"/>
                <a:cs typeface="Arial"/>
              </a:rPr>
              <a:t>NOL</a:t>
            </a:r>
            <a:r>
              <a:rPr sz="400" spc="34" dirty="0" smtClean="0">
                <a:solidFill>
                  <a:srgbClr val="2461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4619C"/>
                </a:solidFill>
                <a:latin typeface="Arial"/>
                <a:cs typeface="Arial"/>
              </a:rPr>
              <a:t>O </a:t>
            </a:r>
            <a:r>
              <a:rPr sz="400" spc="23" dirty="0" smtClean="0">
                <a:solidFill>
                  <a:srgbClr val="2461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4619C"/>
                </a:solidFill>
                <a:latin typeface="Arial"/>
                <a:cs typeface="Arial"/>
              </a:rPr>
              <a:t>G </a:t>
            </a:r>
            <a:r>
              <a:rPr sz="400" spc="5" dirty="0" smtClean="0">
                <a:solidFill>
                  <a:srgbClr val="2461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4619C"/>
                </a:solidFill>
                <a:latin typeface="Arial"/>
                <a:cs typeface="Arial"/>
              </a:rPr>
              <a:t>Y</a:t>
            </a:r>
            <a:r>
              <a:rPr sz="400" spc="0" dirty="0" smtClean="0">
                <a:solidFill>
                  <a:srgbClr val="4F7FAF"/>
                </a:solidFill>
                <a:latin typeface="Arial"/>
                <a:cs typeface="Arial"/>
              </a:rPr>
              <a:t>.</a:t>
            </a:r>
            <a:r>
              <a:rPr sz="400" spc="50" dirty="0" smtClean="0">
                <a:solidFill>
                  <a:srgbClr val="4F7FAF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4619C"/>
                </a:solidFill>
                <a:latin typeface="Arial"/>
                <a:cs typeface="Arial"/>
              </a:rPr>
              <a:t>0</a:t>
            </a:r>
            <a:r>
              <a:rPr sz="400" spc="43" dirty="0" smtClean="0">
                <a:solidFill>
                  <a:srgbClr val="2461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4619C"/>
                </a:solidFill>
                <a:latin typeface="Arial"/>
                <a:cs typeface="Arial"/>
              </a:rPr>
              <a:t>UT</a:t>
            </a:r>
            <a:r>
              <a:rPr sz="400" spc="34" dirty="0" smtClean="0">
                <a:solidFill>
                  <a:srgbClr val="2461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4619C"/>
                </a:solidFill>
                <a:latin typeface="Arial"/>
                <a:cs typeface="Arial"/>
              </a:rPr>
              <a:t>5</a:t>
            </a:r>
            <a:r>
              <a:rPr sz="400" spc="65" dirty="0" smtClean="0">
                <a:solidFill>
                  <a:srgbClr val="2461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4619C"/>
                </a:solidFill>
                <a:latin typeface="Arial"/>
                <a:cs typeface="Arial"/>
              </a:rPr>
              <a:t>0</a:t>
            </a:r>
            <a:r>
              <a:rPr sz="400" spc="61" dirty="0" smtClean="0">
                <a:solidFill>
                  <a:srgbClr val="2461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4619C"/>
                </a:solidFill>
                <a:latin typeface="Arial"/>
                <a:cs typeface="Arial"/>
              </a:rPr>
              <a:t>UR</a:t>
            </a:r>
            <a:r>
              <a:rPr sz="400" spc="34" dirty="0" smtClean="0">
                <a:solidFill>
                  <a:srgbClr val="2461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4619C"/>
                </a:solidFill>
                <a:latin typeface="Arial"/>
                <a:cs typeface="Arial"/>
              </a:rPr>
              <a:t>CI </a:t>
            </a:r>
            <a:r>
              <a:rPr sz="400" spc="-39" dirty="0" smtClean="0">
                <a:solidFill>
                  <a:srgbClr val="2461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4619C"/>
                </a:solidFill>
                <a:latin typeface="Arial"/>
                <a:cs typeface="Arial"/>
              </a:rPr>
              <a:t>NG</a:t>
            </a:r>
            <a:endParaRPr sz="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04098" y="6484419"/>
            <a:ext cx="988342" cy="1137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5"/>
              </a:spcBef>
            </a:pPr>
            <a:r>
              <a:rPr sz="700" spc="4" dirty="0" smtClean="0">
                <a:solidFill>
                  <a:srgbClr val="474747"/>
                </a:solidFill>
                <a:latin typeface="Arial"/>
                <a:cs typeface="Arial"/>
              </a:rPr>
              <a:t>P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re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s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en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a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ti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o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n</a:t>
            </a:r>
            <a:r>
              <a:rPr sz="700" spc="-9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700" spc="4" dirty="0" smtClean="0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itle</a:t>
            </a:r>
            <a:r>
              <a:rPr sz="700" spc="-18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|</a:t>
            </a:r>
            <a:r>
              <a:rPr sz="700" spc="8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Da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e</a:t>
            </a:r>
            <a:endParaRPr sz="7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7389622" y="6666385"/>
            <a:ext cx="2309483" cy="11592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25"/>
              </a:spcBef>
            </a:pP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Co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p</a:t>
            </a:r>
            <a:r>
              <a:rPr sz="700" spc="-25" dirty="0" smtClean="0">
                <a:solidFill>
                  <a:srgbClr val="909090"/>
                </a:solidFill>
                <a:latin typeface="Arial"/>
                <a:cs typeface="Arial"/>
              </a:rPr>
              <a:t>y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r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ig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h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t</a:t>
            </a:r>
            <a:r>
              <a:rPr sz="700" spc="14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©</a:t>
            </a:r>
            <a:r>
              <a:rPr sz="700" spc="-5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Ca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pge</a:t>
            </a:r>
            <a:r>
              <a:rPr sz="700" spc="9" dirty="0" smtClean="0">
                <a:solidFill>
                  <a:srgbClr val="909090"/>
                </a:solidFill>
                <a:latin typeface="Arial"/>
                <a:cs typeface="Arial"/>
              </a:rPr>
              <a:t>m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ini</a:t>
            </a:r>
            <a:r>
              <a:rPr sz="700" spc="-23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2015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.</a:t>
            </a:r>
            <a:r>
              <a:rPr sz="700" spc="2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4" dirty="0" smtClean="0">
                <a:solidFill>
                  <a:srgbClr val="909090"/>
                </a:solidFill>
                <a:latin typeface="Arial"/>
                <a:cs typeface="Arial"/>
              </a:rPr>
              <a:t>A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ll</a:t>
            </a:r>
            <a:r>
              <a:rPr sz="700" spc="-17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Ri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gh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ts Res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er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v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e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d       </a:t>
            </a:r>
            <a:r>
              <a:rPr sz="700" spc="59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12</a:t>
            </a:r>
            <a:endParaRPr sz="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object 43"/>
          <p:cNvSpPr/>
          <p:nvPr/>
        </p:nvSpPr>
        <p:spPr>
          <a:xfrm>
            <a:off x="1815223" y="5314949"/>
            <a:ext cx="436659" cy="1028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815223" y="5065775"/>
            <a:ext cx="761296" cy="10287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691770" y="1645920"/>
            <a:ext cx="7169447" cy="431596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9144" y="493775"/>
            <a:ext cx="9885424" cy="559612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823023" y="6025895"/>
            <a:ext cx="8193654" cy="6400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" y="438908"/>
            <a:ext cx="9905998" cy="724683"/>
          </a:xfrm>
          <a:custGeom>
            <a:avLst/>
            <a:gdLst/>
            <a:ahLst/>
            <a:cxnLst/>
            <a:rect l="l" t="t" r="r" b="b"/>
            <a:pathLst>
              <a:path w="9905998" h="724683">
                <a:moveTo>
                  <a:pt x="482955" y="717829"/>
                </a:moveTo>
                <a:lnTo>
                  <a:pt x="501569" y="675464"/>
                </a:lnTo>
                <a:lnTo>
                  <a:pt x="524717" y="634008"/>
                </a:lnTo>
                <a:lnTo>
                  <a:pt x="557701" y="586606"/>
                </a:lnTo>
                <a:lnTo>
                  <a:pt x="601590" y="537222"/>
                </a:lnTo>
                <a:lnTo>
                  <a:pt x="657449" y="489821"/>
                </a:lnTo>
                <a:lnTo>
                  <a:pt x="690202" y="468102"/>
                </a:lnTo>
                <a:lnTo>
                  <a:pt x="726347" y="448365"/>
                </a:lnTo>
                <a:lnTo>
                  <a:pt x="766020" y="431105"/>
                </a:lnTo>
                <a:lnTo>
                  <a:pt x="809352" y="416818"/>
                </a:lnTo>
                <a:lnTo>
                  <a:pt x="856478" y="406000"/>
                </a:lnTo>
                <a:lnTo>
                  <a:pt x="907531" y="399146"/>
                </a:lnTo>
                <a:lnTo>
                  <a:pt x="962645" y="396751"/>
                </a:lnTo>
                <a:lnTo>
                  <a:pt x="9419969" y="396751"/>
                </a:lnTo>
                <a:lnTo>
                  <a:pt x="9475088" y="394356"/>
                </a:lnTo>
                <a:lnTo>
                  <a:pt x="9526191" y="387502"/>
                </a:lnTo>
                <a:lnTo>
                  <a:pt x="9573409" y="376684"/>
                </a:lnTo>
                <a:lnTo>
                  <a:pt x="9616869" y="362397"/>
                </a:lnTo>
                <a:lnTo>
                  <a:pt x="9656699" y="345137"/>
                </a:lnTo>
                <a:lnTo>
                  <a:pt x="9693028" y="325400"/>
                </a:lnTo>
                <a:lnTo>
                  <a:pt x="9725985" y="303681"/>
                </a:lnTo>
                <a:lnTo>
                  <a:pt x="9755698" y="280476"/>
                </a:lnTo>
                <a:lnTo>
                  <a:pt x="9782295" y="256279"/>
                </a:lnTo>
                <a:lnTo>
                  <a:pt x="9805906" y="231587"/>
                </a:lnTo>
                <a:lnTo>
                  <a:pt x="9826658" y="206895"/>
                </a:lnTo>
                <a:lnTo>
                  <a:pt x="9844680" y="182699"/>
                </a:lnTo>
                <a:lnTo>
                  <a:pt x="9860101" y="159494"/>
                </a:lnTo>
                <a:lnTo>
                  <a:pt x="9873049" y="137775"/>
                </a:lnTo>
                <a:lnTo>
                  <a:pt x="9883652" y="118038"/>
                </a:lnTo>
                <a:lnTo>
                  <a:pt x="9892039" y="100778"/>
                </a:lnTo>
                <a:lnTo>
                  <a:pt x="9898339" y="86491"/>
                </a:lnTo>
                <a:lnTo>
                  <a:pt x="9905190" y="68819"/>
                </a:lnTo>
                <a:lnTo>
                  <a:pt x="9905998" y="66425"/>
                </a:lnTo>
                <a:lnTo>
                  <a:pt x="9905998" y="0"/>
                </a:lnTo>
                <a:lnTo>
                  <a:pt x="9905190" y="1382"/>
                </a:lnTo>
                <a:lnTo>
                  <a:pt x="9902679" y="8236"/>
                </a:lnTo>
                <a:lnTo>
                  <a:pt x="9898339" y="19054"/>
                </a:lnTo>
                <a:lnTo>
                  <a:pt x="9873049" y="70338"/>
                </a:lnTo>
                <a:lnTo>
                  <a:pt x="9844680" y="115262"/>
                </a:lnTo>
                <a:lnTo>
                  <a:pt x="9805906" y="164150"/>
                </a:lnTo>
                <a:lnTo>
                  <a:pt x="9755698" y="213039"/>
                </a:lnTo>
                <a:lnTo>
                  <a:pt x="9693028" y="257963"/>
                </a:lnTo>
                <a:lnTo>
                  <a:pt x="9656699" y="277700"/>
                </a:lnTo>
                <a:lnTo>
                  <a:pt x="9616869" y="294960"/>
                </a:lnTo>
                <a:lnTo>
                  <a:pt x="9573409" y="309247"/>
                </a:lnTo>
                <a:lnTo>
                  <a:pt x="9526191" y="320065"/>
                </a:lnTo>
                <a:lnTo>
                  <a:pt x="9475088" y="326919"/>
                </a:lnTo>
                <a:lnTo>
                  <a:pt x="9419969" y="329314"/>
                </a:lnTo>
                <a:lnTo>
                  <a:pt x="962645" y="329314"/>
                </a:lnTo>
                <a:lnTo>
                  <a:pt x="907531" y="331735"/>
                </a:lnTo>
                <a:lnTo>
                  <a:pt x="856478" y="338663"/>
                </a:lnTo>
                <a:lnTo>
                  <a:pt x="809352" y="349597"/>
                </a:lnTo>
                <a:lnTo>
                  <a:pt x="766020" y="364038"/>
                </a:lnTo>
                <a:lnTo>
                  <a:pt x="726347" y="381483"/>
                </a:lnTo>
                <a:lnTo>
                  <a:pt x="690202" y="401433"/>
                </a:lnTo>
                <a:lnTo>
                  <a:pt x="657449" y="423385"/>
                </a:lnTo>
                <a:lnTo>
                  <a:pt x="627956" y="446841"/>
                </a:lnTo>
                <a:lnTo>
                  <a:pt x="601590" y="471298"/>
                </a:lnTo>
                <a:lnTo>
                  <a:pt x="578216" y="496255"/>
                </a:lnTo>
                <a:lnTo>
                  <a:pt x="557701" y="521213"/>
                </a:lnTo>
                <a:lnTo>
                  <a:pt x="539913" y="545670"/>
                </a:lnTo>
                <a:lnTo>
                  <a:pt x="524717" y="569125"/>
                </a:lnTo>
                <a:lnTo>
                  <a:pt x="511980" y="591078"/>
                </a:lnTo>
                <a:lnTo>
                  <a:pt x="501569" y="611028"/>
                </a:lnTo>
                <a:lnTo>
                  <a:pt x="493350" y="628473"/>
                </a:lnTo>
                <a:lnTo>
                  <a:pt x="487190" y="642914"/>
                </a:lnTo>
                <a:lnTo>
                  <a:pt x="480512" y="660776"/>
                </a:lnTo>
                <a:lnTo>
                  <a:pt x="478943" y="660776"/>
                </a:lnTo>
                <a:lnTo>
                  <a:pt x="472275" y="642914"/>
                </a:lnTo>
                <a:lnTo>
                  <a:pt x="457935" y="611028"/>
                </a:lnTo>
                <a:lnTo>
                  <a:pt x="447560" y="591078"/>
                </a:lnTo>
                <a:lnTo>
                  <a:pt x="434874" y="569125"/>
                </a:lnTo>
                <a:lnTo>
                  <a:pt x="419746" y="545670"/>
                </a:lnTo>
                <a:lnTo>
                  <a:pt x="402044" y="521213"/>
                </a:lnTo>
                <a:lnTo>
                  <a:pt x="381638" y="496255"/>
                </a:lnTo>
                <a:lnTo>
                  <a:pt x="358396" y="471298"/>
                </a:lnTo>
                <a:lnTo>
                  <a:pt x="332187" y="446841"/>
                </a:lnTo>
                <a:lnTo>
                  <a:pt x="302882" y="423385"/>
                </a:lnTo>
                <a:lnTo>
                  <a:pt x="270347" y="401433"/>
                </a:lnTo>
                <a:lnTo>
                  <a:pt x="234453" y="381483"/>
                </a:lnTo>
                <a:lnTo>
                  <a:pt x="195068" y="364038"/>
                </a:lnTo>
                <a:lnTo>
                  <a:pt x="152061" y="349597"/>
                </a:lnTo>
                <a:lnTo>
                  <a:pt x="105302" y="338663"/>
                </a:lnTo>
                <a:lnTo>
                  <a:pt x="54658" y="331735"/>
                </a:lnTo>
                <a:lnTo>
                  <a:pt x="0" y="329314"/>
                </a:lnTo>
                <a:lnTo>
                  <a:pt x="0" y="396751"/>
                </a:lnTo>
                <a:lnTo>
                  <a:pt x="54658" y="399146"/>
                </a:lnTo>
                <a:lnTo>
                  <a:pt x="105302" y="406000"/>
                </a:lnTo>
                <a:lnTo>
                  <a:pt x="152061" y="416818"/>
                </a:lnTo>
                <a:lnTo>
                  <a:pt x="195068" y="431105"/>
                </a:lnTo>
                <a:lnTo>
                  <a:pt x="234453" y="448365"/>
                </a:lnTo>
                <a:lnTo>
                  <a:pt x="270347" y="468102"/>
                </a:lnTo>
                <a:lnTo>
                  <a:pt x="302882" y="489821"/>
                </a:lnTo>
                <a:lnTo>
                  <a:pt x="332187" y="513026"/>
                </a:lnTo>
                <a:lnTo>
                  <a:pt x="358396" y="537222"/>
                </a:lnTo>
                <a:lnTo>
                  <a:pt x="381638" y="561914"/>
                </a:lnTo>
                <a:lnTo>
                  <a:pt x="402044" y="586606"/>
                </a:lnTo>
                <a:lnTo>
                  <a:pt x="419746" y="610803"/>
                </a:lnTo>
                <a:lnTo>
                  <a:pt x="434874" y="634008"/>
                </a:lnTo>
                <a:lnTo>
                  <a:pt x="447560" y="655727"/>
                </a:lnTo>
                <a:lnTo>
                  <a:pt x="457935" y="675464"/>
                </a:lnTo>
                <a:lnTo>
                  <a:pt x="466130" y="692724"/>
                </a:lnTo>
                <a:lnTo>
                  <a:pt x="472275" y="707011"/>
                </a:lnTo>
                <a:lnTo>
                  <a:pt x="478943" y="724683"/>
                </a:lnTo>
                <a:lnTo>
                  <a:pt x="480512" y="724683"/>
                </a:lnTo>
                <a:lnTo>
                  <a:pt x="482955" y="717829"/>
                </a:lnTo>
                <a:close/>
              </a:path>
            </a:pathLst>
          </a:custGeom>
          <a:solidFill>
            <a:srgbClr val="0097C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" y="6362699"/>
            <a:ext cx="9905998" cy="0"/>
          </a:xfrm>
          <a:custGeom>
            <a:avLst/>
            <a:gdLst/>
            <a:ahLst/>
            <a:cxnLst/>
            <a:rect l="l" t="t" r="r" b="b"/>
            <a:pathLst>
              <a:path w="9905998">
                <a:moveTo>
                  <a:pt x="9905998" y="0"/>
                </a:moveTo>
                <a:lnTo>
                  <a:pt x="0" y="0"/>
                </a:lnTo>
                <a:lnTo>
                  <a:pt x="9905998" y="1"/>
                </a:lnTo>
              </a:path>
            </a:pathLst>
          </a:custGeom>
          <a:ln w="9524">
            <a:solidFill>
              <a:srgbClr val="0097C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0" y="0"/>
            <a:ext cx="9906000" cy="6362699"/>
          </a:xfrm>
          <a:custGeom>
            <a:avLst/>
            <a:gdLst/>
            <a:ahLst/>
            <a:cxnLst/>
            <a:rect l="l" t="t" r="r" b="b"/>
            <a:pathLst>
              <a:path w="9906000" h="6362699">
                <a:moveTo>
                  <a:pt x="9906000" y="0"/>
                </a:moveTo>
                <a:lnTo>
                  <a:pt x="0" y="0"/>
                </a:lnTo>
                <a:lnTo>
                  <a:pt x="0" y="6362699"/>
                </a:lnTo>
                <a:lnTo>
                  <a:pt x="9906000" y="6362699"/>
                </a:lnTo>
                <a:lnTo>
                  <a:pt x="9906000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0" y="0"/>
            <a:ext cx="9906000" cy="1128775"/>
          </a:xfrm>
          <a:custGeom>
            <a:avLst/>
            <a:gdLst/>
            <a:ahLst/>
            <a:cxnLst/>
            <a:rect l="l" t="t" r="r" b="b"/>
            <a:pathLst>
              <a:path w="9906000" h="1128775">
                <a:moveTo>
                  <a:pt x="492137" y="1105914"/>
                </a:moveTo>
                <a:lnTo>
                  <a:pt x="507125" y="1083119"/>
                </a:lnTo>
                <a:lnTo>
                  <a:pt x="521491" y="1060491"/>
                </a:lnTo>
                <a:lnTo>
                  <a:pt x="535515" y="1038132"/>
                </a:lnTo>
                <a:lnTo>
                  <a:pt x="549474" y="1016144"/>
                </a:lnTo>
                <a:lnTo>
                  <a:pt x="578314" y="973690"/>
                </a:lnTo>
                <a:lnTo>
                  <a:pt x="610240" y="933941"/>
                </a:lnTo>
                <a:lnTo>
                  <a:pt x="647482" y="897713"/>
                </a:lnTo>
                <a:lnTo>
                  <a:pt x="692267" y="865821"/>
                </a:lnTo>
                <a:lnTo>
                  <a:pt x="746824" y="839079"/>
                </a:lnTo>
                <a:lnTo>
                  <a:pt x="813383" y="818301"/>
                </a:lnTo>
                <a:lnTo>
                  <a:pt x="851860" y="810403"/>
                </a:lnTo>
                <a:lnTo>
                  <a:pt x="894172" y="804302"/>
                </a:lnTo>
                <a:lnTo>
                  <a:pt x="940600" y="800099"/>
                </a:lnTo>
                <a:lnTo>
                  <a:pt x="9467850" y="800099"/>
                </a:lnTo>
                <a:lnTo>
                  <a:pt x="9502265" y="799084"/>
                </a:lnTo>
                <a:lnTo>
                  <a:pt x="9566870" y="789889"/>
                </a:lnTo>
                <a:lnTo>
                  <a:pt x="9625947" y="772072"/>
                </a:lnTo>
                <a:lnTo>
                  <a:pt x="9679627" y="746750"/>
                </a:lnTo>
                <a:lnTo>
                  <a:pt x="9728041" y="715038"/>
                </a:lnTo>
                <a:lnTo>
                  <a:pt x="9771319" y="678051"/>
                </a:lnTo>
                <a:lnTo>
                  <a:pt x="9809590" y="636906"/>
                </a:lnTo>
                <a:lnTo>
                  <a:pt x="9842986" y="592716"/>
                </a:lnTo>
                <a:lnTo>
                  <a:pt x="9871636" y="546599"/>
                </a:lnTo>
                <a:lnTo>
                  <a:pt x="9895672" y="499670"/>
                </a:lnTo>
                <a:lnTo>
                  <a:pt x="9906000" y="476250"/>
                </a:lnTo>
                <a:lnTo>
                  <a:pt x="9906000" y="0"/>
                </a:lnTo>
                <a:lnTo>
                  <a:pt x="0" y="0"/>
                </a:lnTo>
                <a:lnTo>
                  <a:pt x="0" y="801878"/>
                </a:lnTo>
                <a:lnTo>
                  <a:pt x="44018" y="809048"/>
                </a:lnTo>
                <a:lnTo>
                  <a:pt x="84978" y="817151"/>
                </a:lnTo>
                <a:lnTo>
                  <a:pt x="123033" y="826194"/>
                </a:lnTo>
                <a:lnTo>
                  <a:pt x="158341" y="836180"/>
                </a:lnTo>
                <a:lnTo>
                  <a:pt x="191055" y="847115"/>
                </a:lnTo>
                <a:lnTo>
                  <a:pt x="221332" y="859006"/>
                </a:lnTo>
                <a:lnTo>
                  <a:pt x="249326" y="871857"/>
                </a:lnTo>
                <a:lnTo>
                  <a:pt x="275193" y="885673"/>
                </a:lnTo>
                <a:lnTo>
                  <a:pt x="299089" y="900461"/>
                </a:lnTo>
                <a:lnTo>
                  <a:pt x="321168" y="916225"/>
                </a:lnTo>
                <a:lnTo>
                  <a:pt x="341587" y="932971"/>
                </a:lnTo>
                <a:lnTo>
                  <a:pt x="360500" y="950705"/>
                </a:lnTo>
                <a:lnTo>
                  <a:pt x="378063" y="969432"/>
                </a:lnTo>
                <a:lnTo>
                  <a:pt x="394431" y="989157"/>
                </a:lnTo>
                <a:lnTo>
                  <a:pt x="409760" y="1009886"/>
                </a:lnTo>
                <a:lnTo>
                  <a:pt x="424204" y="1031624"/>
                </a:lnTo>
                <a:lnTo>
                  <a:pt x="437920" y="1054376"/>
                </a:lnTo>
                <a:lnTo>
                  <a:pt x="451063" y="1078149"/>
                </a:lnTo>
                <a:lnTo>
                  <a:pt x="463787" y="1102947"/>
                </a:lnTo>
                <a:lnTo>
                  <a:pt x="476250" y="1128775"/>
                </a:lnTo>
                <a:lnTo>
                  <a:pt x="492137" y="110591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1" y="438908"/>
            <a:ext cx="9905998" cy="724683"/>
          </a:xfrm>
          <a:custGeom>
            <a:avLst/>
            <a:gdLst/>
            <a:ahLst/>
            <a:cxnLst/>
            <a:rect l="l" t="t" r="r" b="b"/>
            <a:pathLst>
              <a:path w="9905998" h="724683">
                <a:moveTo>
                  <a:pt x="482955" y="717829"/>
                </a:moveTo>
                <a:lnTo>
                  <a:pt x="501569" y="675464"/>
                </a:lnTo>
                <a:lnTo>
                  <a:pt x="524717" y="634008"/>
                </a:lnTo>
                <a:lnTo>
                  <a:pt x="557701" y="586606"/>
                </a:lnTo>
                <a:lnTo>
                  <a:pt x="601590" y="537222"/>
                </a:lnTo>
                <a:lnTo>
                  <a:pt x="657449" y="489821"/>
                </a:lnTo>
                <a:lnTo>
                  <a:pt x="690202" y="468102"/>
                </a:lnTo>
                <a:lnTo>
                  <a:pt x="726347" y="448365"/>
                </a:lnTo>
                <a:lnTo>
                  <a:pt x="766020" y="431105"/>
                </a:lnTo>
                <a:lnTo>
                  <a:pt x="809352" y="416818"/>
                </a:lnTo>
                <a:lnTo>
                  <a:pt x="856478" y="406000"/>
                </a:lnTo>
                <a:lnTo>
                  <a:pt x="907531" y="399146"/>
                </a:lnTo>
                <a:lnTo>
                  <a:pt x="962645" y="396751"/>
                </a:lnTo>
                <a:lnTo>
                  <a:pt x="9419969" y="396751"/>
                </a:lnTo>
                <a:lnTo>
                  <a:pt x="9475088" y="394356"/>
                </a:lnTo>
                <a:lnTo>
                  <a:pt x="9526191" y="387502"/>
                </a:lnTo>
                <a:lnTo>
                  <a:pt x="9573409" y="376684"/>
                </a:lnTo>
                <a:lnTo>
                  <a:pt x="9616869" y="362397"/>
                </a:lnTo>
                <a:lnTo>
                  <a:pt x="9656699" y="345137"/>
                </a:lnTo>
                <a:lnTo>
                  <a:pt x="9693028" y="325400"/>
                </a:lnTo>
                <a:lnTo>
                  <a:pt x="9725985" y="303681"/>
                </a:lnTo>
                <a:lnTo>
                  <a:pt x="9755698" y="280476"/>
                </a:lnTo>
                <a:lnTo>
                  <a:pt x="9782295" y="256279"/>
                </a:lnTo>
                <a:lnTo>
                  <a:pt x="9805906" y="231587"/>
                </a:lnTo>
                <a:lnTo>
                  <a:pt x="9826658" y="206895"/>
                </a:lnTo>
                <a:lnTo>
                  <a:pt x="9844680" y="182699"/>
                </a:lnTo>
                <a:lnTo>
                  <a:pt x="9860101" y="159494"/>
                </a:lnTo>
                <a:lnTo>
                  <a:pt x="9873049" y="137775"/>
                </a:lnTo>
                <a:lnTo>
                  <a:pt x="9883652" y="118038"/>
                </a:lnTo>
                <a:lnTo>
                  <a:pt x="9892039" y="100778"/>
                </a:lnTo>
                <a:lnTo>
                  <a:pt x="9898339" y="86491"/>
                </a:lnTo>
                <a:lnTo>
                  <a:pt x="9905190" y="68819"/>
                </a:lnTo>
                <a:lnTo>
                  <a:pt x="9905998" y="66425"/>
                </a:lnTo>
                <a:lnTo>
                  <a:pt x="9905998" y="0"/>
                </a:lnTo>
                <a:lnTo>
                  <a:pt x="9905190" y="1382"/>
                </a:lnTo>
                <a:lnTo>
                  <a:pt x="9902679" y="8236"/>
                </a:lnTo>
                <a:lnTo>
                  <a:pt x="9898339" y="19054"/>
                </a:lnTo>
                <a:lnTo>
                  <a:pt x="9873049" y="70338"/>
                </a:lnTo>
                <a:lnTo>
                  <a:pt x="9844680" y="115262"/>
                </a:lnTo>
                <a:lnTo>
                  <a:pt x="9805906" y="164150"/>
                </a:lnTo>
                <a:lnTo>
                  <a:pt x="9755698" y="213039"/>
                </a:lnTo>
                <a:lnTo>
                  <a:pt x="9693028" y="257963"/>
                </a:lnTo>
                <a:lnTo>
                  <a:pt x="9656699" y="277700"/>
                </a:lnTo>
                <a:lnTo>
                  <a:pt x="9616869" y="294960"/>
                </a:lnTo>
                <a:lnTo>
                  <a:pt x="9573409" y="309247"/>
                </a:lnTo>
                <a:lnTo>
                  <a:pt x="9526191" y="320065"/>
                </a:lnTo>
                <a:lnTo>
                  <a:pt x="9475088" y="326919"/>
                </a:lnTo>
                <a:lnTo>
                  <a:pt x="9419969" y="329314"/>
                </a:lnTo>
                <a:lnTo>
                  <a:pt x="962645" y="329314"/>
                </a:lnTo>
                <a:lnTo>
                  <a:pt x="907531" y="331735"/>
                </a:lnTo>
                <a:lnTo>
                  <a:pt x="856478" y="338663"/>
                </a:lnTo>
                <a:lnTo>
                  <a:pt x="809352" y="349597"/>
                </a:lnTo>
                <a:lnTo>
                  <a:pt x="766020" y="364038"/>
                </a:lnTo>
                <a:lnTo>
                  <a:pt x="726347" y="381483"/>
                </a:lnTo>
                <a:lnTo>
                  <a:pt x="690202" y="401433"/>
                </a:lnTo>
                <a:lnTo>
                  <a:pt x="657449" y="423385"/>
                </a:lnTo>
                <a:lnTo>
                  <a:pt x="627956" y="446841"/>
                </a:lnTo>
                <a:lnTo>
                  <a:pt x="601590" y="471298"/>
                </a:lnTo>
                <a:lnTo>
                  <a:pt x="578216" y="496255"/>
                </a:lnTo>
                <a:lnTo>
                  <a:pt x="557701" y="521213"/>
                </a:lnTo>
                <a:lnTo>
                  <a:pt x="539913" y="545670"/>
                </a:lnTo>
                <a:lnTo>
                  <a:pt x="524717" y="569125"/>
                </a:lnTo>
                <a:lnTo>
                  <a:pt x="511980" y="591078"/>
                </a:lnTo>
                <a:lnTo>
                  <a:pt x="501569" y="611028"/>
                </a:lnTo>
                <a:lnTo>
                  <a:pt x="493350" y="628473"/>
                </a:lnTo>
                <a:lnTo>
                  <a:pt x="487190" y="642914"/>
                </a:lnTo>
                <a:lnTo>
                  <a:pt x="480512" y="660776"/>
                </a:lnTo>
                <a:lnTo>
                  <a:pt x="478943" y="660776"/>
                </a:lnTo>
                <a:lnTo>
                  <a:pt x="472275" y="642914"/>
                </a:lnTo>
                <a:lnTo>
                  <a:pt x="457935" y="611028"/>
                </a:lnTo>
                <a:lnTo>
                  <a:pt x="447560" y="591078"/>
                </a:lnTo>
                <a:lnTo>
                  <a:pt x="434874" y="569125"/>
                </a:lnTo>
                <a:lnTo>
                  <a:pt x="419746" y="545670"/>
                </a:lnTo>
                <a:lnTo>
                  <a:pt x="402044" y="521213"/>
                </a:lnTo>
                <a:lnTo>
                  <a:pt x="381638" y="496255"/>
                </a:lnTo>
                <a:lnTo>
                  <a:pt x="358396" y="471298"/>
                </a:lnTo>
                <a:lnTo>
                  <a:pt x="332187" y="446841"/>
                </a:lnTo>
                <a:lnTo>
                  <a:pt x="302882" y="423385"/>
                </a:lnTo>
                <a:lnTo>
                  <a:pt x="270347" y="401433"/>
                </a:lnTo>
                <a:lnTo>
                  <a:pt x="234453" y="381483"/>
                </a:lnTo>
                <a:lnTo>
                  <a:pt x="195068" y="364038"/>
                </a:lnTo>
                <a:lnTo>
                  <a:pt x="152061" y="349597"/>
                </a:lnTo>
                <a:lnTo>
                  <a:pt x="105302" y="338663"/>
                </a:lnTo>
                <a:lnTo>
                  <a:pt x="54658" y="331735"/>
                </a:lnTo>
                <a:lnTo>
                  <a:pt x="0" y="329314"/>
                </a:lnTo>
                <a:lnTo>
                  <a:pt x="0" y="396751"/>
                </a:lnTo>
                <a:lnTo>
                  <a:pt x="54658" y="399146"/>
                </a:lnTo>
                <a:lnTo>
                  <a:pt x="105302" y="406000"/>
                </a:lnTo>
                <a:lnTo>
                  <a:pt x="152061" y="416818"/>
                </a:lnTo>
                <a:lnTo>
                  <a:pt x="195068" y="431105"/>
                </a:lnTo>
                <a:lnTo>
                  <a:pt x="234453" y="448365"/>
                </a:lnTo>
                <a:lnTo>
                  <a:pt x="270347" y="468102"/>
                </a:lnTo>
                <a:lnTo>
                  <a:pt x="302882" y="489821"/>
                </a:lnTo>
                <a:lnTo>
                  <a:pt x="332187" y="513026"/>
                </a:lnTo>
                <a:lnTo>
                  <a:pt x="358396" y="537222"/>
                </a:lnTo>
                <a:lnTo>
                  <a:pt x="381638" y="561914"/>
                </a:lnTo>
                <a:lnTo>
                  <a:pt x="402044" y="586606"/>
                </a:lnTo>
                <a:lnTo>
                  <a:pt x="419746" y="610803"/>
                </a:lnTo>
                <a:lnTo>
                  <a:pt x="434874" y="634008"/>
                </a:lnTo>
                <a:lnTo>
                  <a:pt x="447560" y="655727"/>
                </a:lnTo>
                <a:lnTo>
                  <a:pt x="457935" y="675464"/>
                </a:lnTo>
                <a:lnTo>
                  <a:pt x="466130" y="692724"/>
                </a:lnTo>
                <a:lnTo>
                  <a:pt x="472275" y="707011"/>
                </a:lnTo>
                <a:lnTo>
                  <a:pt x="478943" y="724683"/>
                </a:lnTo>
                <a:lnTo>
                  <a:pt x="480512" y="724683"/>
                </a:lnTo>
                <a:lnTo>
                  <a:pt x="482955" y="71782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" y="6362699"/>
            <a:ext cx="9905998" cy="0"/>
          </a:xfrm>
          <a:custGeom>
            <a:avLst/>
            <a:gdLst/>
            <a:ahLst/>
            <a:cxnLst/>
            <a:rect l="l" t="t" r="r" b="b"/>
            <a:pathLst>
              <a:path w="9905998">
                <a:moveTo>
                  <a:pt x="9905998" y="0"/>
                </a:moveTo>
                <a:lnTo>
                  <a:pt x="0" y="0"/>
                </a:lnTo>
                <a:lnTo>
                  <a:pt x="9905998" y="1"/>
                </a:lnTo>
              </a:path>
            </a:pathLst>
          </a:custGeom>
          <a:ln w="9524">
            <a:solidFill>
              <a:srgbClr val="0097C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" y="438908"/>
            <a:ext cx="9905998" cy="724683"/>
          </a:xfrm>
          <a:custGeom>
            <a:avLst/>
            <a:gdLst/>
            <a:ahLst/>
            <a:cxnLst/>
            <a:rect l="l" t="t" r="r" b="b"/>
            <a:pathLst>
              <a:path w="9905998" h="724683">
                <a:moveTo>
                  <a:pt x="482955" y="717829"/>
                </a:moveTo>
                <a:lnTo>
                  <a:pt x="501569" y="675464"/>
                </a:lnTo>
                <a:lnTo>
                  <a:pt x="524717" y="634008"/>
                </a:lnTo>
                <a:lnTo>
                  <a:pt x="557701" y="586606"/>
                </a:lnTo>
                <a:lnTo>
                  <a:pt x="601590" y="537222"/>
                </a:lnTo>
                <a:lnTo>
                  <a:pt x="657449" y="489821"/>
                </a:lnTo>
                <a:lnTo>
                  <a:pt x="690202" y="468102"/>
                </a:lnTo>
                <a:lnTo>
                  <a:pt x="726347" y="448365"/>
                </a:lnTo>
                <a:lnTo>
                  <a:pt x="766020" y="431105"/>
                </a:lnTo>
                <a:lnTo>
                  <a:pt x="809352" y="416818"/>
                </a:lnTo>
                <a:lnTo>
                  <a:pt x="856478" y="406000"/>
                </a:lnTo>
                <a:lnTo>
                  <a:pt x="907531" y="399146"/>
                </a:lnTo>
                <a:lnTo>
                  <a:pt x="962645" y="396751"/>
                </a:lnTo>
                <a:lnTo>
                  <a:pt x="9419969" y="396751"/>
                </a:lnTo>
                <a:lnTo>
                  <a:pt x="9475088" y="394356"/>
                </a:lnTo>
                <a:lnTo>
                  <a:pt x="9526191" y="387502"/>
                </a:lnTo>
                <a:lnTo>
                  <a:pt x="9573409" y="376684"/>
                </a:lnTo>
                <a:lnTo>
                  <a:pt x="9616869" y="362397"/>
                </a:lnTo>
                <a:lnTo>
                  <a:pt x="9656699" y="345137"/>
                </a:lnTo>
                <a:lnTo>
                  <a:pt x="9693028" y="325400"/>
                </a:lnTo>
                <a:lnTo>
                  <a:pt x="9725985" y="303681"/>
                </a:lnTo>
                <a:lnTo>
                  <a:pt x="9755698" y="280476"/>
                </a:lnTo>
                <a:lnTo>
                  <a:pt x="9782295" y="256279"/>
                </a:lnTo>
                <a:lnTo>
                  <a:pt x="9805906" y="231587"/>
                </a:lnTo>
                <a:lnTo>
                  <a:pt x="9826658" y="206895"/>
                </a:lnTo>
                <a:lnTo>
                  <a:pt x="9844680" y="182699"/>
                </a:lnTo>
                <a:lnTo>
                  <a:pt x="9860101" y="159494"/>
                </a:lnTo>
                <a:lnTo>
                  <a:pt x="9873049" y="137775"/>
                </a:lnTo>
                <a:lnTo>
                  <a:pt x="9883652" y="118038"/>
                </a:lnTo>
                <a:lnTo>
                  <a:pt x="9892039" y="100778"/>
                </a:lnTo>
                <a:lnTo>
                  <a:pt x="9898339" y="86491"/>
                </a:lnTo>
                <a:lnTo>
                  <a:pt x="9905190" y="68819"/>
                </a:lnTo>
                <a:lnTo>
                  <a:pt x="9905998" y="66425"/>
                </a:lnTo>
                <a:lnTo>
                  <a:pt x="9905998" y="0"/>
                </a:lnTo>
                <a:lnTo>
                  <a:pt x="9905190" y="1382"/>
                </a:lnTo>
                <a:lnTo>
                  <a:pt x="9902679" y="8236"/>
                </a:lnTo>
                <a:lnTo>
                  <a:pt x="9898339" y="19054"/>
                </a:lnTo>
                <a:lnTo>
                  <a:pt x="9873049" y="70338"/>
                </a:lnTo>
                <a:lnTo>
                  <a:pt x="9844680" y="115262"/>
                </a:lnTo>
                <a:lnTo>
                  <a:pt x="9805906" y="164150"/>
                </a:lnTo>
                <a:lnTo>
                  <a:pt x="9755698" y="213039"/>
                </a:lnTo>
                <a:lnTo>
                  <a:pt x="9693028" y="257963"/>
                </a:lnTo>
                <a:lnTo>
                  <a:pt x="9656699" y="277700"/>
                </a:lnTo>
                <a:lnTo>
                  <a:pt x="9616869" y="294960"/>
                </a:lnTo>
                <a:lnTo>
                  <a:pt x="9573409" y="309247"/>
                </a:lnTo>
                <a:lnTo>
                  <a:pt x="9526191" y="320065"/>
                </a:lnTo>
                <a:lnTo>
                  <a:pt x="9475088" y="326919"/>
                </a:lnTo>
                <a:lnTo>
                  <a:pt x="9419969" y="329314"/>
                </a:lnTo>
                <a:lnTo>
                  <a:pt x="962645" y="329314"/>
                </a:lnTo>
                <a:lnTo>
                  <a:pt x="907531" y="331735"/>
                </a:lnTo>
                <a:lnTo>
                  <a:pt x="856478" y="338663"/>
                </a:lnTo>
                <a:lnTo>
                  <a:pt x="809352" y="349597"/>
                </a:lnTo>
                <a:lnTo>
                  <a:pt x="766020" y="364038"/>
                </a:lnTo>
                <a:lnTo>
                  <a:pt x="726347" y="381483"/>
                </a:lnTo>
                <a:lnTo>
                  <a:pt x="690202" y="401433"/>
                </a:lnTo>
                <a:lnTo>
                  <a:pt x="657449" y="423385"/>
                </a:lnTo>
                <a:lnTo>
                  <a:pt x="627956" y="446841"/>
                </a:lnTo>
                <a:lnTo>
                  <a:pt x="601590" y="471298"/>
                </a:lnTo>
                <a:lnTo>
                  <a:pt x="578216" y="496255"/>
                </a:lnTo>
                <a:lnTo>
                  <a:pt x="557701" y="521213"/>
                </a:lnTo>
                <a:lnTo>
                  <a:pt x="539913" y="545670"/>
                </a:lnTo>
                <a:lnTo>
                  <a:pt x="524717" y="569125"/>
                </a:lnTo>
                <a:lnTo>
                  <a:pt x="511980" y="591078"/>
                </a:lnTo>
                <a:lnTo>
                  <a:pt x="501569" y="611028"/>
                </a:lnTo>
                <a:lnTo>
                  <a:pt x="493350" y="628473"/>
                </a:lnTo>
                <a:lnTo>
                  <a:pt x="487190" y="642914"/>
                </a:lnTo>
                <a:lnTo>
                  <a:pt x="480512" y="660776"/>
                </a:lnTo>
                <a:lnTo>
                  <a:pt x="478943" y="660776"/>
                </a:lnTo>
                <a:lnTo>
                  <a:pt x="472275" y="642914"/>
                </a:lnTo>
                <a:lnTo>
                  <a:pt x="457935" y="611028"/>
                </a:lnTo>
                <a:lnTo>
                  <a:pt x="447560" y="591078"/>
                </a:lnTo>
                <a:lnTo>
                  <a:pt x="434874" y="569125"/>
                </a:lnTo>
                <a:lnTo>
                  <a:pt x="419746" y="545670"/>
                </a:lnTo>
                <a:lnTo>
                  <a:pt x="402044" y="521213"/>
                </a:lnTo>
                <a:lnTo>
                  <a:pt x="381638" y="496255"/>
                </a:lnTo>
                <a:lnTo>
                  <a:pt x="358396" y="471298"/>
                </a:lnTo>
                <a:lnTo>
                  <a:pt x="332187" y="446841"/>
                </a:lnTo>
                <a:lnTo>
                  <a:pt x="302882" y="423385"/>
                </a:lnTo>
                <a:lnTo>
                  <a:pt x="270347" y="401433"/>
                </a:lnTo>
                <a:lnTo>
                  <a:pt x="234453" y="381483"/>
                </a:lnTo>
                <a:lnTo>
                  <a:pt x="195068" y="364038"/>
                </a:lnTo>
                <a:lnTo>
                  <a:pt x="152061" y="349597"/>
                </a:lnTo>
                <a:lnTo>
                  <a:pt x="105302" y="338663"/>
                </a:lnTo>
                <a:lnTo>
                  <a:pt x="54658" y="331735"/>
                </a:lnTo>
                <a:lnTo>
                  <a:pt x="0" y="329314"/>
                </a:lnTo>
                <a:lnTo>
                  <a:pt x="0" y="396751"/>
                </a:lnTo>
                <a:lnTo>
                  <a:pt x="54658" y="399146"/>
                </a:lnTo>
                <a:lnTo>
                  <a:pt x="105302" y="406000"/>
                </a:lnTo>
                <a:lnTo>
                  <a:pt x="152061" y="416818"/>
                </a:lnTo>
                <a:lnTo>
                  <a:pt x="195068" y="431105"/>
                </a:lnTo>
                <a:lnTo>
                  <a:pt x="234453" y="448365"/>
                </a:lnTo>
                <a:lnTo>
                  <a:pt x="270347" y="468102"/>
                </a:lnTo>
                <a:lnTo>
                  <a:pt x="302882" y="489821"/>
                </a:lnTo>
                <a:lnTo>
                  <a:pt x="332187" y="513026"/>
                </a:lnTo>
                <a:lnTo>
                  <a:pt x="358396" y="537222"/>
                </a:lnTo>
                <a:lnTo>
                  <a:pt x="381638" y="561914"/>
                </a:lnTo>
                <a:lnTo>
                  <a:pt x="402044" y="586606"/>
                </a:lnTo>
                <a:lnTo>
                  <a:pt x="419746" y="610803"/>
                </a:lnTo>
                <a:lnTo>
                  <a:pt x="434874" y="634008"/>
                </a:lnTo>
                <a:lnTo>
                  <a:pt x="447560" y="655727"/>
                </a:lnTo>
                <a:lnTo>
                  <a:pt x="457935" y="675464"/>
                </a:lnTo>
                <a:lnTo>
                  <a:pt x="466130" y="692724"/>
                </a:lnTo>
                <a:lnTo>
                  <a:pt x="472275" y="707011"/>
                </a:lnTo>
                <a:lnTo>
                  <a:pt x="478943" y="724683"/>
                </a:lnTo>
                <a:lnTo>
                  <a:pt x="480512" y="724683"/>
                </a:lnTo>
                <a:lnTo>
                  <a:pt x="482955" y="717829"/>
                </a:lnTo>
                <a:close/>
              </a:path>
            </a:pathLst>
          </a:custGeom>
          <a:solidFill>
            <a:srgbClr val="0097C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342926" y="6462521"/>
            <a:ext cx="1373991" cy="31775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0" y="6362699"/>
            <a:ext cx="9906000" cy="495298"/>
          </a:xfrm>
          <a:custGeom>
            <a:avLst/>
            <a:gdLst/>
            <a:ahLst/>
            <a:cxnLst/>
            <a:rect l="l" t="t" r="r" b="b"/>
            <a:pathLst>
              <a:path w="9906000" h="495298">
                <a:moveTo>
                  <a:pt x="9906000" y="0"/>
                </a:moveTo>
                <a:lnTo>
                  <a:pt x="0" y="0"/>
                </a:lnTo>
                <a:lnTo>
                  <a:pt x="0" y="495298"/>
                </a:lnTo>
                <a:lnTo>
                  <a:pt x="9906000" y="495298"/>
                </a:lnTo>
                <a:lnTo>
                  <a:pt x="9906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3582162" y="409604"/>
            <a:ext cx="2918174" cy="3301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60"/>
              </a:lnSpc>
              <a:spcBef>
                <a:spcPts val="128"/>
              </a:spcBef>
            </a:pPr>
            <a:r>
              <a:rPr sz="2400" b="1" spc="0" dirty="0" smtClean="0">
                <a:solidFill>
                  <a:srgbClr val="0097C6"/>
                </a:solidFill>
                <a:latin typeface="Arial Narrow"/>
                <a:cs typeface="Arial Narrow"/>
              </a:rPr>
              <a:t>Simple F</a:t>
            </a:r>
            <a:r>
              <a:rPr sz="2400" b="1" spc="-9" dirty="0" smtClean="0">
                <a:solidFill>
                  <a:srgbClr val="0097C6"/>
                </a:solidFill>
                <a:latin typeface="Arial Narrow"/>
                <a:cs typeface="Arial Narrow"/>
              </a:rPr>
              <a:t>a</a:t>
            </a:r>
            <a:r>
              <a:rPr sz="2400" b="1" spc="0" dirty="0" smtClean="0">
                <a:solidFill>
                  <a:srgbClr val="0097C6"/>
                </a:solidFill>
                <a:latin typeface="Arial Narrow"/>
                <a:cs typeface="Arial Narrow"/>
              </a:rPr>
              <a:t>st</a:t>
            </a:r>
            <a:r>
              <a:rPr sz="2400" b="1" spc="14" dirty="0" smtClean="0">
                <a:solidFill>
                  <a:srgbClr val="0097C6"/>
                </a:solidFill>
                <a:latin typeface="Arial Narrow"/>
                <a:cs typeface="Arial Narrow"/>
              </a:rPr>
              <a:t> </a:t>
            </a:r>
            <a:r>
              <a:rPr sz="2400" b="1" spc="0" dirty="0" smtClean="0">
                <a:solidFill>
                  <a:srgbClr val="0097C6"/>
                </a:solidFill>
                <a:latin typeface="Arial Narrow"/>
                <a:cs typeface="Arial Narrow"/>
              </a:rPr>
              <a:t>Load</a:t>
            </a:r>
            <a:r>
              <a:rPr sz="2400" b="1" spc="-9" dirty="0" smtClean="0">
                <a:solidFill>
                  <a:srgbClr val="0097C6"/>
                </a:solidFill>
                <a:latin typeface="Arial Narrow"/>
                <a:cs typeface="Arial Narrow"/>
              </a:rPr>
              <a:t> </a:t>
            </a:r>
            <a:r>
              <a:rPr sz="2400" b="1" spc="0" dirty="0" smtClean="0">
                <a:solidFill>
                  <a:srgbClr val="0097C6"/>
                </a:solidFill>
                <a:latin typeface="Arial Narrow"/>
                <a:cs typeface="Arial Narrow"/>
              </a:rPr>
              <a:t>Script</a:t>
            </a:r>
            <a:endParaRPr sz="2400">
              <a:latin typeface="Arial Narrow"/>
              <a:cs typeface="Arial Narrow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6100534" y="1682928"/>
            <a:ext cx="263919" cy="42672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329"/>
              </a:lnSpc>
              <a:spcBef>
                <a:spcPts val="166"/>
              </a:spcBef>
            </a:pPr>
            <a:r>
              <a:rPr sz="3150" spc="0" dirty="0" smtClean="0">
                <a:solidFill>
                  <a:srgbClr val="485D70"/>
                </a:solidFill>
                <a:latin typeface="Arial"/>
                <a:cs typeface="Arial"/>
              </a:rPr>
              <a:t>J</a:t>
            </a:r>
            <a:endParaRPr sz="3150"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6379447" y="1735609"/>
            <a:ext cx="1865006" cy="47345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5"/>
              </a:spcBef>
            </a:pPr>
            <a:r>
              <a:rPr sz="800" spc="0" dirty="0" smtClean="0">
                <a:solidFill>
                  <a:srgbClr val="4F4B21"/>
                </a:solidFill>
                <a:latin typeface="Times New Roman"/>
                <a:cs typeface="Times New Roman"/>
              </a:rPr>
              <a:t>T</a:t>
            </a:r>
            <a:r>
              <a:rPr sz="800" spc="0" dirty="0" smtClean="0">
                <a:solidFill>
                  <a:srgbClr val="3B3A23"/>
                </a:solidFill>
                <a:latin typeface="Times New Roman"/>
                <a:cs typeface="Times New Roman"/>
              </a:rPr>
              <a:t>e</a:t>
            </a:r>
            <a:r>
              <a:rPr sz="800" spc="0" dirty="0" smtClean="0">
                <a:solidFill>
                  <a:srgbClr val="5E5D20"/>
                </a:solidFill>
                <a:latin typeface="Times New Roman"/>
                <a:cs typeface="Times New Roman"/>
              </a:rPr>
              <a:t>n</a:t>
            </a:r>
            <a:r>
              <a:rPr sz="800" spc="0" dirty="0" smtClean="0">
                <a:solidFill>
                  <a:srgbClr val="4F4B21"/>
                </a:solidFill>
                <a:latin typeface="Times New Roman"/>
                <a:cs typeface="Times New Roman"/>
              </a:rPr>
              <a:t>acity</a:t>
            </a:r>
            <a:r>
              <a:rPr sz="800" spc="63" dirty="0" smtClean="0">
                <a:solidFill>
                  <a:srgbClr val="4F4B21"/>
                </a:solidFill>
                <a:latin typeface="Times New Roman"/>
                <a:cs typeface="Times New Roman"/>
              </a:rPr>
              <a:t> </a:t>
            </a:r>
            <a:r>
              <a:rPr sz="800" spc="0" dirty="0" smtClean="0">
                <a:solidFill>
                  <a:srgbClr val="4F4B21"/>
                </a:solidFill>
                <a:latin typeface="Times New Roman"/>
                <a:cs typeface="Times New Roman"/>
              </a:rPr>
              <a:t>4</a:t>
            </a:r>
            <a:r>
              <a:rPr sz="800" spc="45" dirty="0" smtClean="0">
                <a:solidFill>
                  <a:srgbClr val="4F4B21"/>
                </a:solidFill>
                <a:latin typeface="Times New Roman"/>
                <a:cs typeface="Times New Roman"/>
              </a:rPr>
              <a:t> </a:t>
            </a:r>
            <a:r>
              <a:rPr sz="800" spc="0" dirty="0" smtClean="0">
                <a:solidFill>
                  <a:srgbClr val="4F4B21"/>
                </a:solidFill>
                <a:latin typeface="Times New Roman"/>
                <a:cs typeface="Times New Roman"/>
              </a:rPr>
              <a:t>m</a:t>
            </a:r>
            <a:r>
              <a:rPr sz="800" spc="0" dirty="0" smtClean="0">
                <a:solidFill>
                  <a:srgbClr val="3B3A23"/>
                </a:solidFill>
                <a:latin typeface="Times New Roman"/>
                <a:cs typeface="Times New Roman"/>
              </a:rPr>
              <a:t>e</a:t>
            </a:r>
            <a:r>
              <a:rPr sz="800" spc="0" dirty="0" smtClean="0">
                <a:solidFill>
                  <a:srgbClr val="4F4B21"/>
                </a:solidFill>
                <a:latin typeface="Times New Roman"/>
                <a:cs typeface="Times New Roman"/>
              </a:rPr>
              <a:t>ans</a:t>
            </a:r>
            <a:r>
              <a:rPr sz="800" spc="-51" dirty="0" smtClean="0">
                <a:solidFill>
                  <a:srgbClr val="4F4B21"/>
                </a:solidFill>
                <a:latin typeface="Times New Roman"/>
                <a:cs typeface="Times New Roman"/>
              </a:rPr>
              <a:t> </a:t>
            </a:r>
            <a:r>
              <a:rPr sz="700" spc="0" dirty="0" smtClean="0">
                <a:solidFill>
                  <a:srgbClr val="4F4B21"/>
                </a:solidFill>
                <a:latin typeface="Arial"/>
                <a:cs typeface="Arial"/>
              </a:rPr>
              <a:t>Te</a:t>
            </a:r>
            <a:r>
              <a:rPr sz="700" spc="0" dirty="0" smtClean="0">
                <a:solidFill>
                  <a:srgbClr val="5E5D20"/>
                </a:solidFill>
                <a:latin typeface="Arial"/>
                <a:cs typeface="Arial"/>
              </a:rPr>
              <a:t>r</a:t>
            </a:r>
            <a:r>
              <a:rPr sz="700" spc="0" dirty="0" smtClean="0">
                <a:solidFill>
                  <a:srgbClr val="4F4B21"/>
                </a:solidFill>
                <a:latin typeface="Arial"/>
                <a:cs typeface="Arial"/>
              </a:rPr>
              <a:t>adata</a:t>
            </a:r>
            <a:r>
              <a:rPr sz="700" spc="67" dirty="0" smtClean="0">
                <a:solidFill>
                  <a:srgbClr val="4F4B21"/>
                </a:solidFill>
                <a:latin typeface="Arial"/>
                <a:cs typeface="Arial"/>
              </a:rPr>
              <a:t> </a:t>
            </a:r>
            <a:r>
              <a:rPr sz="800" spc="0" dirty="0" smtClean="0">
                <a:solidFill>
                  <a:srgbClr val="5E5D20"/>
                </a:solidFill>
                <a:latin typeface="Times New Roman"/>
                <a:cs typeface="Times New Roman"/>
              </a:rPr>
              <a:t>wil</a:t>
            </a:r>
            <a:r>
              <a:rPr sz="800" spc="0" dirty="0" smtClean="0">
                <a:solidFill>
                  <a:srgbClr val="2A2B24"/>
                </a:solidFill>
                <a:latin typeface="Times New Roman"/>
                <a:cs typeface="Times New Roman"/>
              </a:rPr>
              <a:t>l</a:t>
            </a:r>
            <a:r>
              <a:rPr sz="800" spc="25" dirty="0" smtClean="0">
                <a:solidFill>
                  <a:srgbClr val="2A2B24"/>
                </a:solidFill>
                <a:latin typeface="Times New Roman"/>
                <a:cs typeface="Times New Roman"/>
              </a:rPr>
              <a:t> </a:t>
            </a:r>
            <a:r>
              <a:rPr sz="800" spc="0" dirty="0" smtClean="0">
                <a:solidFill>
                  <a:srgbClr val="5E5D20"/>
                </a:solidFill>
                <a:latin typeface="Times New Roman"/>
                <a:cs typeface="Times New Roman"/>
              </a:rPr>
              <a:t>w</a:t>
            </a:r>
            <a:r>
              <a:rPr sz="800" spc="0" dirty="0" smtClean="0">
                <a:solidFill>
                  <a:srgbClr val="4F4B21"/>
                </a:solidFill>
                <a:latin typeface="Times New Roman"/>
                <a:cs typeface="Times New Roman"/>
              </a:rPr>
              <a:t>a</a:t>
            </a:r>
            <a:r>
              <a:rPr sz="800" spc="0" dirty="0" smtClean="0">
                <a:solidFill>
                  <a:srgbClr val="5E5D20"/>
                </a:solidFill>
                <a:latin typeface="Times New Roman"/>
                <a:cs typeface="Times New Roman"/>
              </a:rPr>
              <a:t>i</a:t>
            </a:r>
            <a:r>
              <a:rPr sz="800" spc="0" dirty="0" smtClean="0">
                <a:solidFill>
                  <a:srgbClr val="3B3A23"/>
                </a:solidFill>
                <a:latin typeface="Times New Roman"/>
                <a:cs typeface="Times New Roman"/>
              </a:rPr>
              <a:t>t   </a:t>
            </a:r>
            <a:r>
              <a:rPr sz="800" spc="9" dirty="0" smtClean="0">
                <a:solidFill>
                  <a:srgbClr val="3B3A23"/>
                </a:solidFill>
                <a:latin typeface="Times New Roman"/>
                <a:cs typeface="Times New Roman"/>
              </a:rPr>
              <a:t> </a:t>
            </a:r>
            <a:r>
              <a:rPr sz="800" spc="0" dirty="0" smtClean="0">
                <a:solidFill>
                  <a:srgbClr val="21496E"/>
                </a:solidFill>
                <a:latin typeface="Times New Roman"/>
                <a:cs typeface="Times New Roman"/>
              </a:rPr>
              <a:t>,</a:t>
            </a:r>
            <a:endParaRPr sz="800">
              <a:latin typeface="Times New Roman"/>
              <a:cs typeface="Times New Roman"/>
            </a:endParaRPr>
          </a:p>
          <a:p>
            <a:pPr marL="382" marR="145931" algn="ctr">
              <a:lnSpc>
                <a:spcPct val="95825"/>
              </a:lnSpc>
              <a:spcBef>
                <a:spcPts val="15"/>
              </a:spcBef>
            </a:pPr>
            <a:r>
              <a:rPr sz="700" dirty="0" smtClean="0">
                <a:solidFill>
                  <a:srgbClr val="3B3A23"/>
                </a:solidFill>
                <a:latin typeface="Arial"/>
                <a:cs typeface="Arial"/>
              </a:rPr>
              <a:t>fo</a:t>
            </a:r>
            <a:r>
              <a:rPr sz="700" dirty="0" smtClean="0">
                <a:solidFill>
                  <a:srgbClr val="5E5D20"/>
                </a:solidFill>
                <a:latin typeface="Arial"/>
                <a:cs typeface="Arial"/>
              </a:rPr>
              <a:t>r</a:t>
            </a:r>
            <a:r>
              <a:rPr sz="700" spc="4" dirty="0" smtClean="0">
                <a:solidFill>
                  <a:srgbClr val="5E5D20"/>
                </a:solidFill>
                <a:latin typeface="Arial"/>
                <a:cs typeface="Arial"/>
              </a:rPr>
              <a:t> </a:t>
            </a:r>
            <a:r>
              <a:rPr sz="750" spc="0" dirty="0" smtClean="0">
                <a:solidFill>
                  <a:srgbClr val="4F4B21"/>
                </a:solidFill>
                <a:latin typeface="Times New Roman"/>
                <a:cs typeface="Times New Roman"/>
              </a:rPr>
              <a:t>4</a:t>
            </a:r>
            <a:r>
              <a:rPr sz="750" spc="103" dirty="0" smtClean="0">
                <a:solidFill>
                  <a:srgbClr val="4F4B21"/>
                </a:solidFill>
                <a:latin typeface="Times New Roman"/>
                <a:cs typeface="Times New Roman"/>
              </a:rPr>
              <a:t> </a:t>
            </a:r>
            <a:r>
              <a:rPr sz="700" spc="0" dirty="0" smtClean="0">
                <a:solidFill>
                  <a:srgbClr val="4F4B21"/>
                </a:solidFill>
                <a:latin typeface="Arial"/>
                <a:cs typeface="Arial"/>
              </a:rPr>
              <a:t>hours</a:t>
            </a:r>
            <a:r>
              <a:rPr sz="700" spc="94" dirty="0" smtClean="0">
                <a:solidFill>
                  <a:srgbClr val="4F4B21"/>
                </a:solidFill>
                <a:latin typeface="Arial"/>
                <a:cs typeface="Arial"/>
              </a:rPr>
              <a:t> </a:t>
            </a:r>
            <a:r>
              <a:rPr sz="800" spc="0" dirty="0" smtClean="0">
                <a:solidFill>
                  <a:srgbClr val="4F4B21"/>
                </a:solidFill>
                <a:latin typeface="Times New Roman"/>
                <a:cs typeface="Times New Roman"/>
              </a:rPr>
              <a:t>to</a:t>
            </a:r>
            <a:r>
              <a:rPr sz="800" spc="31" dirty="0" smtClean="0">
                <a:solidFill>
                  <a:srgbClr val="4F4B21"/>
                </a:solidFill>
                <a:latin typeface="Times New Roman"/>
                <a:cs typeface="Times New Roman"/>
              </a:rPr>
              <a:t> </a:t>
            </a:r>
            <a:r>
              <a:rPr sz="800" spc="0" dirty="0" smtClean="0">
                <a:solidFill>
                  <a:srgbClr val="4F4B21"/>
                </a:solidFill>
                <a:latin typeface="Times New Roman"/>
                <a:cs typeface="Times New Roman"/>
              </a:rPr>
              <a:t>retry a</a:t>
            </a:r>
            <a:r>
              <a:rPr sz="800" spc="0" dirty="0" smtClean="0">
                <a:solidFill>
                  <a:srgbClr val="5E5D20"/>
                </a:solidFill>
                <a:latin typeface="Times New Roman"/>
                <a:cs typeface="Times New Roman"/>
              </a:rPr>
              <a:t>nd</a:t>
            </a:r>
            <a:r>
              <a:rPr sz="800" spc="44" dirty="0" smtClean="0">
                <a:solidFill>
                  <a:srgbClr val="5E5D20"/>
                </a:solidFill>
                <a:latin typeface="Times New Roman"/>
                <a:cs typeface="Times New Roman"/>
              </a:rPr>
              <a:t> </a:t>
            </a:r>
            <a:r>
              <a:rPr sz="800" spc="0" dirty="0" smtClean="0">
                <a:solidFill>
                  <a:srgbClr val="4F4B21"/>
                </a:solidFill>
                <a:latin typeface="Times New Roman"/>
                <a:cs typeface="Times New Roman"/>
              </a:rPr>
              <a:t>g</a:t>
            </a:r>
            <a:r>
              <a:rPr sz="800" spc="0" dirty="0" smtClean="0">
                <a:solidFill>
                  <a:srgbClr val="2A2B24"/>
                </a:solidFill>
                <a:latin typeface="Times New Roman"/>
                <a:cs typeface="Times New Roman"/>
              </a:rPr>
              <a:t>e</a:t>
            </a:r>
            <a:r>
              <a:rPr sz="800" spc="0" dirty="0" smtClean="0">
                <a:solidFill>
                  <a:srgbClr val="3B3A23"/>
                </a:solidFill>
                <a:latin typeface="Times New Roman"/>
                <a:cs typeface="Times New Roman"/>
              </a:rPr>
              <a:t>t</a:t>
            </a:r>
            <a:r>
              <a:rPr sz="800" spc="50" dirty="0" smtClean="0">
                <a:solidFill>
                  <a:srgbClr val="3B3A23"/>
                </a:solidFill>
                <a:latin typeface="Times New Roman"/>
                <a:cs typeface="Times New Roman"/>
              </a:rPr>
              <a:t> </a:t>
            </a:r>
            <a:r>
              <a:rPr sz="800" spc="0" dirty="0" smtClean="0">
                <a:solidFill>
                  <a:srgbClr val="4F4B21"/>
                </a:solidFill>
                <a:latin typeface="Times New Roman"/>
                <a:cs typeface="Times New Roman"/>
              </a:rPr>
              <a:t>a</a:t>
            </a:r>
            <a:r>
              <a:rPr sz="800" spc="128" dirty="0" smtClean="0">
                <a:solidFill>
                  <a:srgbClr val="4F4B21"/>
                </a:solidFill>
                <a:latin typeface="Times New Roman"/>
                <a:cs typeface="Times New Roman"/>
              </a:rPr>
              <a:t> </a:t>
            </a:r>
            <a:r>
              <a:rPr sz="700" spc="0" dirty="0" smtClean="0">
                <a:solidFill>
                  <a:srgbClr val="2A2B24"/>
                </a:solidFill>
                <a:latin typeface="Arial"/>
                <a:cs typeface="Arial"/>
              </a:rPr>
              <a:t>l</a:t>
            </a:r>
            <a:r>
              <a:rPr sz="700" spc="0" dirty="0" smtClean="0">
                <a:solidFill>
                  <a:srgbClr val="4F4B21"/>
                </a:solidFill>
                <a:latin typeface="Arial"/>
                <a:cs typeface="Arial"/>
              </a:rPr>
              <a:t>oa</a:t>
            </a:r>
            <a:r>
              <a:rPr sz="700" spc="0" dirty="0" smtClean="0">
                <a:solidFill>
                  <a:srgbClr val="5E5D20"/>
                </a:solidFill>
                <a:latin typeface="Arial"/>
                <a:cs typeface="Arial"/>
              </a:rPr>
              <a:t>d</a:t>
            </a:r>
            <a:r>
              <a:rPr sz="700" spc="0" dirty="0" smtClean="0">
                <a:solidFill>
                  <a:srgbClr val="4F4B21"/>
                </a:solidFill>
                <a:latin typeface="Arial"/>
                <a:cs typeface="Arial"/>
              </a:rPr>
              <a:t>e</a:t>
            </a:r>
            <a:r>
              <a:rPr sz="700" spc="0" dirty="0" smtClean="0">
                <a:solidFill>
                  <a:srgbClr val="5E5D20"/>
                </a:solidFill>
                <a:latin typeface="Arial"/>
                <a:cs typeface="Arial"/>
              </a:rPr>
              <a:t>r</a:t>
            </a:r>
            <a:endParaRPr sz="700">
              <a:latin typeface="Arial"/>
              <a:cs typeface="Arial"/>
            </a:endParaRPr>
          </a:p>
          <a:p>
            <a:pPr marL="408368" marR="558491" algn="ctr">
              <a:lnSpc>
                <a:spcPts val="880"/>
              </a:lnSpc>
              <a:spcBef>
                <a:spcPts val="44"/>
              </a:spcBef>
            </a:pPr>
            <a:r>
              <a:rPr sz="800" dirty="0" smtClean="0">
                <a:solidFill>
                  <a:srgbClr val="4F4B21"/>
                </a:solidFill>
                <a:latin typeface="Times New Roman"/>
                <a:cs typeface="Times New Roman"/>
              </a:rPr>
              <a:t>s</a:t>
            </a:r>
            <a:r>
              <a:rPr sz="800" dirty="0" smtClean="0">
                <a:solidFill>
                  <a:srgbClr val="5E5D20"/>
                </a:solidFill>
                <a:latin typeface="Times New Roman"/>
                <a:cs typeface="Times New Roman"/>
              </a:rPr>
              <a:t>lo</a:t>
            </a:r>
            <a:r>
              <a:rPr sz="800" dirty="0" smtClean="0">
                <a:solidFill>
                  <a:srgbClr val="3B3A23"/>
                </a:solidFill>
                <a:latin typeface="Times New Roman"/>
                <a:cs typeface="Times New Roman"/>
              </a:rPr>
              <a:t>t</a:t>
            </a:r>
            <a:r>
              <a:rPr sz="800" spc="50" dirty="0" smtClean="0">
                <a:solidFill>
                  <a:srgbClr val="3B3A23"/>
                </a:solidFill>
                <a:latin typeface="Times New Roman"/>
                <a:cs typeface="Times New Roman"/>
              </a:rPr>
              <a:t> </a:t>
            </a:r>
            <a:r>
              <a:rPr sz="800" spc="0" dirty="0" smtClean="0">
                <a:solidFill>
                  <a:srgbClr val="4F4B21"/>
                </a:solidFill>
                <a:latin typeface="Times New Roman"/>
                <a:cs typeface="Times New Roman"/>
              </a:rPr>
              <a:t>or</a:t>
            </a:r>
            <a:r>
              <a:rPr sz="800" spc="103" dirty="0" smtClean="0">
                <a:solidFill>
                  <a:srgbClr val="4F4B21"/>
                </a:solidFill>
                <a:latin typeface="Times New Roman"/>
                <a:cs typeface="Times New Roman"/>
              </a:rPr>
              <a:t> </a:t>
            </a:r>
            <a:r>
              <a:rPr sz="800" spc="0" dirty="0" smtClean="0">
                <a:solidFill>
                  <a:srgbClr val="4F4B21"/>
                </a:solidFill>
                <a:latin typeface="Times New Roman"/>
                <a:cs typeface="Times New Roman"/>
              </a:rPr>
              <a:t>to</a:t>
            </a:r>
            <a:r>
              <a:rPr sz="800" spc="186" dirty="0" smtClean="0">
                <a:solidFill>
                  <a:srgbClr val="4F4B21"/>
                </a:solidFill>
                <a:latin typeface="Times New Roman"/>
                <a:cs typeface="Times New Roman"/>
              </a:rPr>
              <a:t> </a:t>
            </a:r>
            <a:r>
              <a:rPr sz="800" spc="0" dirty="0" smtClean="0">
                <a:solidFill>
                  <a:srgbClr val="3B3A23"/>
                </a:solidFill>
                <a:latin typeface="Times New Roman"/>
                <a:cs typeface="Times New Roman"/>
              </a:rPr>
              <a:t>e</a:t>
            </a:r>
            <a:r>
              <a:rPr sz="800" spc="0" dirty="0" smtClean="0">
                <a:solidFill>
                  <a:srgbClr val="4F4B21"/>
                </a:solidFill>
                <a:latin typeface="Times New Roman"/>
                <a:cs typeface="Times New Roman"/>
              </a:rPr>
              <a:t>s</a:t>
            </a:r>
            <a:r>
              <a:rPr sz="800" spc="0" dirty="0" smtClean="0">
                <a:solidFill>
                  <a:srgbClr val="3B3A23"/>
                </a:solidFill>
                <a:latin typeface="Times New Roman"/>
                <a:cs typeface="Times New Roman"/>
              </a:rPr>
              <a:t>t</a:t>
            </a:r>
            <a:r>
              <a:rPr sz="800" spc="0" dirty="0" smtClean="0">
                <a:solidFill>
                  <a:srgbClr val="4F4B21"/>
                </a:solidFill>
                <a:latin typeface="Times New Roman"/>
                <a:cs typeface="Times New Roman"/>
              </a:rPr>
              <a:t>a</a:t>
            </a:r>
            <a:r>
              <a:rPr sz="800" spc="0" dirty="0" smtClean="0">
                <a:solidFill>
                  <a:srgbClr val="3B3A23"/>
                </a:solidFill>
                <a:latin typeface="Times New Roman"/>
                <a:cs typeface="Times New Roman"/>
              </a:rPr>
              <a:t>b</a:t>
            </a:r>
            <a:r>
              <a:rPr sz="800" spc="0" dirty="0" smtClean="0">
                <a:solidFill>
                  <a:srgbClr val="2A2B24"/>
                </a:solidFill>
                <a:latin typeface="Times New Roman"/>
                <a:cs typeface="Times New Roman"/>
              </a:rPr>
              <a:t>li</a:t>
            </a:r>
            <a:r>
              <a:rPr sz="800" spc="0" dirty="0" smtClean="0">
                <a:solidFill>
                  <a:srgbClr val="4F4B21"/>
                </a:solidFill>
                <a:latin typeface="Times New Roman"/>
                <a:cs typeface="Times New Roman"/>
              </a:rPr>
              <a:t>s</a:t>
            </a:r>
            <a:r>
              <a:rPr sz="800" spc="0" dirty="0" smtClean="0">
                <a:solidFill>
                  <a:srgbClr val="5E5D20"/>
                </a:solidFill>
                <a:latin typeface="Times New Roman"/>
                <a:cs typeface="Times New Roman"/>
              </a:rPr>
              <a:t>h</a:t>
            </a:r>
            <a:endParaRPr sz="800">
              <a:latin typeface="Times New Roman"/>
              <a:cs typeface="Times New Roman"/>
            </a:endParaRPr>
          </a:p>
          <a:p>
            <a:pPr marL="138600" marR="293295" algn="ctr">
              <a:lnSpc>
                <a:spcPts val="900"/>
              </a:lnSpc>
              <a:spcBef>
                <a:spcPts val="0"/>
              </a:spcBef>
            </a:pPr>
            <a:r>
              <a:rPr sz="800" spc="0" dirty="0" smtClean="0">
                <a:solidFill>
                  <a:srgbClr val="4F4B21"/>
                </a:solidFill>
                <a:latin typeface="Times New Roman"/>
                <a:cs typeface="Times New Roman"/>
              </a:rPr>
              <a:t>a</a:t>
            </a:r>
            <a:r>
              <a:rPr sz="800" spc="0" dirty="0" smtClean="0">
                <a:solidFill>
                  <a:srgbClr val="502825"/>
                </a:solidFill>
                <a:latin typeface="Times New Roman"/>
                <a:cs typeface="Times New Roman"/>
              </a:rPr>
              <a:t>ll</a:t>
            </a:r>
            <a:r>
              <a:rPr sz="800" spc="59" dirty="0" smtClean="0">
                <a:solidFill>
                  <a:srgbClr val="502825"/>
                </a:solidFill>
                <a:latin typeface="Times New Roman"/>
                <a:cs typeface="Times New Roman"/>
              </a:rPr>
              <a:t> </a:t>
            </a:r>
            <a:r>
              <a:rPr sz="800" spc="0" dirty="0" smtClean="0">
                <a:solidFill>
                  <a:srgbClr val="5E5D20"/>
                </a:solidFill>
                <a:latin typeface="Times New Roman"/>
                <a:cs typeface="Times New Roman"/>
              </a:rPr>
              <a:t>r</a:t>
            </a:r>
            <a:r>
              <a:rPr sz="800" spc="0" dirty="0" smtClean="0">
                <a:solidFill>
                  <a:srgbClr val="3B3A23"/>
                </a:solidFill>
                <a:latin typeface="Times New Roman"/>
                <a:cs typeface="Times New Roman"/>
              </a:rPr>
              <a:t>e</a:t>
            </a:r>
            <a:r>
              <a:rPr sz="800" spc="0" dirty="0" smtClean="0">
                <a:solidFill>
                  <a:srgbClr val="4F4B21"/>
                </a:solidFill>
                <a:latin typeface="Times New Roman"/>
                <a:cs typeface="Times New Roman"/>
              </a:rPr>
              <a:t>q</a:t>
            </a:r>
            <a:r>
              <a:rPr sz="800" spc="0" dirty="0" smtClean="0">
                <a:solidFill>
                  <a:srgbClr val="3B3A23"/>
                </a:solidFill>
                <a:latin typeface="Times New Roman"/>
                <a:cs typeface="Times New Roman"/>
              </a:rPr>
              <a:t>ue</a:t>
            </a:r>
            <a:r>
              <a:rPr sz="800" spc="0" dirty="0" smtClean="0">
                <a:solidFill>
                  <a:srgbClr val="4F4B21"/>
                </a:solidFill>
                <a:latin typeface="Times New Roman"/>
                <a:cs typeface="Times New Roman"/>
              </a:rPr>
              <a:t>s</a:t>
            </a:r>
            <a:r>
              <a:rPr sz="800" spc="0" dirty="0" smtClean="0">
                <a:solidFill>
                  <a:srgbClr val="3B3A23"/>
                </a:solidFill>
                <a:latin typeface="Times New Roman"/>
                <a:cs typeface="Times New Roman"/>
              </a:rPr>
              <a:t>ted</a:t>
            </a:r>
            <a:r>
              <a:rPr sz="800" spc="106" dirty="0" smtClean="0">
                <a:solidFill>
                  <a:srgbClr val="3B3A23"/>
                </a:solidFill>
                <a:latin typeface="Times New Roman"/>
                <a:cs typeface="Times New Roman"/>
              </a:rPr>
              <a:t> </a:t>
            </a:r>
            <a:r>
              <a:rPr sz="800" spc="0" dirty="0" smtClean="0">
                <a:solidFill>
                  <a:srgbClr val="4F4B21"/>
                </a:solidFill>
                <a:latin typeface="Times New Roman"/>
                <a:cs typeface="Times New Roman"/>
              </a:rPr>
              <a:t>s</a:t>
            </a:r>
            <a:r>
              <a:rPr sz="800" spc="0" dirty="0" smtClean="0">
                <a:solidFill>
                  <a:srgbClr val="3B3A23"/>
                </a:solidFill>
                <a:latin typeface="Times New Roman"/>
                <a:cs typeface="Times New Roman"/>
              </a:rPr>
              <a:t>e</a:t>
            </a:r>
            <a:r>
              <a:rPr sz="800" spc="0" dirty="0" smtClean="0">
                <a:solidFill>
                  <a:srgbClr val="4F4B21"/>
                </a:solidFill>
                <a:latin typeface="Times New Roman"/>
                <a:cs typeface="Times New Roman"/>
              </a:rPr>
              <a:t>ss</a:t>
            </a:r>
            <a:r>
              <a:rPr sz="800" spc="0" dirty="0" smtClean="0">
                <a:solidFill>
                  <a:srgbClr val="2A2B24"/>
                </a:solidFill>
                <a:latin typeface="Times New Roman"/>
                <a:cs typeface="Times New Roman"/>
              </a:rPr>
              <a:t>i</a:t>
            </a:r>
            <a:r>
              <a:rPr sz="800" spc="0" dirty="0" smtClean="0">
                <a:solidFill>
                  <a:srgbClr val="4F4B21"/>
                </a:solidFill>
                <a:latin typeface="Times New Roman"/>
                <a:cs typeface="Times New Roman"/>
              </a:rPr>
              <a:t>ons </a:t>
            </a:r>
            <a:r>
              <a:rPr sz="800" spc="-94" dirty="0" smtClean="0">
                <a:solidFill>
                  <a:srgbClr val="4F4B21"/>
                </a:solidFill>
                <a:latin typeface="Times New Roman"/>
                <a:cs typeface="Times New Roman"/>
              </a:rPr>
              <a:t> </a:t>
            </a:r>
            <a:r>
              <a:rPr sz="800" spc="0" dirty="0" smtClean="0">
                <a:solidFill>
                  <a:srgbClr val="4F4B21"/>
                </a:solidFill>
                <a:latin typeface="Times New Roman"/>
                <a:cs typeface="Times New Roman"/>
              </a:rPr>
              <a:t>to </a:t>
            </a:r>
            <a:r>
              <a:rPr sz="800" spc="2" dirty="0" smtClean="0">
                <a:solidFill>
                  <a:srgbClr val="4F4B21"/>
                </a:solidFill>
                <a:latin typeface="Times New Roman"/>
                <a:cs typeface="Times New Roman"/>
              </a:rPr>
              <a:t> </a:t>
            </a:r>
            <a:r>
              <a:rPr sz="800" spc="0" dirty="0" smtClean="0">
                <a:solidFill>
                  <a:srgbClr val="502825"/>
                </a:solidFill>
                <a:latin typeface="Times New Roman"/>
                <a:cs typeface="Times New Roman"/>
              </a:rPr>
              <a:t>l</a:t>
            </a:r>
            <a:r>
              <a:rPr sz="800" spc="0" dirty="0" smtClean="0">
                <a:solidFill>
                  <a:srgbClr val="7BBC0E"/>
                </a:solidFill>
                <a:latin typeface="Times New Roman"/>
                <a:cs typeface="Times New Roman"/>
              </a:rPr>
              <a:t>l</a:t>
            </a:r>
            <a:r>
              <a:rPr sz="800" spc="0" dirty="0" smtClean="0">
                <a:solidFill>
                  <a:srgbClr val="4F4B21"/>
                </a:solidFill>
                <a:latin typeface="Times New Roman"/>
                <a:cs typeface="Times New Roman"/>
              </a:rPr>
              <a:t>og</a:t>
            </a:r>
            <a:r>
              <a:rPr sz="800" spc="0" dirty="0" smtClean="0">
                <a:solidFill>
                  <a:srgbClr val="2A2B24"/>
                </a:solidFill>
                <a:latin typeface="Times New Roman"/>
                <a:cs typeface="Times New Roman"/>
              </a:rPr>
              <a:t>i</a:t>
            </a:r>
            <a:r>
              <a:rPr sz="800" spc="0" dirty="0" smtClean="0">
                <a:solidFill>
                  <a:srgbClr val="4F4B21"/>
                </a:solidFill>
                <a:latin typeface="Times New Roman"/>
                <a:cs typeface="Times New Roman"/>
              </a:rPr>
              <a:t>n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6217129" y="2158638"/>
            <a:ext cx="85005" cy="8508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55"/>
              </a:spcBef>
            </a:pPr>
            <a:r>
              <a:rPr sz="450" dirty="0" smtClean="0">
                <a:solidFill>
                  <a:srgbClr val="99A3B5"/>
                </a:solidFill>
                <a:latin typeface="Arial"/>
                <a:cs typeface="Arial"/>
              </a:rPr>
              <a:t>'</a:t>
            </a:r>
            <a:r>
              <a:rPr sz="450" dirty="0" smtClean="0">
                <a:solidFill>
                  <a:srgbClr val="21496E"/>
                </a:solidFill>
                <a:latin typeface="Arial"/>
                <a:cs typeface="Arial"/>
              </a:rPr>
              <a:t>\..</a:t>
            </a:r>
            <a:endParaRPr sz="450"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807095" y="2174418"/>
            <a:ext cx="1850544" cy="12201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905"/>
              </a:lnSpc>
              <a:spcBef>
                <a:spcPts val="45"/>
              </a:spcBef>
            </a:pPr>
            <a:r>
              <a:rPr sz="750" dirty="0" smtClean="0">
                <a:solidFill>
                  <a:srgbClr val="21496E"/>
                </a:solidFill>
                <a:latin typeface="Arial"/>
                <a:cs typeface="Arial"/>
              </a:rPr>
              <a:t>L</a:t>
            </a:r>
            <a:r>
              <a:rPr sz="750" dirty="0" smtClean="0">
                <a:solidFill>
                  <a:srgbClr val="5B5461"/>
                </a:solidFill>
                <a:latin typeface="Arial"/>
                <a:cs typeface="Arial"/>
              </a:rPr>
              <a:t>OGO</a:t>
            </a:r>
            <a:r>
              <a:rPr sz="750" spc="-84" dirty="0" smtClean="0">
                <a:solidFill>
                  <a:srgbClr val="5B5461"/>
                </a:solidFill>
                <a:latin typeface="Arial"/>
                <a:cs typeface="Arial"/>
              </a:rPr>
              <a:t> </a:t>
            </a:r>
            <a:r>
              <a:rPr sz="750" spc="0" dirty="0" smtClean="0">
                <a:solidFill>
                  <a:srgbClr val="5B5461"/>
                </a:solidFill>
                <a:latin typeface="Arial"/>
                <a:cs typeface="Arial"/>
              </a:rPr>
              <a:t>N</a:t>
            </a:r>
            <a:r>
              <a:rPr sz="750" spc="54" dirty="0" smtClean="0">
                <a:solidFill>
                  <a:srgbClr val="5B5461"/>
                </a:solidFill>
                <a:latin typeface="Arial"/>
                <a:cs typeface="Arial"/>
              </a:rPr>
              <a:t> </a:t>
            </a:r>
            <a:r>
              <a:rPr sz="750" spc="0" dirty="0" smtClean="0">
                <a:solidFill>
                  <a:srgbClr val="5B5461"/>
                </a:solidFill>
                <a:latin typeface="Arial"/>
                <a:cs typeface="Arial"/>
              </a:rPr>
              <a:t>tdp:idJus</a:t>
            </a:r>
            <a:r>
              <a:rPr sz="750" spc="0" dirty="0" smtClean="0">
                <a:solidFill>
                  <a:srgbClr val="3E3D4F"/>
                </a:solidFill>
                <a:latin typeface="Arial"/>
                <a:cs typeface="Arial"/>
              </a:rPr>
              <a:t>e</a:t>
            </a:r>
            <a:r>
              <a:rPr sz="750" spc="0" dirty="0" smtClean="0">
                <a:solidFill>
                  <a:srgbClr val="5B5461"/>
                </a:solidFill>
                <a:latin typeface="Arial"/>
                <a:cs typeface="Arial"/>
              </a:rPr>
              <a:t>marne.,paiSS1L</a:t>
            </a:r>
            <a:r>
              <a:rPr sz="750" spc="0" dirty="0" smtClean="0">
                <a:solidFill>
                  <a:srgbClr val="5B5461"/>
                </a:solidFill>
                <a:latin typeface="Segoe UI"/>
                <a:cs typeface="Segoe UI"/>
              </a:rPr>
              <a:t>�</a:t>
            </a:r>
            <a:r>
              <a:rPr sz="750" spc="0" dirty="0" smtClean="0">
                <a:solidFill>
                  <a:srgbClr val="5B5461"/>
                </a:solidFill>
                <a:latin typeface="Arial"/>
                <a:cs typeface="Arial"/>
              </a:rPr>
              <a:t>m1r.nl</a:t>
            </a:r>
            <a:r>
              <a:rPr sz="750" spc="-64" dirty="0" smtClean="0">
                <a:solidFill>
                  <a:srgbClr val="5B5461"/>
                </a:solidFill>
                <a:latin typeface="Arial"/>
                <a:cs typeface="Arial"/>
              </a:rPr>
              <a:t> </a:t>
            </a:r>
            <a:r>
              <a:rPr sz="750" spc="0" dirty="0" smtClean="0">
                <a:solidFill>
                  <a:srgbClr val="5B5461"/>
                </a:solidFill>
                <a:latin typeface="Arial"/>
                <a:cs typeface="Arial"/>
              </a:rPr>
              <a:t>·</a:t>
            </a:r>
            <a:endParaRPr sz="75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8805080" y="2258433"/>
            <a:ext cx="90759" cy="21716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39"/>
              </a:lnSpc>
              <a:spcBef>
                <a:spcPts val="82"/>
              </a:spcBef>
            </a:pPr>
            <a:r>
              <a:rPr sz="1500" spc="0" dirty="0" smtClean="0">
                <a:solidFill>
                  <a:srgbClr val="033565"/>
                </a:solidFill>
                <a:latin typeface="Times New Roman"/>
                <a:cs typeface="Times New Roman"/>
              </a:rPr>
              <a:t>J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1807095" y="2295857"/>
            <a:ext cx="5299849" cy="34628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725"/>
              </a:lnSpc>
              <a:spcBef>
                <a:spcPts val="136"/>
              </a:spcBef>
            </a:pPr>
            <a:r>
              <a:rPr sz="1125" spc="0" baseline="3865" dirty="0" smtClean="0">
                <a:solidFill>
                  <a:srgbClr val="3E3D4F"/>
                </a:solidFill>
                <a:latin typeface="Arial"/>
                <a:cs typeface="Arial"/>
              </a:rPr>
              <a:t>BE</a:t>
            </a:r>
            <a:r>
              <a:rPr sz="1125" spc="0" baseline="3865" dirty="0" smtClean="0">
                <a:solidFill>
                  <a:srgbClr val="5B5461"/>
                </a:solidFill>
                <a:latin typeface="Arial"/>
                <a:cs typeface="Arial"/>
              </a:rPr>
              <a:t>G</a:t>
            </a:r>
            <a:r>
              <a:rPr sz="1125" spc="0" baseline="3865" dirty="0" smtClean="0">
                <a:solidFill>
                  <a:srgbClr val="3E3D4F"/>
                </a:solidFill>
                <a:latin typeface="Arial"/>
                <a:cs typeface="Arial"/>
              </a:rPr>
              <a:t>I</a:t>
            </a:r>
            <a:r>
              <a:rPr sz="1125" spc="0" baseline="3865" dirty="0" smtClean="0">
                <a:solidFill>
                  <a:srgbClr val="5B5461"/>
                </a:solidFill>
                <a:latin typeface="Arial"/>
                <a:cs typeface="Arial"/>
              </a:rPr>
              <a:t>N </a:t>
            </a:r>
            <a:r>
              <a:rPr sz="1125" spc="3" baseline="3865" dirty="0" smtClean="0">
                <a:solidFill>
                  <a:srgbClr val="5B5461"/>
                </a:solidFill>
                <a:latin typeface="Arial"/>
                <a:cs typeface="Arial"/>
              </a:rPr>
              <a:t> </a:t>
            </a:r>
            <a:r>
              <a:rPr sz="1200" spc="0" baseline="3623" dirty="0" smtClean="0">
                <a:solidFill>
                  <a:srgbClr val="3E3D4F"/>
                </a:solidFill>
                <a:latin typeface="Arial"/>
                <a:cs typeface="Arial"/>
              </a:rPr>
              <a:t>L</a:t>
            </a:r>
            <a:r>
              <a:rPr sz="1200" spc="0" baseline="3623" dirty="0" smtClean="0">
                <a:solidFill>
                  <a:srgbClr val="5B5461"/>
                </a:solidFill>
                <a:latin typeface="Arial"/>
                <a:cs typeface="Arial"/>
              </a:rPr>
              <a:t>OADING</a:t>
            </a:r>
            <a:r>
              <a:rPr sz="1200" spc="50" baseline="3623" dirty="0" smtClean="0">
                <a:solidFill>
                  <a:srgbClr val="5B5461"/>
                </a:solidFill>
                <a:latin typeface="Arial"/>
                <a:cs typeface="Arial"/>
              </a:rPr>
              <a:t> </a:t>
            </a:r>
            <a:r>
              <a:rPr sz="1200" spc="0" baseline="3623" dirty="0" smtClean="0">
                <a:solidFill>
                  <a:srgbClr val="5B5461"/>
                </a:solidFill>
                <a:latin typeface="Arial"/>
                <a:cs typeface="Arial"/>
              </a:rPr>
              <a:t>Aut </a:t>
            </a:r>
            <a:r>
              <a:rPr sz="1200" spc="-29" baseline="3623" dirty="0" smtClean="0">
                <a:solidFill>
                  <a:srgbClr val="5B5461"/>
                </a:solidFill>
                <a:latin typeface="Arial"/>
                <a:cs typeface="Arial"/>
              </a:rPr>
              <a:t> </a:t>
            </a:r>
            <a:r>
              <a:rPr sz="3750" spc="0" baseline="1159" dirty="0" smtClean="0">
                <a:solidFill>
                  <a:srgbClr val="033565"/>
                </a:solidFill>
                <a:latin typeface="Times New Roman"/>
                <a:cs typeface="Times New Roman"/>
              </a:rPr>
              <a:t>=</a:t>
            </a:r>
            <a:r>
              <a:rPr sz="3750" spc="0" baseline="1159" dirty="0" smtClean="0">
                <a:solidFill>
                  <a:srgbClr val="21496E"/>
                </a:solidFill>
                <a:latin typeface="Times New Roman"/>
                <a:cs typeface="Times New Roman"/>
              </a:rPr>
              <a:t>==='°"</a:t>
            </a:r>
            <a:r>
              <a:rPr sz="3750" spc="0" baseline="1002" dirty="0" smtClean="0">
                <a:solidFill>
                  <a:srgbClr val="21496E"/>
                </a:solidFill>
                <a:latin typeface="Segoe UI"/>
                <a:cs typeface="Segoe UI"/>
              </a:rPr>
              <a:t>���</a:t>
            </a:r>
            <a:r>
              <a:rPr sz="3750" spc="0" baseline="1002" dirty="0" smtClean="0">
                <a:solidFill>
                  <a:srgbClr val="033565"/>
                </a:solidFill>
                <a:latin typeface="Segoe UI"/>
                <a:cs typeface="Segoe UI"/>
              </a:rPr>
              <a:t>���</a:t>
            </a:r>
            <a:r>
              <a:rPr sz="3750" spc="0" baseline="1159" dirty="0" smtClean="0">
                <a:solidFill>
                  <a:srgbClr val="033565"/>
                </a:solidFill>
                <a:latin typeface="Times New Roman"/>
                <a:cs typeface="Times New Roman"/>
              </a:rPr>
              <a:t>lllllii</a:t>
            </a:r>
            <a:r>
              <a:rPr sz="3750" spc="-4" baseline="1159" dirty="0" smtClean="0">
                <a:solidFill>
                  <a:srgbClr val="033565"/>
                </a:solidFill>
                <a:latin typeface="Times New Roman"/>
                <a:cs typeface="Times New Roman"/>
              </a:rPr>
              <a:t>i</a:t>
            </a:r>
            <a:r>
              <a:rPr sz="3750" spc="0" baseline="1159" dirty="0" smtClean="0">
                <a:solidFill>
                  <a:srgbClr val="21496E"/>
                </a:solidFill>
                <a:latin typeface="Times New Roman"/>
                <a:cs typeface="Times New Roman"/>
              </a:rPr>
              <a:t>-</a:t>
            </a:r>
            <a:r>
              <a:rPr sz="3750" spc="0" baseline="1159" dirty="0" smtClean="0">
                <a:solidFill>
                  <a:srgbClr val="485D70"/>
                </a:solidFill>
                <a:latin typeface="Times New Roman"/>
                <a:cs typeface="Times New Roman"/>
              </a:rPr>
              <a:t>--=</a:t>
            </a:r>
            <a:r>
              <a:rPr sz="3750" spc="0" baseline="1159" dirty="0" smtClean="0">
                <a:solidFill>
                  <a:srgbClr val="21496E"/>
                </a:solidFill>
                <a:latin typeface="Times New Roman"/>
                <a:cs typeface="Times New Roman"/>
              </a:rPr>
              <a:t>=</a:t>
            </a:r>
            <a:r>
              <a:rPr sz="3750" spc="0" baseline="1159" dirty="0" smtClean="0">
                <a:solidFill>
                  <a:srgbClr val="033565"/>
                </a:solidFill>
                <a:latin typeface="Times New Roman"/>
                <a:cs typeface="Times New Roman"/>
              </a:rPr>
              <a:t>=,==</a:t>
            </a:r>
            <a:r>
              <a:rPr sz="3750" spc="0" baseline="1159" dirty="0" smtClean="0">
                <a:solidFill>
                  <a:srgbClr val="21496E"/>
                </a:solidFill>
                <a:latin typeface="Times New Roman"/>
                <a:cs typeface="Times New Roman"/>
              </a:rPr>
              <a:t>==</a:t>
            </a:r>
            <a:r>
              <a:rPr sz="3750" spc="0" baseline="1159" dirty="0" smtClean="0">
                <a:solidFill>
                  <a:srgbClr val="485D70"/>
                </a:solidFill>
                <a:latin typeface="Times New Roman"/>
                <a:cs typeface="Times New Roman"/>
              </a:rPr>
              <a:t>==</a:t>
            </a:r>
            <a:r>
              <a:rPr sz="3750" spc="0" baseline="1159" dirty="0" smtClean="0">
                <a:solidFill>
                  <a:srgbClr val="21496E"/>
                </a:solidFill>
                <a:latin typeface="Times New Roman"/>
                <a:cs typeface="Times New Roman"/>
              </a:rPr>
              <a:t>=</a:t>
            </a:r>
            <a:r>
              <a:rPr sz="3750" spc="0" baseline="1159" dirty="0" smtClean="0">
                <a:solidFill>
                  <a:srgbClr val="033565"/>
                </a:solidFill>
                <a:latin typeface="Times New Roman"/>
                <a:cs typeface="Times New Roman"/>
              </a:rPr>
              <a:t>==::::::</a:t>
            </a:r>
            <a:r>
              <a:rPr sz="3750" spc="-4" baseline="1159" dirty="0" smtClean="0">
                <a:solidFill>
                  <a:srgbClr val="033565"/>
                </a:solidFill>
                <a:latin typeface="Times New Roman"/>
                <a:cs typeface="Times New Roman"/>
              </a:rPr>
              <a:t>:</a:t>
            </a:r>
            <a:r>
              <a:rPr sz="3750" spc="0" baseline="1159" dirty="0" smtClean="0">
                <a:solidFill>
                  <a:srgbClr val="21496E"/>
                </a:solidFill>
                <a:latin typeface="Times New Roman"/>
                <a:cs typeface="Times New Roman"/>
              </a:rPr>
              <a:t>==;._</a:t>
            </a:r>
            <a:endParaRPr sz="2500">
              <a:latin typeface="Times New Roman"/>
              <a:cs typeface="Times New Roman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6891551" y="2311894"/>
            <a:ext cx="1745121" cy="14986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</a:pPr>
            <a:r>
              <a:rPr sz="950" spc="0" dirty="0" smtClean="0">
                <a:solidFill>
                  <a:srgbClr val="21496E"/>
                </a:solidFill>
                <a:latin typeface="Arial"/>
                <a:cs typeface="Arial"/>
              </a:rPr>
              <a:t>I     </a:t>
            </a:r>
            <a:r>
              <a:rPr sz="950" spc="119" dirty="0" smtClean="0">
                <a:solidFill>
                  <a:srgbClr val="21496E"/>
                </a:solidFill>
                <a:latin typeface="Arial"/>
                <a:cs typeface="Arial"/>
              </a:rPr>
              <a:t> </a:t>
            </a:r>
            <a:r>
              <a:rPr sz="800" spc="0" dirty="0" smtClean="0">
                <a:solidFill>
                  <a:srgbClr val="4F4B21"/>
                </a:solidFill>
                <a:latin typeface="Times New Roman"/>
                <a:cs typeface="Times New Roman"/>
              </a:rPr>
              <a:t>S</a:t>
            </a:r>
            <a:r>
              <a:rPr sz="800" spc="0" dirty="0" smtClean="0">
                <a:solidFill>
                  <a:srgbClr val="3B3A23"/>
                </a:solidFill>
                <a:latin typeface="Times New Roman"/>
                <a:cs typeface="Times New Roman"/>
              </a:rPr>
              <a:t>t</a:t>
            </a:r>
            <a:r>
              <a:rPr sz="800" spc="0" dirty="0" smtClean="0">
                <a:solidFill>
                  <a:srgbClr val="4F4B21"/>
                </a:solidFill>
                <a:latin typeface="Times New Roman"/>
                <a:cs typeface="Times New Roman"/>
              </a:rPr>
              <a:t>art</a:t>
            </a:r>
            <a:r>
              <a:rPr sz="800" spc="69" dirty="0" smtClean="0">
                <a:solidFill>
                  <a:srgbClr val="4F4B21"/>
                </a:solidFill>
                <a:latin typeface="Times New Roman"/>
                <a:cs typeface="Times New Roman"/>
              </a:rPr>
              <a:t> </a:t>
            </a:r>
            <a:r>
              <a:rPr sz="800" spc="0" dirty="0" smtClean="0">
                <a:solidFill>
                  <a:srgbClr val="4F4B21"/>
                </a:solidFill>
                <a:latin typeface="Times New Roman"/>
                <a:cs typeface="Times New Roman"/>
              </a:rPr>
              <a:t>here</a:t>
            </a:r>
            <a:r>
              <a:rPr sz="800" spc="69" dirty="0" smtClean="0">
                <a:solidFill>
                  <a:srgbClr val="4F4B21"/>
                </a:solidFill>
                <a:latin typeface="Times New Roman"/>
                <a:cs typeface="Times New Roman"/>
              </a:rPr>
              <a:t> </a:t>
            </a:r>
            <a:r>
              <a:rPr sz="650" spc="0" dirty="0" smtClean="0">
                <a:solidFill>
                  <a:srgbClr val="4F4B21"/>
                </a:solidFill>
                <a:latin typeface="Arial"/>
                <a:cs typeface="Arial"/>
              </a:rPr>
              <a:t>b</a:t>
            </a:r>
            <a:r>
              <a:rPr sz="650" spc="0" dirty="0" smtClean="0">
                <a:solidFill>
                  <a:srgbClr val="5E5D20"/>
                </a:solidFill>
                <a:latin typeface="Arial"/>
                <a:cs typeface="Arial"/>
              </a:rPr>
              <a:t>y</a:t>
            </a:r>
            <a:r>
              <a:rPr sz="650" spc="62" dirty="0" smtClean="0">
                <a:solidFill>
                  <a:srgbClr val="5E5D20"/>
                </a:solidFill>
                <a:latin typeface="Arial"/>
                <a:cs typeface="Arial"/>
              </a:rPr>
              <a:t> </a:t>
            </a:r>
            <a:r>
              <a:rPr sz="800" spc="0" dirty="0" smtClean="0">
                <a:solidFill>
                  <a:srgbClr val="5E5D20"/>
                </a:solidFill>
                <a:latin typeface="Times New Roman"/>
                <a:cs typeface="Times New Roman"/>
              </a:rPr>
              <a:t>d</a:t>
            </a:r>
            <a:r>
              <a:rPr sz="800" spc="0" dirty="0" smtClean="0">
                <a:solidFill>
                  <a:srgbClr val="4F4B21"/>
                </a:solidFill>
                <a:latin typeface="Times New Roman"/>
                <a:cs typeface="Times New Roman"/>
              </a:rPr>
              <a:t>e</a:t>
            </a:r>
            <a:r>
              <a:rPr sz="800" spc="0" dirty="0" smtClean="0">
                <a:solidFill>
                  <a:srgbClr val="5E5D20"/>
                </a:solidFill>
                <a:latin typeface="Times New Roman"/>
                <a:cs typeface="Times New Roman"/>
              </a:rPr>
              <a:t>fin</a:t>
            </a:r>
            <a:r>
              <a:rPr sz="800" spc="0" dirty="0" smtClean="0">
                <a:solidFill>
                  <a:srgbClr val="4F4B21"/>
                </a:solidFill>
                <a:latin typeface="Times New Roman"/>
                <a:cs typeface="Times New Roman"/>
              </a:rPr>
              <a:t>e </a:t>
            </a:r>
            <a:r>
              <a:rPr sz="800" spc="50" dirty="0" smtClean="0">
                <a:solidFill>
                  <a:srgbClr val="4F4B21"/>
                </a:solidFill>
                <a:latin typeface="Times New Roman"/>
                <a:cs typeface="Times New Roman"/>
              </a:rPr>
              <a:t> </a:t>
            </a:r>
            <a:r>
              <a:rPr sz="800" spc="0" dirty="0" smtClean="0">
                <a:solidFill>
                  <a:srgbClr val="5E5D20"/>
                </a:solidFill>
                <a:latin typeface="Times New Roman"/>
                <a:cs typeface="Times New Roman"/>
              </a:rPr>
              <a:t>t</a:t>
            </a:r>
            <a:r>
              <a:rPr sz="800" spc="0" dirty="0" smtClean="0">
                <a:solidFill>
                  <a:srgbClr val="4F4B21"/>
                </a:solidFill>
                <a:latin typeface="Times New Roman"/>
                <a:cs typeface="Times New Roman"/>
              </a:rPr>
              <a:t>h</a:t>
            </a:r>
            <a:r>
              <a:rPr sz="800" spc="0" dirty="0" smtClean="0">
                <a:solidFill>
                  <a:srgbClr val="3B3A23"/>
                </a:solidFill>
                <a:latin typeface="Times New Roman"/>
                <a:cs typeface="Times New Roman"/>
              </a:rPr>
              <a:t>e</a:t>
            </a:r>
            <a:r>
              <a:rPr sz="800" spc="69" dirty="0" smtClean="0">
                <a:solidFill>
                  <a:srgbClr val="3B3A23"/>
                </a:solidFill>
                <a:latin typeface="Times New Roman"/>
                <a:cs typeface="Times New Roman"/>
              </a:rPr>
              <a:t> </a:t>
            </a:r>
            <a:r>
              <a:rPr sz="800" spc="0" dirty="0" smtClean="0">
                <a:solidFill>
                  <a:srgbClr val="4F4B21"/>
                </a:solidFill>
                <a:latin typeface="Times New Roman"/>
                <a:cs typeface="Times New Roman"/>
              </a:rPr>
              <a:t>e</a:t>
            </a:r>
            <a:r>
              <a:rPr sz="800" spc="0" dirty="0" smtClean="0">
                <a:solidFill>
                  <a:srgbClr val="5E5D20"/>
                </a:solidFill>
                <a:latin typeface="Times New Roman"/>
                <a:cs typeface="Times New Roman"/>
              </a:rPr>
              <a:t>l'</a:t>
            </a:r>
            <a:r>
              <a:rPr sz="800" spc="0" dirty="0" smtClean="0">
                <a:solidFill>
                  <a:srgbClr val="4F4B21"/>
                </a:solidFill>
                <a:latin typeface="Times New Roman"/>
                <a:cs typeface="Times New Roman"/>
              </a:rPr>
              <a:t>npt-;,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797951" y="2325881"/>
            <a:ext cx="665718" cy="13335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969"/>
              </a:lnSpc>
              <a:spcBef>
                <a:spcPts val="48"/>
              </a:spcBef>
            </a:pPr>
            <a:r>
              <a:rPr sz="800" dirty="0" smtClean="0">
                <a:solidFill>
                  <a:srgbClr val="5B5461"/>
                </a:solidFill>
                <a:latin typeface="Times New Roman"/>
                <a:cs typeface="Times New Roman"/>
              </a:rPr>
              <a:t>l</a:t>
            </a:r>
            <a:r>
              <a:rPr sz="800" dirty="0" smtClean="0">
                <a:solidFill>
                  <a:srgbClr val="3E3D4F"/>
                </a:solidFill>
                <a:latin typeface="Times New Roman"/>
                <a:cs typeface="Times New Roman"/>
              </a:rPr>
              <a:t>El</a:t>
            </a:r>
            <a:r>
              <a:rPr sz="800" dirty="0" smtClean="0">
                <a:solidFill>
                  <a:srgbClr val="5B5461"/>
                </a:solidFill>
                <a:latin typeface="Times New Roman"/>
                <a:cs typeface="Times New Roman"/>
              </a:rPr>
              <a:t>NAC</a:t>
            </a:r>
            <a:r>
              <a:rPr sz="800" dirty="0" smtClean="0">
                <a:solidFill>
                  <a:srgbClr val="3E3D4F"/>
                </a:solidFill>
                <a:latin typeface="Times New Roman"/>
                <a:cs typeface="Times New Roman"/>
              </a:rPr>
              <a:t>l</a:t>
            </a:r>
            <a:r>
              <a:rPr sz="800" dirty="0" smtClean="0">
                <a:solidFill>
                  <a:srgbClr val="5B5461"/>
                </a:solidFill>
                <a:latin typeface="Times New Roman"/>
                <a:cs typeface="Times New Roman"/>
              </a:rPr>
              <a:t>lY </a:t>
            </a:r>
            <a:r>
              <a:rPr sz="800" spc="84" dirty="0" smtClean="0">
                <a:solidFill>
                  <a:srgbClr val="5B5461"/>
                </a:solidFill>
                <a:latin typeface="Times New Roman"/>
                <a:cs typeface="Times New Roman"/>
              </a:rPr>
              <a:t> </a:t>
            </a:r>
            <a:r>
              <a:rPr sz="850" i="1" spc="0" dirty="0" smtClean="0">
                <a:solidFill>
                  <a:srgbClr val="5B5461"/>
                </a:solidFill>
                <a:latin typeface="Times New Roman"/>
                <a:cs typeface="Times New Roman"/>
              </a:rPr>
              <a:t>4</a:t>
            </a:r>
            <a:endParaRPr sz="850">
              <a:latin typeface="Times New Roman"/>
              <a:cs typeface="Times New Roman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7618555" y="2471018"/>
            <a:ext cx="1264059" cy="12895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960"/>
              </a:lnSpc>
              <a:spcBef>
                <a:spcPts val="48"/>
              </a:spcBef>
            </a:pPr>
            <a:r>
              <a:rPr sz="800" dirty="0" smtClean="0">
                <a:solidFill>
                  <a:srgbClr val="033565"/>
                </a:solidFill>
                <a:latin typeface="Segoe UI"/>
                <a:cs typeface="Segoe UI"/>
              </a:rPr>
              <a:t>�</a:t>
            </a:r>
            <a:r>
              <a:rPr sz="800" dirty="0" smtClean="0">
                <a:solidFill>
                  <a:srgbClr val="4F4B21"/>
                </a:solidFill>
                <a:latin typeface="Times New Roman"/>
                <a:cs typeface="Times New Roman"/>
              </a:rPr>
              <a:t>t</a:t>
            </a:r>
            <a:r>
              <a:rPr sz="800" spc="-19" dirty="0" smtClean="0">
                <a:solidFill>
                  <a:srgbClr val="3E3D4F"/>
                </a:solidFill>
                <a:latin typeface="Segoe UI"/>
                <a:cs typeface="Segoe UI"/>
              </a:rPr>
              <a:t>�</a:t>
            </a:r>
            <a:r>
              <a:rPr sz="800" spc="0" dirty="0" smtClean="0">
                <a:solidFill>
                  <a:srgbClr val="404C36"/>
                </a:solidFill>
                <a:latin typeface="Times New Roman"/>
                <a:cs typeface="Times New Roman"/>
              </a:rPr>
              <a:t>.!?</a:t>
            </a:r>
            <a:r>
              <a:rPr sz="800" spc="-69" dirty="0" smtClean="0">
                <a:solidFill>
                  <a:srgbClr val="404C36"/>
                </a:solidFill>
                <a:latin typeface="Times New Roman"/>
                <a:cs typeface="Times New Roman"/>
              </a:rPr>
              <a:t>!</a:t>
            </a:r>
            <a:r>
              <a:rPr sz="800" spc="0" dirty="0" smtClean="0">
                <a:solidFill>
                  <a:srgbClr val="5E5D20"/>
                </a:solidFill>
                <a:latin typeface="Times New Roman"/>
                <a:cs typeface="Times New Roman"/>
              </a:rPr>
              <a:t>l</a:t>
            </a:r>
            <a:r>
              <a:rPr sz="800" spc="-34" dirty="0" smtClean="0">
                <a:solidFill>
                  <a:srgbClr val="404C36"/>
                </a:solidFill>
                <a:latin typeface="Segoe UI"/>
                <a:cs typeface="Segoe UI"/>
              </a:rPr>
              <a:t>�</a:t>
            </a:r>
            <a:r>
              <a:rPr sz="800" spc="0" dirty="0" smtClean="0">
                <a:solidFill>
                  <a:srgbClr val="033565"/>
                </a:solidFill>
                <a:latin typeface="Times New Roman"/>
                <a:cs typeface="Times New Roman"/>
              </a:rPr>
              <a:t>-----_J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2703276" y="2507879"/>
            <a:ext cx="5223010" cy="26058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050"/>
              </a:lnSpc>
              <a:spcBef>
                <a:spcPts val="102"/>
              </a:spcBef>
            </a:pPr>
            <a:r>
              <a:rPr sz="1125" baseline="3865" dirty="0" smtClean="0">
                <a:solidFill>
                  <a:srgbClr val="3E3D4F"/>
                </a:solidFill>
                <a:latin typeface="Arial"/>
                <a:cs typeface="Arial"/>
              </a:rPr>
              <a:t>ER</a:t>
            </a:r>
            <a:r>
              <a:rPr sz="1125" baseline="3865" dirty="0" smtClean="0">
                <a:solidFill>
                  <a:srgbClr val="5B5461"/>
                </a:solidFill>
                <a:latin typeface="Arial"/>
                <a:cs typeface="Arial"/>
              </a:rPr>
              <a:t>IR</a:t>
            </a:r>
            <a:r>
              <a:rPr sz="1125" baseline="3865" dirty="0" smtClean="0">
                <a:solidFill>
                  <a:srgbClr val="3E3D4F"/>
                </a:solidFill>
                <a:latin typeface="Arial"/>
                <a:cs typeface="Arial"/>
              </a:rPr>
              <a:t>O</a:t>
            </a:r>
            <a:r>
              <a:rPr sz="1125" baseline="3865" dirty="0" smtClean="0">
                <a:solidFill>
                  <a:srgbClr val="5B5461"/>
                </a:solidFill>
                <a:latin typeface="Arial"/>
                <a:cs typeface="Arial"/>
              </a:rPr>
              <a:t>R</a:t>
            </a:r>
            <a:r>
              <a:rPr sz="1125" baseline="3865" dirty="0" smtClean="0">
                <a:solidFill>
                  <a:srgbClr val="3E3D4F"/>
                </a:solidFill>
                <a:latin typeface="Arial"/>
                <a:cs typeface="Arial"/>
              </a:rPr>
              <a:t>F</a:t>
            </a:r>
            <a:r>
              <a:rPr sz="1125" baseline="3865" dirty="0" smtClean="0">
                <a:solidFill>
                  <a:srgbClr val="5B5461"/>
                </a:solidFill>
                <a:latin typeface="Arial"/>
                <a:cs typeface="Arial"/>
              </a:rPr>
              <a:t>I</a:t>
            </a:r>
            <a:r>
              <a:rPr sz="1125" baseline="3865" dirty="0" smtClean="0">
                <a:solidFill>
                  <a:srgbClr val="7BBEE9"/>
                </a:solidFill>
                <a:latin typeface="Arial"/>
                <a:cs typeface="Arial"/>
              </a:rPr>
              <a:t>I</a:t>
            </a:r>
            <a:r>
              <a:rPr sz="1125" baseline="3865" dirty="0" smtClean="0">
                <a:solidFill>
                  <a:srgbClr val="3E3D4F"/>
                </a:solidFill>
                <a:latin typeface="Arial"/>
                <a:cs typeface="Arial"/>
              </a:rPr>
              <a:t>L</a:t>
            </a:r>
            <a:r>
              <a:rPr sz="1125" baseline="3865" dirty="0" smtClean="0">
                <a:solidFill>
                  <a:srgbClr val="5B5461"/>
                </a:solidFill>
                <a:latin typeface="Arial"/>
                <a:cs typeface="Arial"/>
              </a:rPr>
              <a:t>ES</a:t>
            </a:r>
            <a:r>
              <a:rPr sz="1125" spc="59" baseline="3865" dirty="0" smtClean="0">
                <a:solidFill>
                  <a:srgbClr val="5B5461"/>
                </a:solidFill>
                <a:latin typeface="Arial"/>
                <a:cs typeface="Arial"/>
              </a:rPr>
              <a:t> </a:t>
            </a:r>
            <a:r>
              <a:rPr sz="1200" spc="0" baseline="3623" dirty="0" smtClean="0">
                <a:solidFill>
                  <a:srgbClr val="5B5461"/>
                </a:solidFill>
                <a:latin typeface="Arial"/>
                <a:cs typeface="Arial"/>
              </a:rPr>
              <a:t>Acot</a:t>
            </a:r>
            <a:r>
              <a:rPr sz="1200" spc="0" baseline="3623" dirty="0" smtClean="0">
                <a:solidFill>
                  <a:srgbClr val="3E3D4F"/>
                </a:solidFill>
                <a:latin typeface="Arial"/>
                <a:cs typeface="Arial"/>
              </a:rPr>
              <a:t>_</a:t>
            </a:r>
            <a:r>
              <a:rPr sz="1200" spc="0" baseline="3623" dirty="0" smtClean="0">
                <a:solidFill>
                  <a:srgbClr val="5B5461"/>
                </a:solidFill>
                <a:latin typeface="Arial"/>
                <a:cs typeface="Arial"/>
              </a:rPr>
              <a:t>el.!'</a:t>
            </a:r>
            <a:r>
              <a:rPr sz="1200" spc="44" baseline="3623" dirty="0" smtClean="0">
                <a:solidFill>
                  <a:srgbClr val="5B5461"/>
                </a:solidFill>
                <a:latin typeface="Arial"/>
                <a:cs typeface="Arial"/>
              </a:rPr>
              <a:t> </a:t>
            </a:r>
            <a:r>
              <a:rPr sz="1200" spc="0" baseline="3623" dirty="0" smtClean="0">
                <a:solidFill>
                  <a:srgbClr val="5B5461"/>
                </a:solidFill>
                <a:latin typeface="Arial"/>
                <a:cs typeface="Arial"/>
              </a:rPr>
              <a:t>A.c,ct</a:t>
            </a:r>
            <a:r>
              <a:rPr sz="1200" spc="0" baseline="3623" dirty="0" smtClean="0">
                <a:solidFill>
                  <a:srgbClr val="3E3D4F"/>
                </a:solidFill>
                <a:latin typeface="Arial"/>
                <a:cs typeface="Arial"/>
              </a:rPr>
              <a:t>_e</a:t>
            </a:r>
            <a:r>
              <a:rPr sz="1200" spc="0" baseline="3623" dirty="0" smtClean="0">
                <a:solidFill>
                  <a:srgbClr val="5B5461"/>
                </a:solidFill>
                <a:latin typeface="Arial"/>
                <a:cs typeface="Arial"/>
              </a:rPr>
              <a:t>2 </a:t>
            </a:r>
            <a:r>
              <a:rPr sz="1200" spc="25" baseline="3623" dirty="0" smtClean="0">
                <a:solidFill>
                  <a:srgbClr val="5B5461"/>
                </a:solidFill>
                <a:latin typeface="Arial"/>
                <a:cs typeface="Arial"/>
              </a:rPr>
              <a:t> </a:t>
            </a:r>
            <a:r>
              <a:rPr sz="2775" spc="0" baseline="1566" dirty="0" smtClean="0">
                <a:solidFill>
                  <a:srgbClr val="ABB2BD"/>
                </a:solidFill>
                <a:latin typeface="Arial"/>
                <a:cs typeface="Arial"/>
              </a:rPr>
              <a:t>·</a:t>
            </a:r>
            <a:r>
              <a:rPr sz="2775" spc="0" baseline="1566" dirty="0" smtClean="0">
                <a:solidFill>
                  <a:srgbClr val="627086"/>
                </a:solidFill>
                <a:latin typeface="Arial"/>
                <a:cs typeface="Arial"/>
              </a:rPr>
              <a:t>-</a:t>
            </a:r>
            <a:r>
              <a:rPr sz="2775" spc="0" baseline="1566" dirty="0" smtClean="0">
                <a:solidFill>
                  <a:srgbClr val="21496E"/>
                </a:solidFill>
                <a:latin typeface="Arial"/>
                <a:cs typeface="Arial"/>
              </a:rPr>
              <a:t>-----</a:t>
            </a:r>
            <a:r>
              <a:rPr sz="2775" spc="0" baseline="1354" dirty="0" smtClean="0">
                <a:solidFill>
                  <a:srgbClr val="21496E"/>
                </a:solidFill>
                <a:latin typeface="Segoe UI"/>
                <a:cs typeface="Segoe UI"/>
              </a:rPr>
              <a:t>�</a:t>
            </a:r>
            <a:r>
              <a:rPr sz="2775" spc="0" baseline="1566" dirty="0" smtClean="0">
                <a:solidFill>
                  <a:srgbClr val="21496E"/>
                </a:solidFill>
                <a:latin typeface="Arial"/>
                <a:cs typeface="Arial"/>
              </a:rPr>
              <a:t>=t===::::</a:t>
            </a:r>
            <a:r>
              <a:rPr sz="2775" spc="-4" baseline="1566" dirty="0" smtClean="0">
                <a:solidFill>
                  <a:srgbClr val="21496E"/>
                </a:solidFill>
                <a:latin typeface="Arial"/>
                <a:cs typeface="Arial"/>
              </a:rPr>
              <a:t>:</a:t>
            </a:r>
            <a:r>
              <a:rPr sz="2775" spc="0" baseline="1566" dirty="0" smtClean="0">
                <a:solidFill>
                  <a:srgbClr val="21496E"/>
                </a:solidFill>
                <a:latin typeface="Arial"/>
                <a:cs typeface="Arial"/>
              </a:rPr>
              <a:t>::</a:t>
            </a:r>
            <a:r>
              <a:rPr sz="2775" spc="-4" baseline="1566" dirty="0" smtClean="0">
                <a:solidFill>
                  <a:srgbClr val="21496E"/>
                </a:solidFill>
                <a:latin typeface="Arial"/>
                <a:cs typeface="Arial"/>
              </a:rPr>
              <a:t>:</a:t>
            </a:r>
            <a:r>
              <a:rPr sz="2775" spc="0" baseline="1566" dirty="0" smtClean="0">
                <a:solidFill>
                  <a:srgbClr val="21496E"/>
                </a:solidFill>
                <a:latin typeface="Arial"/>
                <a:cs typeface="Arial"/>
              </a:rPr>
              <a:t>:==</a:t>
            </a:r>
            <a:r>
              <a:rPr sz="2775" spc="0" baseline="1354" dirty="0" smtClean="0">
                <a:solidFill>
                  <a:srgbClr val="21496E"/>
                </a:solidFill>
                <a:latin typeface="Segoe UI"/>
                <a:cs typeface="Segoe UI"/>
              </a:rPr>
              <a:t>�</a:t>
            </a:r>
            <a:r>
              <a:rPr sz="2775" spc="0" baseline="1566" dirty="0" smtClean="0">
                <a:solidFill>
                  <a:srgbClr val="033565"/>
                </a:solidFill>
                <a:latin typeface="Arial"/>
                <a:cs typeface="Arial"/>
              </a:rPr>
              <a:t>-----=-=-----:::-----</a:t>
            </a:r>
            <a:r>
              <a:rPr sz="2775" spc="0" baseline="1566" dirty="0" smtClean="0">
                <a:solidFill>
                  <a:srgbClr val="21496E"/>
                </a:solidFill>
                <a:latin typeface="Arial"/>
                <a:cs typeface="Arial"/>
              </a:rPr>
              <a:t>--,</a:t>
            </a:r>
            <a:endParaRPr sz="185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5766752" y="2668250"/>
            <a:ext cx="244109" cy="24892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14"/>
              </a:lnSpc>
              <a:spcBef>
                <a:spcPts val="95"/>
              </a:spcBef>
            </a:pPr>
            <a:r>
              <a:rPr sz="1750" spc="-650" dirty="0" smtClean="0">
                <a:solidFill>
                  <a:srgbClr val="21496E"/>
                </a:solidFill>
                <a:latin typeface="Arial"/>
                <a:cs typeface="Arial"/>
              </a:rPr>
              <a:t>l</a:t>
            </a:r>
            <a:r>
              <a:rPr sz="1200" spc="0" baseline="50728" dirty="0" smtClean="0">
                <a:solidFill>
                  <a:srgbClr val="485D70"/>
                </a:solidFill>
                <a:latin typeface="Arial"/>
                <a:cs typeface="Arial"/>
              </a:rPr>
              <a:t>-</a:t>
            </a:r>
            <a:endParaRPr sz="8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2703276" y="2680176"/>
            <a:ext cx="1135793" cy="127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919"/>
              </a:lnSpc>
              <a:spcBef>
                <a:spcPts val="46"/>
              </a:spcBef>
            </a:pPr>
            <a:r>
              <a:rPr sz="800" spc="0" dirty="0" smtClean="0">
                <a:solidFill>
                  <a:srgbClr val="5B5461"/>
                </a:solidFill>
                <a:latin typeface="Arial"/>
                <a:cs typeface="Arial"/>
              </a:rPr>
              <a:t>O</a:t>
            </a:r>
            <a:r>
              <a:rPr sz="800" spc="0" dirty="0" smtClean="0">
                <a:solidFill>
                  <a:srgbClr val="3E3D4F"/>
                </a:solidFill>
                <a:latin typeface="Arial"/>
                <a:cs typeface="Arial"/>
              </a:rPr>
              <a:t>H</a:t>
            </a:r>
            <a:r>
              <a:rPr sz="800" spc="-32" dirty="0" smtClean="0">
                <a:solidFill>
                  <a:srgbClr val="3E3D4F"/>
                </a:solidFill>
                <a:latin typeface="Arial"/>
                <a:cs typeface="Arial"/>
              </a:rPr>
              <a:t> </a:t>
            </a:r>
            <a:r>
              <a:rPr sz="750" spc="0" dirty="0" smtClean="0">
                <a:solidFill>
                  <a:srgbClr val="3E3D4F"/>
                </a:solidFill>
                <a:latin typeface="Arial"/>
                <a:cs typeface="Arial"/>
              </a:rPr>
              <a:t>E</a:t>
            </a:r>
            <a:r>
              <a:rPr sz="750" spc="0" dirty="0" smtClean="0">
                <a:solidFill>
                  <a:srgbClr val="5B5461"/>
                </a:solidFill>
                <a:latin typeface="Arial"/>
                <a:cs typeface="Arial"/>
              </a:rPr>
              <a:t>OKP</a:t>
            </a:r>
            <a:r>
              <a:rPr sz="750" spc="0" dirty="0" smtClean="0">
                <a:solidFill>
                  <a:srgbClr val="BDCCC4"/>
                </a:solidFill>
                <a:latin typeface="Arial"/>
                <a:cs typeface="Arial"/>
              </a:rPr>
              <a:t>-</a:t>
            </a:r>
            <a:r>
              <a:rPr sz="750" spc="0" dirty="0" smtClean="0">
                <a:solidFill>
                  <a:srgbClr val="5B5461"/>
                </a:solidFill>
                <a:latin typeface="Arial"/>
                <a:cs typeface="Arial"/>
              </a:rPr>
              <a:t>O</a:t>
            </a:r>
            <a:r>
              <a:rPr sz="750" spc="0" dirty="0" smtClean="0">
                <a:solidFill>
                  <a:srgbClr val="3E3D4F"/>
                </a:solidFill>
                <a:latin typeface="Arial"/>
                <a:cs typeface="Arial"/>
              </a:rPr>
              <a:t>I</a:t>
            </a:r>
            <a:r>
              <a:rPr sz="750" spc="0" dirty="0" smtClean="0">
                <a:solidFill>
                  <a:srgbClr val="5B5461"/>
                </a:solidFill>
                <a:latin typeface="Arial"/>
                <a:cs typeface="Arial"/>
              </a:rPr>
              <a:t>NI</a:t>
            </a:r>
            <a:r>
              <a:rPr sz="750" spc="59" dirty="0" smtClean="0">
                <a:solidFill>
                  <a:srgbClr val="5B5461"/>
                </a:solidFill>
                <a:latin typeface="Arial"/>
                <a:cs typeface="Arial"/>
              </a:rPr>
              <a:t> </a:t>
            </a:r>
            <a:r>
              <a:rPr sz="800" spc="0" dirty="0" smtClean="0">
                <a:solidFill>
                  <a:srgbClr val="5B5461"/>
                </a:solidFill>
                <a:latin typeface="Arial"/>
                <a:cs typeface="Arial"/>
              </a:rPr>
              <a:t>100000;</a:t>
            </a:r>
            <a:endParaRPr sz="8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7826597" y="2680176"/>
            <a:ext cx="88793" cy="127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919"/>
              </a:lnSpc>
              <a:spcBef>
                <a:spcPts val="46"/>
              </a:spcBef>
            </a:pPr>
            <a:r>
              <a:rPr sz="800" spc="0" dirty="0" smtClean="0">
                <a:solidFill>
                  <a:srgbClr val="485D70"/>
                </a:solidFill>
                <a:latin typeface="Arial"/>
                <a:cs typeface="Arial"/>
              </a:rPr>
              <a:t>]</a:t>
            </a:r>
            <a:endParaRPr sz="8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807095" y="2741324"/>
            <a:ext cx="6137109" cy="42671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325"/>
              </a:lnSpc>
              <a:spcBef>
                <a:spcPts val="166"/>
              </a:spcBef>
            </a:pPr>
            <a:r>
              <a:rPr sz="750" dirty="0" smtClean="0">
                <a:solidFill>
                  <a:srgbClr val="5B5461"/>
                </a:solidFill>
                <a:latin typeface="Arial"/>
                <a:cs typeface="Arial"/>
              </a:rPr>
              <a:t>D</a:t>
            </a:r>
            <a:r>
              <a:rPr sz="750" dirty="0" smtClean="0">
                <a:solidFill>
                  <a:srgbClr val="3E3D4F"/>
                </a:solidFill>
                <a:latin typeface="Arial"/>
                <a:cs typeface="Arial"/>
              </a:rPr>
              <a:t>E</a:t>
            </a:r>
            <a:r>
              <a:rPr sz="750" dirty="0" smtClean="0">
                <a:solidFill>
                  <a:srgbClr val="5B5461"/>
                </a:solidFill>
                <a:latin typeface="Arial"/>
                <a:cs typeface="Arial"/>
              </a:rPr>
              <a:t>JFIIN</a:t>
            </a:r>
            <a:r>
              <a:rPr sz="750" dirty="0" smtClean="0">
                <a:solidFill>
                  <a:srgbClr val="3E3D4F"/>
                </a:solidFill>
                <a:latin typeface="Arial"/>
                <a:cs typeface="Arial"/>
              </a:rPr>
              <a:t>E</a:t>
            </a:r>
            <a:r>
              <a:rPr sz="750" spc="59" dirty="0" smtClean="0">
                <a:solidFill>
                  <a:srgbClr val="3E3D4F"/>
                </a:solidFill>
                <a:latin typeface="Arial"/>
                <a:cs typeface="Arial"/>
              </a:rPr>
              <a:t> </a:t>
            </a:r>
            <a:r>
              <a:rPr sz="750" spc="0" dirty="0" smtClean="0">
                <a:solidFill>
                  <a:srgbClr val="3E3D4F"/>
                </a:solidFill>
                <a:latin typeface="Arial"/>
                <a:cs typeface="Arial"/>
              </a:rPr>
              <a:t>i</a:t>
            </a:r>
            <a:r>
              <a:rPr sz="750" spc="0" dirty="0" smtClean="0">
                <a:solidFill>
                  <a:srgbClr val="5B5461"/>
                </a:solidFill>
                <a:latin typeface="Arial"/>
                <a:cs typeface="Arial"/>
              </a:rPr>
              <a:t>n</a:t>
            </a:r>
            <a:r>
              <a:rPr sz="750" spc="0" dirty="0" smtClean="0">
                <a:solidFill>
                  <a:srgbClr val="3E3D4F"/>
                </a:solidFill>
                <a:latin typeface="Arial"/>
                <a:cs typeface="Arial"/>
              </a:rPr>
              <a:t>_</a:t>
            </a:r>
            <a:r>
              <a:rPr sz="750" spc="0" dirty="0" smtClean="0">
                <a:solidFill>
                  <a:srgbClr val="5B5461"/>
                </a:solidFill>
                <a:latin typeface="Arial"/>
                <a:cs typeface="Arial"/>
              </a:rPr>
              <a:t>AcdNurn(I</a:t>
            </a:r>
            <a:r>
              <a:rPr sz="750" spc="0" dirty="0" smtClean="0">
                <a:solidFill>
                  <a:srgbClr val="7BBEE9"/>
                </a:solidFill>
                <a:latin typeface="Arial"/>
                <a:cs typeface="Arial"/>
              </a:rPr>
              <a:t>I</a:t>
            </a:r>
            <a:r>
              <a:rPr sz="750" spc="0" dirty="0" smtClean="0">
                <a:solidFill>
                  <a:srgbClr val="5B5461"/>
                </a:solidFill>
                <a:latin typeface="Arial"/>
                <a:cs typeface="Arial"/>
              </a:rPr>
              <a:t>N</a:t>
            </a:r>
            <a:r>
              <a:rPr sz="750" spc="0" dirty="0" smtClean="0">
                <a:solidFill>
                  <a:srgbClr val="3E3D4F"/>
                </a:solidFill>
                <a:latin typeface="Arial"/>
                <a:cs typeface="Arial"/>
              </a:rPr>
              <a:t>TE</a:t>
            </a:r>
            <a:r>
              <a:rPr sz="750" spc="0" dirty="0" smtClean="0">
                <a:solidFill>
                  <a:srgbClr val="485D70"/>
                </a:solidFill>
                <a:latin typeface="Arial"/>
                <a:cs typeface="Arial"/>
              </a:rPr>
              <a:t>G</a:t>
            </a:r>
            <a:r>
              <a:rPr sz="750" spc="0" dirty="0" smtClean="0">
                <a:solidFill>
                  <a:srgbClr val="5B5461"/>
                </a:solidFill>
                <a:latin typeface="Arial"/>
                <a:cs typeface="Arial"/>
              </a:rPr>
              <a:t>lrn}</a:t>
            </a:r>
            <a:r>
              <a:rPr sz="750" spc="0" dirty="0" smtClean="0">
                <a:solidFill>
                  <a:srgbClr val="5B5461"/>
                </a:solidFill>
                <a:latin typeface="Segoe UI"/>
                <a:cs typeface="Segoe UI"/>
              </a:rPr>
              <a:t>� </a:t>
            </a:r>
            <a:r>
              <a:rPr sz="750" spc="4" dirty="0" smtClean="0">
                <a:solidFill>
                  <a:srgbClr val="5B5461"/>
                </a:solidFill>
                <a:latin typeface="Segoe UI"/>
                <a:cs typeface="Segoe UI"/>
              </a:rPr>
              <a:t> </a:t>
            </a:r>
            <a:r>
              <a:rPr sz="3150" spc="0" dirty="0" smtClean="0">
                <a:solidFill>
                  <a:srgbClr val="21496E"/>
                </a:solidFill>
                <a:latin typeface="Times New Roman"/>
                <a:cs typeface="Times New Roman"/>
              </a:rPr>
              <a:t>-------11::;:;=======</a:t>
            </a:r>
            <a:r>
              <a:rPr sz="3150" spc="0" dirty="0" smtClean="0">
                <a:solidFill>
                  <a:srgbClr val="033565"/>
                </a:solidFill>
                <a:latin typeface="Times New Roman"/>
                <a:cs typeface="Times New Roman"/>
              </a:rPr>
              <a:t>;:</a:t>
            </a:r>
            <a:r>
              <a:rPr sz="3150" spc="-4" dirty="0" smtClean="0">
                <a:solidFill>
                  <a:srgbClr val="033565"/>
                </a:solidFill>
                <a:latin typeface="Times New Roman"/>
                <a:cs typeface="Times New Roman"/>
              </a:rPr>
              <a:t>:</a:t>
            </a:r>
            <a:r>
              <a:rPr sz="3150" spc="0" dirty="0" smtClean="0">
                <a:solidFill>
                  <a:srgbClr val="21496E"/>
                </a:solidFill>
                <a:latin typeface="Times New Roman"/>
                <a:cs typeface="Times New Roman"/>
              </a:rPr>
              <a:t>====</a:t>
            </a:r>
            <a:r>
              <a:rPr sz="3150" spc="-500" dirty="0" smtClean="0">
                <a:solidFill>
                  <a:srgbClr val="21496E"/>
                </a:solidFill>
                <a:latin typeface="Times New Roman"/>
                <a:cs typeface="Times New Roman"/>
              </a:rPr>
              <a:t> </a:t>
            </a:r>
            <a:r>
              <a:rPr sz="3150" spc="0" dirty="0" smtClean="0">
                <a:solidFill>
                  <a:srgbClr val="033565"/>
                </a:solidFill>
                <a:latin typeface="Times New Roman"/>
                <a:cs typeface="Times New Roman"/>
              </a:rPr>
              <a:t>-------------</a:t>
            </a:r>
            <a:endParaRPr sz="3150">
              <a:latin typeface="Times New Roman"/>
              <a:cs typeface="Times New Roman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514332" y="2766595"/>
            <a:ext cx="813575" cy="12827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5"/>
              </a:spcBef>
            </a:pPr>
            <a:r>
              <a:rPr sz="800" dirty="0" smtClean="0">
                <a:solidFill>
                  <a:srgbClr val="3B3A23"/>
                </a:solidFill>
                <a:latin typeface="Times New Roman"/>
                <a:cs typeface="Times New Roman"/>
              </a:rPr>
              <a:t>Defi</a:t>
            </a:r>
            <a:r>
              <a:rPr sz="800" dirty="0" smtClean="0">
                <a:solidFill>
                  <a:srgbClr val="4F4B21"/>
                </a:solidFill>
                <a:latin typeface="Times New Roman"/>
                <a:cs typeface="Times New Roman"/>
              </a:rPr>
              <a:t>n</a:t>
            </a:r>
            <a:r>
              <a:rPr sz="800" dirty="0" smtClean="0">
                <a:solidFill>
                  <a:srgbClr val="3B3A23"/>
                </a:solidFill>
                <a:latin typeface="Times New Roman"/>
                <a:cs typeface="Times New Roman"/>
              </a:rPr>
              <a:t>e</a:t>
            </a:r>
            <a:r>
              <a:rPr sz="800" spc="69" dirty="0" smtClean="0">
                <a:solidFill>
                  <a:srgbClr val="3B3A23"/>
                </a:solidFill>
                <a:latin typeface="Times New Roman"/>
                <a:cs typeface="Times New Roman"/>
              </a:rPr>
              <a:t> </a:t>
            </a:r>
            <a:r>
              <a:rPr sz="800" spc="0" dirty="0" smtClean="0">
                <a:solidFill>
                  <a:srgbClr val="3B3A23"/>
                </a:solidFill>
                <a:latin typeface="Times New Roman"/>
                <a:cs typeface="Times New Roman"/>
              </a:rPr>
              <a:t>e</a:t>
            </a:r>
            <a:r>
              <a:rPr sz="800" spc="0" dirty="0" smtClean="0">
                <a:solidFill>
                  <a:srgbClr val="5E5D20"/>
                </a:solidFill>
                <a:latin typeface="Times New Roman"/>
                <a:cs typeface="Times New Roman"/>
              </a:rPr>
              <a:t>r</a:t>
            </a:r>
            <a:r>
              <a:rPr sz="800" spc="0" dirty="0" smtClean="0">
                <a:solidFill>
                  <a:srgbClr val="4F4B21"/>
                </a:solidFill>
                <a:latin typeface="Times New Roman"/>
                <a:cs typeface="Times New Roman"/>
              </a:rPr>
              <a:t>ro</a:t>
            </a:r>
            <a:r>
              <a:rPr sz="800" spc="0" dirty="0" smtClean="0">
                <a:solidFill>
                  <a:srgbClr val="3B3A23"/>
                </a:solidFill>
                <a:latin typeface="Times New Roman"/>
                <a:cs typeface="Times New Roman"/>
              </a:rPr>
              <a:t>r</a:t>
            </a:r>
            <a:r>
              <a:rPr sz="800" spc="27" dirty="0" smtClean="0">
                <a:solidFill>
                  <a:srgbClr val="3B3A23"/>
                </a:solidFill>
                <a:latin typeface="Times New Roman"/>
                <a:cs typeface="Times New Roman"/>
              </a:rPr>
              <a:t> </a:t>
            </a:r>
            <a:r>
              <a:rPr sz="800" spc="0" dirty="0" smtClean="0">
                <a:solidFill>
                  <a:srgbClr val="3B3A23"/>
                </a:solidFill>
                <a:latin typeface="Times New Roman"/>
                <a:cs typeface="Times New Roman"/>
              </a:rPr>
              <a:t>file</a:t>
            </a:r>
            <a:r>
              <a:rPr sz="800" spc="0" dirty="0" smtClean="0">
                <a:solidFill>
                  <a:srgbClr val="4F4B21"/>
                </a:solidFill>
                <a:latin typeface="Times New Roman"/>
                <a:cs typeface="Times New Roman"/>
              </a:rPr>
              <a:t>s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867344" y="3072919"/>
            <a:ext cx="1954366" cy="12827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5"/>
              </a:spcBef>
            </a:pPr>
            <a:r>
              <a:rPr sz="300" i="1" spc="0" dirty="0" smtClean="0">
                <a:solidFill>
                  <a:srgbClr val="21496E"/>
                </a:solidFill>
                <a:latin typeface="Times New Roman"/>
                <a:cs typeface="Times New Roman"/>
              </a:rPr>
              <a:t>w    </a:t>
            </a:r>
            <a:r>
              <a:rPr sz="300" i="1" spc="89" dirty="0" smtClean="0">
                <a:solidFill>
                  <a:srgbClr val="21496E"/>
                </a:solidFill>
                <a:latin typeface="Times New Roman"/>
                <a:cs typeface="Times New Roman"/>
              </a:rPr>
              <a:t> </a:t>
            </a:r>
            <a:r>
              <a:rPr sz="800" spc="0" dirty="0" smtClean="0">
                <a:solidFill>
                  <a:srgbClr val="3B3A23"/>
                </a:solidFill>
                <a:latin typeface="Times New Roman"/>
                <a:cs typeface="Times New Roman"/>
              </a:rPr>
              <a:t>DEF</a:t>
            </a:r>
            <a:r>
              <a:rPr sz="800" spc="0" dirty="0" smtClean="0">
                <a:solidFill>
                  <a:srgbClr val="2A2B24"/>
                </a:solidFill>
                <a:latin typeface="Times New Roman"/>
                <a:cs typeface="Times New Roman"/>
              </a:rPr>
              <a:t>I</a:t>
            </a:r>
            <a:r>
              <a:rPr sz="800" spc="0" dirty="0" smtClean="0">
                <a:solidFill>
                  <a:srgbClr val="4F4B21"/>
                </a:solidFill>
                <a:latin typeface="Times New Roman"/>
                <a:cs typeface="Times New Roman"/>
              </a:rPr>
              <a:t>N</a:t>
            </a:r>
            <a:r>
              <a:rPr sz="800" spc="0" dirty="0" smtClean="0">
                <a:solidFill>
                  <a:srgbClr val="2A2B24"/>
                </a:solidFill>
                <a:latin typeface="Times New Roman"/>
                <a:cs typeface="Times New Roman"/>
              </a:rPr>
              <a:t>E</a:t>
            </a:r>
            <a:r>
              <a:rPr sz="800" spc="-4" dirty="0" smtClean="0">
                <a:solidFill>
                  <a:srgbClr val="2A2B24"/>
                </a:solidFill>
                <a:latin typeface="Times New Roman"/>
                <a:cs typeface="Times New Roman"/>
              </a:rPr>
              <a:t> </a:t>
            </a:r>
            <a:r>
              <a:rPr sz="800" spc="0" dirty="0" smtClean="0">
                <a:solidFill>
                  <a:srgbClr val="3B3A23"/>
                </a:solidFill>
                <a:latin typeface="Times New Roman"/>
                <a:cs typeface="Times New Roman"/>
              </a:rPr>
              <a:t>t</a:t>
            </a:r>
            <a:r>
              <a:rPr sz="800" spc="0" dirty="0" smtClean="0">
                <a:solidFill>
                  <a:srgbClr val="5E5D20"/>
                </a:solidFill>
                <a:latin typeface="Times New Roman"/>
                <a:cs typeface="Times New Roman"/>
              </a:rPr>
              <a:t>h</a:t>
            </a:r>
            <a:r>
              <a:rPr sz="800" spc="0" dirty="0" smtClean="0">
                <a:solidFill>
                  <a:srgbClr val="4F4B21"/>
                </a:solidFill>
                <a:latin typeface="Times New Roman"/>
                <a:cs typeface="Times New Roman"/>
              </a:rPr>
              <a:t>e </a:t>
            </a:r>
            <a:r>
              <a:rPr sz="800" spc="119" dirty="0" smtClean="0">
                <a:solidFill>
                  <a:srgbClr val="4F4B21"/>
                </a:solidFill>
                <a:latin typeface="Times New Roman"/>
                <a:cs typeface="Times New Roman"/>
              </a:rPr>
              <a:t> </a:t>
            </a:r>
            <a:r>
              <a:rPr sz="800" spc="0" dirty="0" smtClean="0">
                <a:solidFill>
                  <a:srgbClr val="5E5D20"/>
                </a:solidFill>
                <a:latin typeface="Times New Roman"/>
                <a:cs typeface="Times New Roman"/>
              </a:rPr>
              <a:t>i</a:t>
            </a:r>
            <a:r>
              <a:rPr sz="800" spc="0" dirty="0" smtClean="0">
                <a:solidFill>
                  <a:srgbClr val="3B3A23"/>
                </a:solidFill>
                <a:latin typeface="Times New Roman"/>
                <a:cs typeface="Times New Roman"/>
              </a:rPr>
              <a:t>n</a:t>
            </a:r>
            <a:r>
              <a:rPr sz="800" spc="0" dirty="0" smtClean="0">
                <a:solidFill>
                  <a:srgbClr val="4F4B21"/>
                </a:solidFill>
                <a:latin typeface="Times New Roman"/>
                <a:cs typeface="Times New Roman"/>
              </a:rPr>
              <a:t>p</a:t>
            </a:r>
            <a:r>
              <a:rPr sz="800" spc="0" dirty="0" smtClean="0">
                <a:solidFill>
                  <a:srgbClr val="3B3A23"/>
                </a:solidFill>
                <a:latin typeface="Times New Roman"/>
                <a:cs typeface="Times New Roman"/>
              </a:rPr>
              <a:t>u</a:t>
            </a:r>
            <a:r>
              <a:rPr sz="800" spc="0" dirty="0" smtClean="0">
                <a:solidFill>
                  <a:srgbClr val="4F4B21"/>
                </a:solidFill>
                <a:latin typeface="Times New Roman"/>
                <a:cs typeface="Times New Roman"/>
              </a:rPr>
              <a:t>t</a:t>
            </a:r>
            <a:r>
              <a:rPr sz="800" spc="0" dirty="0" smtClean="0">
                <a:solidFill>
                  <a:srgbClr val="5E5D20"/>
                </a:solidFill>
                <a:latin typeface="Times New Roman"/>
                <a:cs typeface="Times New Roman"/>
              </a:rPr>
              <a:t>; </a:t>
            </a:r>
            <a:r>
              <a:rPr sz="800" spc="-75" dirty="0" smtClean="0">
                <a:solidFill>
                  <a:srgbClr val="5E5D20"/>
                </a:solidFill>
                <a:latin typeface="Times New Roman"/>
                <a:cs typeface="Times New Roman"/>
              </a:rPr>
              <a:t> </a:t>
            </a:r>
            <a:r>
              <a:rPr sz="800" spc="0" dirty="0" smtClean="0">
                <a:solidFill>
                  <a:srgbClr val="4F4B21"/>
                </a:solidFill>
                <a:latin typeface="Times New Roman"/>
                <a:cs typeface="Times New Roman"/>
              </a:rPr>
              <a:t>must</a:t>
            </a:r>
            <a:r>
              <a:rPr sz="800" spc="10" dirty="0" smtClean="0">
                <a:solidFill>
                  <a:srgbClr val="4F4B21"/>
                </a:solidFill>
                <a:latin typeface="Times New Roman"/>
                <a:cs typeface="Times New Roman"/>
              </a:rPr>
              <a:t> </a:t>
            </a:r>
            <a:r>
              <a:rPr sz="800" spc="0" dirty="0" smtClean="0">
                <a:solidFill>
                  <a:srgbClr val="4F4B21"/>
                </a:solidFill>
                <a:latin typeface="Times New Roman"/>
                <a:cs typeface="Times New Roman"/>
              </a:rPr>
              <a:t>ag</a:t>
            </a:r>
            <a:r>
              <a:rPr sz="800" spc="0" dirty="0" smtClean="0">
                <a:solidFill>
                  <a:srgbClr val="3B3A23"/>
                </a:solidFill>
                <a:latin typeface="Times New Roman"/>
                <a:cs typeface="Times New Roman"/>
              </a:rPr>
              <a:t>r</a:t>
            </a:r>
            <a:r>
              <a:rPr sz="800" spc="0" dirty="0" smtClean="0">
                <a:solidFill>
                  <a:srgbClr val="4F4B21"/>
                </a:solidFill>
                <a:latin typeface="Times New Roman"/>
                <a:cs typeface="Times New Roman"/>
              </a:rPr>
              <a:t>e</a:t>
            </a:r>
            <a:r>
              <a:rPr sz="800" spc="0" dirty="0" smtClean="0">
                <a:solidFill>
                  <a:srgbClr val="3B3A23"/>
                </a:solidFill>
                <a:latin typeface="Times New Roman"/>
                <a:cs typeface="Times New Roman"/>
              </a:rPr>
              <a:t>e</a:t>
            </a:r>
            <a:r>
              <a:rPr sz="800" spc="104" dirty="0" smtClean="0">
                <a:solidFill>
                  <a:srgbClr val="3B3A23"/>
                </a:solidFill>
                <a:latin typeface="Times New Roman"/>
                <a:cs typeface="Times New Roman"/>
              </a:rPr>
              <a:t> </a:t>
            </a:r>
            <a:r>
              <a:rPr sz="800" spc="0" dirty="0" smtClean="0">
                <a:solidFill>
                  <a:srgbClr val="5E5D20"/>
                </a:solidFill>
                <a:latin typeface="Times New Roman"/>
                <a:cs typeface="Times New Roman"/>
              </a:rPr>
              <a:t>w</a:t>
            </a:r>
            <a:r>
              <a:rPr sz="800" spc="0" dirty="0" smtClean="0">
                <a:solidFill>
                  <a:srgbClr val="4F4B21"/>
                </a:solidFill>
                <a:latin typeface="Times New Roman"/>
                <a:cs typeface="Times New Roman"/>
              </a:rPr>
              <a:t>i</a:t>
            </a:r>
            <a:r>
              <a:rPr sz="800" spc="0" dirty="0" smtClean="0">
                <a:solidFill>
                  <a:srgbClr val="5E5D20"/>
                </a:solidFill>
                <a:latin typeface="Times New Roman"/>
                <a:cs typeface="Times New Roman"/>
              </a:rPr>
              <a:t>t</a:t>
            </a:r>
            <a:r>
              <a:rPr sz="800" spc="0" dirty="0" smtClean="0">
                <a:solidFill>
                  <a:srgbClr val="4F4B21"/>
                </a:solidFill>
                <a:latin typeface="Times New Roman"/>
                <a:cs typeface="Times New Roman"/>
              </a:rPr>
              <a:t>h       </a:t>
            </a:r>
            <a:r>
              <a:rPr sz="800" spc="-14" dirty="0" smtClean="0">
                <a:solidFill>
                  <a:srgbClr val="4F4B21"/>
                </a:solidFill>
                <a:latin typeface="Times New Roman"/>
                <a:cs typeface="Times New Roman"/>
              </a:rPr>
              <a:t> </a:t>
            </a:r>
            <a:r>
              <a:rPr sz="100" spc="0" dirty="0" smtClean="0">
                <a:solidFill>
                  <a:srgbClr val="ABB2BD"/>
                </a:solidFill>
                <a:latin typeface="Arial"/>
                <a:cs typeface="Arial"/>
              </a:rPr>
              <a:t>I</a:t>
            </a:r>
            <a:endParaRPr sz="1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797951" y="3077388"/>
            <a:ext cx="1117449" cy="73132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15239">
              <a:lnSpc>
                <a:spcPts val="905"/>
              </a:lnSpc>
              <a:spcBef>
                <a:spcPts val="45"/>
              </a:spcBef>
            </a:pPr>
            <a:r>
              <a:rPr sz="750" dirty="0" smtClean="0">
                <a:solidFill>
                  <a:srgbClr val="627086"/>
                </a:solidFill>
                <a:latin typeface="Arial"/>
                <a:cs typeface="Arial"/>
              </a:rPr>
              <a:t>:i</a:t>
            </a:r>
            <a:r>
              <a:rPr sz="750" dirty="0" smtClean="0">
                <a:solidFill>
                  <a:srgbClr val="5B5461"/>
                </a:solidFill>
                <a:latin typeface="Arial"/>
                <a:cs typeface="Arial"/>
              </a:rPr>
              <a:t>n</a:t>
            </a:r>
            <a:r>
              <a:rPr sz="750" dirty="0" smtClean="0">
                <a:solidFill>
                  <a:srgbClr val="3E3D4F"/>
                </a:solidFill>
                <a:latin typeface="Arial"/>
                <a:cs typeface="Arial"/>
              </a:rPr>
              <a:t>_</a:t>
            </a:r>
            <a:r>
              <a:rPr sz="750" dirty="0" smtClean="0">
                <a:solidFill>
                  <a:srgbClr val="5B5461"/>
                </a:solidFill>
                <a:latin typeface="Arial"/>
                <a:cs typeface="Arial"/>
              </a:rPr>
              <a:t>Zip[</a:t>
            </a:r>
            <a:r>
              <a:rPr sz="750" dirty="0" smtClean="0">
                <a:solidFill>
                  <a:srgbClr val="825E49"/>
                </a:solidFill>
                <a:latin typeface="Arial"/>
                <a:cs typeface="Arial"/>
              </a:rPr>
              <a:t>I</a:t>
            </a:r>
            <a:r>
              <a:rPr sz="750" dirty="0" smtClean="0">
                <a:solidFill>
                  <a:srgbClr val="7BBEE9"/>
                </a:solidFill>
                <a:latin typeface="Arial"/>
                <a:cs typeface="Arial"/>
              </a:rPr>
              <a:t>I</a:t>
            </a:r>
            <a:r>
              <a:rPr sz="750" dirty="0" smtClean="0">
                <a:solidFill>
                  <a:srgbClr val="5B5461"/>
                </a:solidFill>
                <a:latin typeface="Arial"/>
                <a:cs typeface="Arial"/>
              </a:rPr>
              <a:t>NJ</a:t>
            </a:r>
            <a:r>
              <a:rPr sz="750" dirty="0" smtClean="0">
                <a:solidFill>
                  <a:srgbClr val="3E3D4F"/>
                </a:solidFill>
                <a:latin typeface="Arial"/>
                <a:cs typeface="Arial"/>
              </a:rPr>
              <a:t>E</a:t>
            </a:r>
            <a:r>
              <a:rPr sz="750" dirty="0" smtClean="0">
                <a:solidFill>
                  <a:srgbClr val="5B5461"/>
                </a:solidFill>
                <a:latin typeface="Arial"/>
                <a:cs typeface="Arial"/>
              </a:rPr>
              <a:t>GER</a:t>
            </a:r>
            <a:r>
              <a:rPr sz="750" dirty="0" smtClean="0">
                <a:solidFill>
                  <a:srgbClr val="787077"/>
                </a:solidFill>
                <a:latin typeface="Arial"/>
                <a:cs typeface="Arial"/>
              </a:rPr>
              <a:t>}</a:t>
            </a:r>
            <a:r>
              <a:rPr sz="750" dirty="0" smtClean="0">
                <a:solidFill>
                  <a:srgbClr val="5B5461"/>
                </a:solidFill>
                <a:latin typeface="Segoe UI"/>
                <a:cs typeface="Segoe UI"/>
              </a:rPr>
              <a:t>�</a:t>
            </a:r>
            <a:endParaRPr sz="750">
              <a:latin typeface="Segoe UI"/>
              <a:cs typeface="Segoe UI"/>
            </a:endParaRPr>
          </a:p>
          <a:p>
            <a:pPr marL="21844" marR="15239">
              <a:lnSpc>
                <a:spcPts val="915"/>
              </a:lnSpc>
              <a:spcBef>
                <a:spcPts val="0"/>
              </a:spcBef>
            </a:pPr>
            <a:r>
              <a:rPr sz="800" dirty="0" smtClean="0">
                <a:solidFill>
                  <a:srgbClr val="485D70"/>
                </a:solidFill>
                <a:latin typeface="Arial"/>
                <a:cs typeface="Arial"/>
              </a:rPr>
              <a:t>"</a:t>
            </a:r>
            <a:r>
              <a:rPr sz="800" dirty="0" smtClean="0">
                <a:solidFill>
                  <a:srgbClr val="5B5461"/>
                </a:solidFill>
                <a:latin typeface="Arial"/>
                <a:cs typeface="Arial"/>
              </a:rPr>
              <a:t>n</a:t>
            </a:r>
            <a:r>
              <a:rPr sz="800" dirty="0" smtClean="0">
                <a:solidFill>
                  <a:srgbClr val="3E3D4F"/>
                </a:solidFill>
                <a:latin typeface="Arial"/>
                <a:cs typeface="Arial"/>
              </a:rPr>
              <a:t>_</a:t>
            </a:r>
            <a:r>
              <a:rPr sz="800" dirty="0" smtClean="0">
                <a:solidFill>
                  <a:srgbClr val="5B5461"/>
                </a:solidFill>
                <a:latin typeface="Arial"/>
                <a:cs typeface="Arial"/>
              </a:rPr>
              <a:t>Nb</a:t>
            </a:r>
            <a:r>
              <a:rPr sz="800" dirty="0" smtClean="0">
                <a:solidFill>
                  <a:srgbClr val="485D70"/>
                </a:solidFill>
                <a:latin typeface="Arial"/>
                <a:cs typeface="Arial"/>
              </a:rPr>
              <a:t>r</a:t>
            </a:r>
            <a:r>
              <a:rPr sz="800" dirty="0" smtClean="0">
                <a:solidFill>
                  <a:srgbClr val="5B5461"/>
                </a:solidFill>
                <a:latin typeface="Arial"/>
                <a:cs typeface="Arial"/>
              </a:rPr>
              <a:t>(</a:t>
            </a:r>
            <a:r>
              <a:rPr sz="800" dirty="0" smtClean="0">
                <a:solidFill>
                  <a:srgbClr val="21496E"/>
                </a:solidFill>
                <a:latin typeface="Arial"/>
                <a:cs typeface="Arial"/>
              </a:rPr>
              <a:t>I</a:t>
            </a:r>
            <a:r>
              <a:rPr sz="800" dirty="0" smtClean="0">
                <a:solidFill>
                  <a:srgbClr val="5B5461"/>
                </a:solidFill>
                <a:latin typeface="Arial"/>
                <a:cs typeface="Arial"/>
              </a:rPr>
              <a:t>NITIEGElR)</a:t>
            </a:r>
            <a:r>
              <a:rPr sz="800" dirty="0" smtClean="0">
                <a:solidFill>
                  <a:srgbClr val="627086"/>
                </a:solidFill>
                <a:latin typeface="Arial"/>
                <a:cs typeface="Arial"/>
              </a:rPr>
              <a:t>i</a:t>
            </a:r>
            <a:endParaRPr sz="800">
              <a:latin typeface="Arial"/>
              <a:cs typeface="Arial"/>
            </a:endParaRPr>
          </a:p>
          <a:p>
            <a:pPr marL="21844">
              <a:lnSpc>
                <a:spcPts val="865"/>
              </a:lnSpc>
            </a:pPr>
            <a:r>
              <a:rPr sz="800" dirty="0" smtClean="0">
                <a:solidFill>
                  <a:srgbClr val="485D70"/>
                </a:solidFill>
                <a:latin typeface="Arial"/>
                <a:cs typeface="Arial"/>
              </a:rPr>
              <a:t>i</a:t>
            </a:r>
            <a:r>
              <a:rPr sz="800" dirty="0" smtClean="0">
                <a:solidFill>
                  <a:srgbClr val="5B5461"/>
                </a:solidFill>
                <a:latin typeface="Arial"/>
                <a:cs typeface="Arial"/>
              </a:rPr>
              <a:t>n</a:t>
            </a:r>
            <a:r>
              <a:rPr sz="800" spc="-150" dirty="0" smtClean="0">
                <a:solidFill>
                  <a:srgbClr val="5B5461"/>
                </a:solidFill>
                <a:latin typeface="Arial"/>
                <a:cs typeface="Arial"/>
              </a:rPr>
              <a:t> </a:t>
            </a:r>
            <a:r>
              <a:rPr sz="800" spc="-69" dirty="0" smtClean="0">
                <a:solidFill>
                  <a:srgbClr val="3E3D4F"/>
                </a:solidFill>
                <a:latin typeface="Arial"/>
                <a:cs typeface="Arial"/>
              </a:rPr>
              <a:t>_</a:t>
            </a:r>
            <a:r>
              <a:rPr sz="800" spc="0" dirty="0" smtClean="0">
                <a:solidFill>
                  <a:srgbClr val="5B5461"/>
                </a:solidFill>
                <a:latin typeface="Arial"/>
                <a:cs typeface="Arial"/>
              </a:rPr>
              <a:t>Str</a:t>
            </a:r>
            <a:r>
              <a:rPr sz="800" spc="0" dirty="0" smtClean="0">
                <a:solidFill>
                  <a:srgbClr val="3E3D4F"/>
                </a:solidFill>
                <a:latin typeface="Arial"/>
                <a:cs typeface="Arial"/>
              </a:rPr>
              <a:t>e</a:t>
            </a:r>
            <a:r>
              <a:rPr sz="800" spc="0" dirty="0" smtClean="0">
                <a:solidFill>
                  <a:srgbClr val="5B5461"/>
                </a:solidFill>
                <a:latin typeface="Arial"/>
                <a:cs typeface="Arial"/>
              </a:rPr>
              <a:t>e</a:t>
            </a:r>
            <a:r>
              <a:rPr sz="800" spc="0" dirty="0" smtClean="0">
                <a:solidFill>
                  <a:srgbClr val="3E3D4F"/>
                </a:solidFill>
                <a:latin typeface="Arial"/>
                <a:cs typeface="Arial"/>
              </a:rPr>
              <a:t>t</a:t>
            </a:r>
            <a:r>
              <a:rPr sz="800" spc="0" dirty="0" smtClean="0">
                <a:solidFill>
                  <a:srgbClr val="5B5461"/>
                </a:solidFill>
                <a:latin typeface="Arial"/>
                <a:cs typeface="Arial"/>
              </a:rPr>
              <a:t>(C</a:t>
            </a:r>
            <a:r>
              <a:rPr sz="800" spc="0" dirty="0" smtClean="0">
                <a:solidFill>
                  <a:srgbClr val="3E3D4F"/>
                </a:solidFill>
                <a:latin typeface="Arial"/>
                <a:cs typeface="Arial"/>
              </a:rPr>
              <a:t>H</a:t>
            </a:r>
            <a:r>
              <a:rPr sz="800" spc="0" dirty="0" smtClean="0">
                <a:solidFill>
                  <a:srgbClr val="5B5461"/>
                </a:solidFill>
                <a:latin typeface="Arial"/>
                <a:cs typeface="Arial"/>
              </a:rPr>
              <a:t>AR</a:t>
            </a:r>
            <a:r>
              <a:rPr sz="800" spc="0" dirty="0" smtClean="0">
                <a:solidFill>
                  <a:srgbClr val="D0A36D"/>
                </a:solidFill>
                <a:latin typeface="Arial"/>
                <a:cs typeface="Arial"/>
              </a:rPr>
              <a:t>1</a:t>
            </a:r>
            <a:r>
              <a:rPr sz="800" spc="0" dirty="0" smtClean="0">
                <a:solidFill>
                  <a:srgbClr val="5B5461"/>
                </a:solidFill>
                <a:latin typeface="Arial"/>
                <a:cs typeface="Arial"/>
              </a:rPr>
              <a:t>{l5H,</a:t>
            </a:r>
            <a:r>
              <a:rPr sz="800" spc="0" dirty="0" smtClean="0">
                <a:solidFill>
                  <a:srgbClr val="7BBEE9"/>
                </a:solidFill>
                <a:latin typeface="Arial"/>
                <a:cs typeface="Arial"/>
              </a:rPr>
              <a:t>,</a:t>
            </a:r>
            <a:endParaRPr sz="800">
              <a:latin typeface="Arial"/>
              <a:cs typeface="Arial"/>
            </a:endParaRPr>
          </a:p>
          <a:p>
            <a:pPr marL="21844" marR="15239">
              <a:lnSpc>
                <a:spcPts val="994"/>
              </a:lnSpc>
              <a:spcBef>
                <a:spcPts val="6"/>
              </a:spcBef>
            </a:pPr>
            <a:r>
              <a:rPr sz="900" dirty="0" smtClean="0">
                <a:solidFill>
                  <a:srgbClr val="485D70"/>
                </a:solidFill>
                <a:latin typeface="Times New Roman"/>
                <a:cs typeface="Times New Roman"/>
              </a:rPr>
              <a:t>i</a:t>
            </a:r>
            <a:r>
              <a:rPr sz="900" dirty="0" smtClean="0">
                <a:solidFill>
                  <a:srgbClr val="5B5461"/>
                </a:solidFill>
                <a:latin typeface="Times New Roman"/>
                <a:cs typeface="Times New Roman"/>
              </a:rPr>
              <a:t>n</a:t>
            </a:r>
            <a:r>
              <a:rPr sz="900" spc="-154" dirty="0" smtClean="0">
                <a:solidFill>
                  <a:srgbClr val="5B5461"/>
                </a:solidFill>
                <a:latin typeface="Times New Roman"/>
                <a:cs typeface="Times New Roman"/>
              </a:rPr>
              <a:t> </a:t>
            </a:r>
            <a:r>
              <a:rPr sz="900" spc="-69" dirty="0" smtClean="0">
                <a:solidFill>
                  <a:srgbClr val="3E3D4F"/>
                </a:solidFill>
                <a:latin typeface="Times New Roman"/>
                <a:cs typeface="Times New Roman"/>
              </a:rPr>
              <a:t>_</a:t>
            </a:r>
            <a:r>
              <a:rPr sz="800" spc="0" dirty="0" smtClean="0">
                <a:solidFill>
                  <a:srgbClr val="5B5461"/>
                </a:solidFill>
                <a:latin typeface="Arial"/>
                <a:cs typeface="Arial"/>
              </a:rPr>
              <a:t>Stat</a:t>
            </a:r>
            <a:r>
              <a:rPr sz="800" spc="0" dirty="0" smtClean="0">
                <a:solidFill>
                  <a:srgbClr val="3E3D4F"/>
                </a:solidFill>
                <a:latin typeface="Arial"/>
                <a:cs typeface="Arial"/>
              </a:rPr>
              <a:t>e</a:t>
            </a:r>
            <a:r>
              <a:rPr sz="800" spc="-94" dirty="0" smtClean="0">
                <a:solidFill>
                  <a:srgbClr val="3E3D4F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485D70"/>
                </a:solidFill>
                <a:latin typeface="Times New Roman"/>
                <a:cs typeface="Times New Roman"/>
              </a:rPr>
              <a:t>[</a:t>
            </a:r>
            <a:r>
              <a:rPr sz="900" spc="0" dirty="0" smtClean="0">
                <a:solidFill>
                  <a:srgbClr val="5B5461"/>
                </a:solidFill>
                <a:latin typeface="Times New Roman"/>
                <a:cs typeface="Times New Roman"/>
              </a:rPr>
              <a:t>CHAR(2)),</a:t>
            </a:r>
            <a:r>
              <a:rPr sz="900" spc="0" dirty="0" smtClean="0">
                <a:solidFill>
                  <a:srgbClr val="7BBEE9"/>
                </a:solidFill>
                <a:latin typeface="Times New Roman"/>
                <a:cs typeface="Times New Roman"/>
              </a:rPr>
              <a:t>.</a:t>
            </a:r>
            <a:endParaRPr sz="900">
              <a:latin typeface="Times New Roman"/>
              <a:cs typeface="Times New Roman"/>
            </a:endParaRPr>
          </a:p>
          <a:p>
            <a:pPr marL="21844" marR="15239">
              <a:lnSpc>
                <a:spcPct val="95825"/>
              </a:lnSpc>
            </a:pPr>
            <a:r>
              <a:rPr sz="800" dirty="0" smtClean="0">
                <a:solidFill>
                  <a:srgbClr val="485D70"/>
                </a:solidFill>
                <a:latin typeface="Arial"/>
                <a:cs typeface="Arial"/>
              </a:rPr>
              <a:t>"</a:t>
            </a:r>
            <a:r>
              <a:rPr sz="800" dirty="0" smtClean="0">
                <a:solidFill>
                  <a:srgbClr val="5B5461"/>
                </a:solidFill>
                <a:latin typeface="Arial"/>
                <a:cs typeface="Arial"/>
              </a:rPr>
              <a:t>n</a:t>
            </a:r>
            <a:r>
              <a:rPr sz="800" spc="-150" dirty="0" smtClean="0">
                <a:solidFill>
                  <a:srgbClr val="5B5461"/>
                </a:solidFill>
                <a:latin typeface="Arial"/>
                <a:cs typeface="Arial"/>
              </a:rPr>
              <a:t> </a:t>
            </a:r>
            <a:r>
              <a:rPr sz="800" spc="0" dirty="0" smtClean="0">
                <a:solidFill>
                  <a:srgbClr val="3E3D4F"/>
                </a:solidFill>
                <a:latin typeface="Arial"/>
                <a:cs typeface="Arial"/>
              </a:rPr>
              <a:t>_</a:t>
            </a:r>
            <a:r>
              <a:rPr sz="800" spc="0" dirty="0" smtClean="0">
                <a:solidFill>
                  <a:srgbClr val="5B5461"/>
                </a:solidFill>
                <a:latin typeface="Arial"/>
                <a:cs typeface="Arial"/>
              </a:rPr>
              <a:t>Oity(</a:t>
            </a:r>
            <a:r>
              <a:rPr sz="800" spc="-79" dirty="0" smtClean="0">
                <a:solidFill>
                  <a:srgbClr val="5B5461"/>
                </a:solidFill>
                <a:latin typeface="Arial"/>
                <a:cs typeface="Arial"/>
              </a:rPr>
              <a:t> </a:t>
            </a:r>
            <a:r>
              <a:rPr sz="800" spc="0" dirty="0" smtClean="0">
                <a:solidFill>
                  <a:srgbClr val="5B5461"/>
                </a:solidFill>
                <a:latin typeface="Arial"/>
                <a:cs typeface="Arial"/>
              </a:rPr>
              <a:t>O</a:t>
            </a:r>
            <a:r>
              <a:rPr sz="800" spc="0" dirty="0" smtClean="0">
                <a:solidFill>
                  <a:srgbClr val="3E3D4F"/>
                </a:solidFill>
                <a:latin typeface="Arial"/>
                <a:cs typeface="Arial"/>
              </a:rPr>
              <a:t>H</a:t>
            </a:r>
            <a:r>
              <a:rPr sz="800" spc="0" dirty="0" smtClean="0">
                <a:solidFill>
                  <a:srgbClr val="5B5461"/>
                </a:solidFill>
                <a:latin typeface="Arial"/>
                <a:cs typeface="Arial"/>
              </a:rPr>
              <a:t>AR</a:t>
            </a:r>
            <a:r>
              <a:rPr sz="800" spc="0" dirty="0" smtClean="0">
                <a:solidFill>
                  <a:srgbClr val="485D70"/>
                </a:solidFill>
                <a:latin typeface="Arial"/>
                <a:cs typeface="Arial"/>
              </a:rPr>
              <a:t>(</a:t>
            </a:r>
            <a:r>
              <a:rPr sz="800" spc="0" dirty="0" smtClean="0">
                <a:solidFill>
                  <a:srgbClr val="5B5461"/>
                </a:solidFill>
                <a:latin typeface="Arial"/>
                <a:cs typeface="Arial"/>
              </a:rPr>
              <a:t>!S)I</a:t>
            </a:r>
            <a:endParaRPr sz="800">
              <a:latin typeface="Arial"/>
              <a:cs typeface="Arial"/>
            </a:endParaRPr>
          </a:p>
          <a:p>
            <a:pPr marL="21844" marR="15239">
              <a:lnSpc>
                <a:spcPct val="95825"/>
              </a:lnSpc>
              <a:spcBef>
                <a:spcPts val="45"/>
              </a:spcBef>
            </a:pPr>
            <a:r>
              <a:rPr sz="850" dirty="0" smtClean="0">
                <a:solidFill>
                  <a:srgbClr val="5B5461"/>
                </a:solidFill>
                <a:latin typeface="Times New Roman"/>
                <a:cs typeface="Times New Roman"/>
              </a:rPr>
              <a:t>FILI</a:t>
            </a:r>
            <a:r>
              <a:rPr sz="850" dirty="0" smtClean="0">
                <a:solidFill>
                  <a:srgbClr val="2A2B24"/>
                </a:solidFill>
                <a:latin typeface="Times New Roman"/>
                <a:cs typeface="Times New Roman"/>
              </a:rPr>
              <a:t>=</a:t>
            </a:r>
            <a:r>
              <a:rPr sz="850" dirty="0" smtClean="0">
                <a:solidFill>
                  <a:srgbClr val="485D70"/>
                </a:solidFill>
                <a:latin typeface="Times New Roman"/>
                <a:cs typeface="Times New Roman"/>
              </a:rPr>
              <a:t>d</a:t>
            </a:r>
            <a:r>
              <a:rPr sz="850" dirty="0" smtClean="0">
                <a:solidFill>
                  <a:srgbClr val="5B5461"/>
                </a:solidFill>
                <a:latin typeface="Times New Roman"/>
                <a:cs typeface="Times New Roman"/>
              </a:rPr>
              <a:t>ata</a:t>
            </a:r>
            <a:r>
              <a:rPr sz="850" spc="-139" dirty="0" smtClean="0">
                <a:solidFill>
                  <a:srgbClr val="5B5461"/>
                </a:solidFill>
                <a:latin typeface="Times New Roman"/>
                <a:cs typeface="Times New Roman"/>
              </a:rPr>
              <a:t> </a:t>
            </a:r>
            <a:r>
              <a:rPr sz="850" spc="0" dirty="0" smtClean="0">
                <a:solidFill>
                  <a:srgbClr val="3E3D4F"/>
                </a:solidFill>
                <a:latin typeface="Times New Roman"/>
                <a:cs typeface="Times New Roman"/>
              </a:rPr>
              <a:t>_</a:t>
            </a:r>
            <a:r>
              <a:rPr sz="850" spc="0" dirty="0" smtClean="0">
                <a:solidFill>
                  <a:srgbClr val="21496E"/>
                </a:solidFill>
                <a:latin typeface="Times New Roman"/>
                <a:cs typeface="Times New Roman"/>
              </a:rPr>
              <a:t>i</a:t>
            </a:r>
            <a:r>
              <a:rPr sz="850" spc="0" dirty="0" smtClean="0">
                <a:solidFill>
                  <a:srgbClr val="485D70"/>
                </a:solidFill>
                <a:latin typeface="Times New Roman"/>
                <a:cs typeface="Times New Roman"/>
              </a:rPr>
              <a:t>n</a:t>
            </a:r>
            <a:r>
              <a:rPr sz="850" spc="0" dirty="0" smtClean="0">
                <a:solidFill>
                  <a:srgbClr val="5B5461"/>
                </a:solidFill>
                <a:latin typeface="Times New Roman"/>
                <a:cs typeface="Times New Roman"/>
              </a:rPr>
              <a:t>fil</a:t>
            </a:r>
            <a:r>
              <a:rPr sz="850" spc="0" dirty="0" smtClean="0">
                <a:solidFill>
                  <a:srgbClr val="3E3D4F"/>
                </a:solidFill>
                <a:latin typeface="Times New Roman"/>
                <a:cs typeface="Times New Roman"/>
              </a:rPr>
              <a:t>e</a:t>
            </a:r>
            <a:r>
              <a:rPr sz="850" spc="0" dirty="0" smtClean="0">
                <a:solidFill>
                  <a:srgbClr val="5B5461"/>
                </a:solidFill>
                <a:latin typeface="Times New Roman"/>
                <a:cs typeface="Times New Roman"/>
              </a:rPr>
              <a:t>l;</a:t>
            </a:r>
            <a:endParaRPr sz="850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830765" y="3093446"/>
            <a:ext cx="1019121" cy="24892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895"/>
              </a:lnSpc>
              <a:spcBef>
                <a:spcPts val="94"/>
              </a:spcBef>
            </a:pPr>
            <a:r>
              <a:rPr sz="1750" spc="0" dirty="0" smtClean="0">
                <a:solidFill>
                  <a:srgbClr val="485D70"/>
                </a:solidFill>
                <a:latin typeface="Arial"/>
                <a:cs typeface="Arial"/>
              </a:rPr>
              <a:t>l</a:t>
            </a:r>
            <a:r>
              <a:rPr sz="1750" spc="74" dirty="0" smtClean="0">
                <a:solidFill>
                  <a:srgbClr val="485D70"/>
                </a:solidFill>
                <a:latin typeface="Arial"/>
                <a:cs typeface="Arial"/>
              </a:rPr>
              <a:t> </a:t>
            </a:r>
            <a:r>
              <a:rPr sz="800" spc="0" dirty="0" smtClean="0">
                <a:solidFill>
                  <a:srgbClr val="4F4B21"/>
                </a:solidFill>
                <a:latin typeface="Times New Roman"/>
                <a:cs typeface="Times New Roman"/>
              </a:rPr>
              <a:t>host</a:t>
            </a:r>
            <a:r>
              <a:rPr sz="800" spc="69" dirty="0" smtClean="0">
                <a:solidFill>
                  <a:srgbClr val="4F4B21"/>
                </a:solidFill>
                <a:latin typeface="Times New Roman"/>
                <a:cs typeface="Times New Roman"/>
              </a:rPr>
              <a:t> </a:t>
            </a:r>
            <a:r>
              <a:rPr sz="800" spc="0" dirty="0" smtClean="0">
                <a:solidFill>
                  <a:srgbClr val="5E5D20"/>
                </a:solidFill>
                <a:latin typeface="Times New Roman"/>
                <a:cs typeface="Times New Roman"/>
              </a:rPr>
              <a:t>d</a:t>
            </a:r>
            <a:r>
              <a:rPr sz="800" spc="0" dirty="0" smtClean="0">
                <a:solidFill>
                  <a:srgbClr val="4F4B21"/>
                </a:solidFill>
                <a:latin typeface="Times New Roman"/>
                <a:cs typeface="Times New Roman"/>
              </a:rPr>
              <a:t>ata</a:t>
            </a:r>
            <a:r>
              <a:rPr sz="800" spc="50" dirty="0" smtClean="0">
                <a:solidFill>
                  <a:srgbClr val="4F4B21"/>
                </a:solidFill>
                <a:latin typeface="Times New Roman"/>
                <a:cs typeface="Times New Roman"/>
              </a:rPr>
              <a:t> </a:t>
            </a:r>
            <a:r>
              <a:rPr sz="800" spc="0" dirty="0" smtClean="0">
                <a:solidFill>
                  <a:srgbClr val="4F4B21"/>
                </a:solidFill>
                <a:latin typeface="Times New Roman"/>
                <a:cs typeface="Times New Roman"/>
              </a:rPr>
              <a:t>fo</a:t>
            </a:r>
            <a:r>
              <a:rPr sz="800" spc="0" dirty="0" smtClean="0">
                <a:solidFill>
                  <a:srgbClr val="3B3A23"/>
                </a:solidFill>
                <a:latin typeface="Times New Roman"/>
                <a:cs typeface="Times New Roman"/>
              </a:rPr>
              <a:t>r</a:t>
            </a:r>
            <a:r>
              <a:rPr sz="800" spc="0" dirty="0" smtClean="0">
                <a:solidFill>
                  <a:srgbClr val="5E5D20"/>
                </a:solidFill>
                <a:latin typeface="Times New Roman"/>
                <a:cs typeface="Times New Roman"/>
              </a:rPr>
              <a:t>m</a:t>
            </a:r>
            <a:r>
              <a:rPr sz="800" spc="0" dirty="0" smtClean="0">
                <a:solidFill>
                  <a:srgbClr val="4F4B21"/>
                </a:solidFill>
                <a:latin typeface="Times New Roman"/>
                <a:cs typeface="Times New Roman"/>
              </a:rPr>
              <a:t>a</a:t>
            </a:r>
            <a:r>
              <a:rPr sz="800" spc="0" dirty="0" smtClean="0">
                <a:solidFill>
                  <a:srgbClr val="3B3A23"/>
                </a:solidFill>
                <a:latin typeface="Times New Roman"/>
                <a:cs typeface="Times New Roman"/>
              </a:rPr>
              <a:t>t</a:t>
            </a:r>
            <a:r>
              <a:rPr sz="800" spc="0" dirty="0" smtClean="0">
                <a:solidFill>
                  <a:srgbClr val="5E5D20"/>
                </a:solidFill>
                <a:latin typeface="Times New Roman"/>
                <a:cs typeface="Times New Roman"/>
              </a:rPr>
              <a:t>.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199377" y="3756674"/>
            <a:ext cx="2766232" cy="40446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130"/>
              </a:lnSpc>
              <a:spcBef>
                <a:spcPts val="156"/>
              </a:spcBef>
            </a:pPr>
            <a:r>
              <a:rPr sz="4200" i="1" baseline="-1035" dirty="0" smtClean="0">
                <a:solidFill>
                  <a:srgbClr val="21496E"/>
                </a:solidFill>
                <a:latin typeface="Arial"/>
                <a:cs typeface="Arial"/>
              </a:rPr>
              <a:t>-</a:t>
            </a:r>
            <a:r>
              <a:rPr sz="4200" baseline="1790" dirty="0" smtClean="0">
                <a:solidFill>
                  <a:srgbClr val="21496E"/>
                </a:solidFill>
                <a:latin typeface="Segoe UI"/>
                <a:cs typeface="Segoe UI"/>
              </a:rPr>
              <a:t>�</a:t>
            </a:r>
            <a:r>
              <a:rPr sz="4200" i="1" spc="-4" baseline="2070" dirty="0" smtClean="0">
                <a:solidFill>
                  <a:srgbClr val="21496E"/>
                </a:solidFill>
                <a:latin typeface="Arial"/>
                <a:cs typeface="Arial"/>
              </a:rPr>
              <a:t>=</a:t>
            </a:r>
            <a:r>
              <a:rPr sz="4200" i="1" spc="0" baseline="2070" dirty="0" smtClean="0">
                <a:solidFill>
                  <a:srgbClr val="21496E"/>
                </a:solidFill>
                <a:latin typeface="Arial"/>
                <a:cs typeface="Arial"/>
              </a:rPr>
              <a:t>=</a:t>
            </a:r>
            <a:r>
              <a:rPr sz="4200" i="1" spc="-4" baseline="2070" dirty="0" smtClean="0">
                <a:solidFill>
                  <a:srgbClr val="21496E"/>
                </a:solidFill>
                <a:latin typeface="Arial"/>
                <a:cs typeface="Arial"/>
              </a:rPr>
              <a:t>=</a:t>
            </a:r>
            <a:r>
              <a:rPr sz="4200" i="1" spc="0" baseline="2070" dirty="0" smtClean="0">
                <a:solidFill>
                  <a:srgbClr val="21496E"/>
                </a:solidFill>
                <a:latin typeface="Arial"/>
                <a:cs typeface="Arial"/>
              </a:rPr>
              <a:t>==</a:t>
            </a:r>
            <a:r>
              <a:rPr sz="4200" i="1" spc="-4" baseline="2070" dirty="0" smtClean="0">
                <a:solidFill>
                  <a:srgbClr val="21496E"/>
                </a:solidFill>
                <a:latin typeface="Arial"/>
                <a:cs typeface="Arial"/>
              </a:rPr>
              <a:t>=</a:t>
            </a:r>
            <a:r>
              <a:rPr sz="4200" i="1" spc="0" baseline="2070" dirty="0" smtClean="0">
                <a:solidFill>
                  <a:srgbClr val="21496E"/>
                </a:solidFill>
                <a:latin typeface="Arial"/>
                <a:cs typeface="Arial"/>
              </a:rPr>
              <a:t>:::</a:t>
            </a:r>
            <a:r>
              <a:rPr sz="4200" i="1" spc="-9" baseline="2070" dirty="0" smtClean="0">
                <a:solidFill>
                  <a:srgbClr val="21496E"/>
                </a:solidFill>
                <a:latin typeface="Arial"/>
                <a:cs typeface="Arial"/>
              </a:rPr>
              <a:t>=</a:t>
            </a:r>
            <a:r>
              <a:rPr sz="4200" i="1" spc="0" baseline="2070" dirty="0" smtClean="0">
                <a:solidFill>
                  <a:srgbClr val="21496E"/>
                </a:solidFill>
                <a:latin typeface="Arial"/>
                <a:cs typeface="Arial"/>
              </a:rPr>
              <a:t>=</a:t>
            </a:r>
            <a:r>
              <a:rPr sz="4200" i="1" spc="-4" baseline="2070" dirty="0" smtClean="0">
                <a:solidFill>
                  <a:srgbClr val="21496E"/>
                </a:solidFill>
                <a:latin typeface="Arial"/>
                <a:cs typeface="Arial"/>
              </a:rPr>
              <a:t>=</a:t>
            </a:r>
            <a:r>
              <a:rPr sz="4200" i="1" spc="0" baseline="2070" dirty="0" smtClean="0">
                <a:solidFill>
                  <a:srgbClr val="21496E"/>
                </a:solidFill>
                <a:latin typeface="Arial"/>
                <a:cs typeface="Arial"/>
              </a:rPr>
              <a:t>r</a:t>
            </a:r>
            <a:endParaRPr sz="28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812476" y="3785584"/>
            <a:ext cx="1903869" cy="44704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490"/>
              </a:lnSpc>
              <a:spcBef>
                <a:spcPts val="174"/>
              </a:spcBef>
            </a:pPr>
            <a:r>
              <a:rPr sz="3300" dirty="0" smtClean="0">
                <a:solidFill>
                  <a:srgbClr val="033565"/>
                </a:solidFill>
                <a:latin typeface="Arial"/>
                <a:cs typeface="Arial"/>
              </a:rPr>
              <a:t>l</a:t>
            </a:r>
            <a:r>
              <a:rPr sz="3300" spc="-429" dirty="0" smtClean="0">
                <a:solidFill>
                  <a:srgbClr val="033565"/>
                </a:solidFill>
                <a:latin typeface="Arial"/>
                <a:cs typeface="Arial"/>
              </a:rPr>
              <a:t> </a:t>
            </a:r>
            <a:r>
              <a:rPr sz="800" spc="0" dirty="0" smtClean="0">
                <a:solidFill>
                  <a:srgbClr val="4F4B21"/>
                </a:solidFill>
                <a:latin typeface="Times New Roman"/>
                <a:cs typeface="Times New Roman"/>
              </a:rPr>
              <a:t>de</a:t>
            </a:r>
            <a:r>
              <a:rPr sz="800" spc="0" dirty="0" smtClean="0">
                <a:solidFill>
                  <a:srgbClr val="3B3A23"/>
                </a:solidFill>
                <a:latin typeface="Times New Roman"/>
                <a:cs typeface="Times New Roman"/>
              </a:rPr>
              <a:t>fi</a:t>
            </a:r>
            <a:r>
              <a:rPr sz="800" spc="0" dirty="0" smtClean="0">
                <a:solidFill>
                  <a:srgbClr val="4F4B21"/>
                </a:solidFill>
                <a:latin typeface="Times New Roman"/>
                <a:cs typeface="Times New Roman"/>
              </a:rPr>
              <a:t>nit</a:t>
            </a:r>
            <a:r>
              <a:rPr sz="800" spc="0" dirty="0" smtClean="0">
                <a:solidFill>
                  <a:srgbClr val="2A2B24"/>
                </a:solidFill>
                <a:latin typeface="Times New Roman"/>
                <a:cs typeface="Times New Roman"/>
              </a:rPr>
              <a:t>i</a:t>
            </a:r>
            <a:r>
              <a:rPr sz="800" spc="0" dirty="0" smtClean="0">
                <a:solidFill>
                  <a:srgbClr val="4F4B21"/>
                </a:solidFill>
                <a:latin typeface="Times New Roman"/>
                <a:cs typeface="Times New Roman"/>
              </a:rPr>
              <a:t>on</a:t>
            </a:r>
            <a:r>
              <a:rPr sz="800" spc="0" dirty="0" smtClean="0">
                <a:solidFill>
                  <a:srgbClr val="5E5D20"/>
                </a:solidFill>
                <a:latin typeface="Times New Roman"/>
                <a:cs typeface="Times New Roman"/>
              </a:rPr>
              <a:t>. </a:t>
            </a:r>
            <a:r>
              <a:rPr sz="800" spc="-75" dirty="0" smtClean="0">
                <a:solidFill>
                  <a:srgbClr val="5E5D20"/>
                </a:solidFill>
                <a:latin typeface="Times New Roman"/>
                <a:cs typeface="Times New Roman"/>
              </a:rPr>
              <a:t> </a:t>
            </a:r>
            <a:r>
              <a:rPr sz="800" spc="0" dirty="0" smtClean="0">
                <a:solidFill>
                  <a:srgbClr val="4F4B21"/>
                </a:solidFill>
                <a:latin typeface="Times New Roman"/>
                <a:cs typeface="Times New Roman"/>
              </a:rPr>
              <a:t>Phas</a:t>
            </a:r>
            <a:r>
              <a:rPr sz="800" spc="0" dirty="0" smtClean="0">
                <a:solidFill>
                  <a:srgbClr val="3B3A23"/>
                </a:solidFill>
                <a:latin typeface="Times New Roman"/>
                <a:cs typeface="Times New Roman"/>
              </a:rPr>
              <a:t>e</a:t>
            </a:r>
            <a:r>
              <a:rPr sz="800" spc="62" dirty="0" smtClean="0">
                <a:solidFill>
                  <a:srgbClr val="3B3A23"/>
                </a:solidFill>
                <a:latin typeface="Times New Roman"/>
                <a:cs typeface="Times New Roman"/>
              </a:rPr>
              <a:t> </a:t>
            </a:r>
            <a:r>
              <a:rPr sz="750" spc="0" dirty="0" smtClean="0">
                <a:solidFill>
                  <a:srgbClr val="4F4B21"/>
                </a:solidFill>
                <a:latin typeface="Times New Roman"/>
                <a:cs typeface="Times New Roman"/>
              </a:rPr>
              <a:t>1</a:t>
            </a:r>
            <a:r>
              <a:rPr sz="750" spc="122" dirty="0" smtClean="0">
                <a:solidFill>
                  <a:srgbClr val="4F4B21"/>
                </a:solidFill>
                <a:latin typeface="Times New Roman"/>
                <a:cs typeface="Times New Roman"/>
              </a:rPr>
              <a:t> </a:t>
            </a:r>
            <a:r>
              <a:rPr sz="800" spc="0" dirty="0" smtClean="0">
                <a:solidFill>
                  <a:srgbClr val="4F4B21"/>
                </a:solidFill>
                <a:latin typeface="Times New Roman"/>
                <a:cs typeface="Times New Roman"/>
              </a:rPr>
              <a:t>b</a:t>
            </a:r>
            <a:r>
              <a:rPr sz="800" spc="0" dirty="0" smtClean="0">
                <a:solidFill>
                  <a:srgbClr val="3B3A23"/>
                </a:solidFill>
                <a:latin typeface="Times New Roman"/>
                <a:cs typeface="Times New Roman"/>
              </a:rPr>
              <a:t>e</a:t>
            </a:r>
            <a:r>
              <a:rPr sz="800" spc="0" dirty="0" smtClean="0">
                <a:solidFill>
                  <a:srgbClr val="4F4B21"/>
                </a:solidFill>
                <a:latin typeface="Times New Roman"/>
                <a:cs typeface="Times New Roman"/>
              </a:rPr>
              <a:t>g</a:t>
            </a:r>
            <a:r>
              <a:rPr sz="800" spc="0" dirty="0" smtClean="0">
                <a:solidFill>
                  <a:srgbClr val="5E5D20"/>
                </a:solidFill>
                <a:latin typeface="Times New Roman"/>
                <a:cs typeface="Times New Roman"/>
              </a:rPr>
              <a:t>i</a:t>
            </a:r>
            <a:r>
              <a:rPr sz="800" spc="0" dirty="0" smtClean="0">
                <a:solidFill>
                  <a:srgbClr val="4F4B21"/>
                </a:solidFill>
                <a:latin typeface="Times New Roman"/>
                <a:cs typeface="Times New Roman"/>
              </a:rPr>
              <a:t>ns</a:t>
            </a:r>
            <a:r>
              <a:rPr sz="800" spc="0" dirty="0" smtClean="0">
                <a:solidFill>
                  <a:srgbClr val="5E5D20"/>
                </a:solidFill>
                <a:latin typeface="Times New Roman"/>
                <a:cs typeface="Times New Roman"/>
              </a:rPr>
              <a:t>. </a:t>
            </a:r>
            <a:r>
              <a:rPr sz="800" spc="-59" dirty="0" smtClean="0">
                <a:solidFill>
                  <a:srgbClr val="5E5D20"/>
                </a:solidFill>
                <a:latin typeface="Times New Roman"/>
                <a:cs typeface="Times New Roman"/>
              </a:rPr>
              <a:t> </a:t>
            </a:r>
            <a:r>
              <a:rPr sz="800" spc="0" dirty="0" smtClean="0">
                <a:solidFill>
                  <a:srgbClr val="5E5D20"/>
                </a:solidFill>
                <a:latin typeface="Times New Roman"/>
                <a:cs typeface="Times New Roman"/>
              </a:rPr>
              <a:t>U</a:t>
            </a:r>
            <a:r>
              <a:rPr sz="800" spc="0" dirty="0" smtClean="0">
                <a:solidFill>
                  <a:srgbClr val="4F4B21"/>
                </a:solidFill>
                <a:latin typeface="Times New Roman"/>
                <a:cs typeface="Times New Roman"/>
              </a:rPr>
              <a:t>nsorte</a:t>
            </a:r>
            <a:r>
              <a:rPr sz="800" spc="0" dirty="0" smtClean="0">
                <a:solidFill>
                  <a:srgbClr val="3B3A23"/>
                </a:solidFill>
                <a:latin typeface="Times New Roman"/>
                <a:cs typeface="Times New Roman"/>
              </a:rPr>
              <a:t>d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703143" y="3785123"/>
            <a:ext cx="62088" cy="9778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45"/>
              </a:spcBef>
            </a:pPr>
            <a:r>
              <a:rPr sz="550" spc="0" dirty="0" smtClean="0">
                <a:solidFill>
                  <a:srgbClr val="033565"/>
                </a:solidFill>
                <a:latin typeface="Arial"/>
                <a:cs typeface="Arial"/>
              </a:rPr>
              <a:t>....</a:t>
            </a:r>
            <a:endParaRPr sz="55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949646" y="3918739"/>
            <a:ext cx="1410363" cy="12826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5"/>
              </a:spcBef>
            </a:pPr>
            <a:r>
              <a:rPr sz="800" dirty="0" smtClean="0">
                <a:solidFill>
                  <a:srgbClr val="2A2B24"/>
                </a:solidFill>
                <a:latin typeface="Times New Roman"/>
                <a:cs typeface="Times New Roman"/>
              </a:rPr>
              <a:t>I</a:t>
            </a:r>
            <a:r>
              <a:rPr sz="800" dirty="0" smtClean="0">
                <a:solidFill>
                  <a:srgbClr val="4F4B21"/>
                </a:solidFill>
                <a:latin typeface="Times New Roman"/>
                <a:cs typeface="Times New Roman"/>
              </a:rPr>
              <a:t>NS</a:t>
            </a:r>
            <a:r>
              <a:rPr sz="800" dirty="0" smtClean="0">
                <a:solidFill>
                  <a:srgbClr val="3B3A23"/>
                </a:solidFill>
                <a:latin typeface="Times New Roman"/>
                <a:cs typeface="Times New Roman"/>
              </a:rPr>
              <a:t>ER</a:t>
            </a:r>
            <a:r>
              <a:rPr sz="800" dirty="0" smtClean="0">
                <a:solidFill>
                  <a:srgbClr val="4F4B21"/>
                </a:solidFill>
                <a:latin typeface="Times New Roman"/>
                <a:cs typeface="Times New Roman"/>
              </a:rPr>
              <a:t>T</a:t>
            </a:r>
            <a:r>
              <a:rPr sz="800" spc="50" dirty="0" smtClean="0">
                <a:solidFill>
                  <a:srgbClr val="4F4B21"/>
                </a:solidFill>
                <a:latin typeface="Times New Roman"/>
                <a:cs typeface="Times New Roman"/>
              </a:rPr>
              <a:t> </a:t>
            </a:r>
            <a:r>
              <a:rPr sz="800" spc="0" dirty="0" smtClean="0">
                <a:solidFill>
                  <a:srgbClr val="4F4B21"/>
                </a:solidFill>
                <a:latin typeface="Times New Roman"/>
                <a:cs typeface="Times New Roman"/>
              </a:rPr>
              <a:t>m</a:t>
            </a:r>
            <a:r>
              <a:rPr sz="800" spc="0" dirty="0" smtClean="0">
                <a:solidFill>
                  <a:srgbClr val="3B3A23"/>
                </a:solidFill>
                <a:latin typeface="Times New Roman"/>
                <a:cs typeface="Times New Roman"/>
              </a:rPr>
              <a:t>u</a:t>
            </a:r>
            <a:r>
              <a:rPr sz="800" spc="0" dirty="0" smtClean="0">
                <a:solidFill>
                  <a:srgbClr val="4F4B21"/>
                </a:solidFill>
                <a:latin typeface="Times New Roman"/>
                <a:cs typeface="Times New Roman"/>
              </a:rPr>
              <a:t>st</a:t>
            </a:r>
            <a:r>
              <a:rPr sz="800" spc="50" dirty="0" smtClean="0">
                <a:solidFill>
                  <a:srgbClr val="4F4B21"/>
                </a:solidFill>
                <a:latin typeface="Times New Roman"/>
                <a:cs typeface="Times New Roman"/>
              </a:rPr>
              <a:t> </a:t>
            </a:r>
            <a:r>
              <a:rPr sz="800" spc="0" dirty="0" smtClean="0">
                <a:solidFill>
                  <a:srgbClr val="4F4B21"/>
                </a:solidFill>
                <a:latin typeface="Times New Roman"/>
                <a:cs typeface="Times New Roman"/>
              </a:rPr>
              <a:t>ag</a:t>
            </a:r>
            <a:r>
              <a:rPr sz="800" spc="0" dirty="0" smtClean="0">
                <a:solidFill>
                  <a:srgbClr val="3B3A23"/>
                </a:solidFill>
                <a:latin typeface="Times New Roman"/>
                <a:cs typeface="Times New Roman"/>
              </a:rPr>
              <a:t>re</a:t>
            </a:r>
            <a:r>
              <a:rPr sz="800" spc="0" dirty="0" smtClean="0">
                <a:solidFill>
                  <a:srgbClr val="4F4B21"/>
                </a:solidFill>
                <a:latin typeface="Times New Roman"/>
                <a:cs typeface="Times New Roman"/>
              </a:rPr>
              <a:t>e</a:t>
            </a:r>
            <a:r>
              <a:rPr sz="800" spc="64" dirty="0" smtClean="0">
                <a:solidFill>
                  <a:srgbClr val="4F4B21"/>
                </a:solidFill>
                <a:latin typeface="Times New Roman"/>
                <a:cs typeface="Times New Roman"/>
              </a:rPr>
              <a:t> </a:t>
            </a:r>
            <a:r>
              <a:rPr sz="800" spc="0" dirty="0" smtClean="0">
                <a:solidFill>
                  <a:srgbClr val="5E5D20"/>
                </a:solidFill>
                <a:latin typeface="Times New Roman"/>
                <a:cs typeface="Times New Roman"/>
              </a:rPr>
              <a:t>w</a:t>
            </a:r>
            <a:r>
              <a:rPr sz="800" spc="0" dirty="0" smtClean="0">
                <a:solidFill>
                  <a:srgbClr val="2A2B24"/>
                </a:solidFill>
                <a:latin typeface="Times New Roman"/>
                <a:cs typeface="Times New Roman"/>
              </a:rPr>
              <a:t>i</a:t>
            </a:r>
            <a:r>
              <a:rPr sz="800" spc="0" dirty="0" smtClean="0">
                <a:solidFill>
                  <a:srgbClr val="3B3A23"/>
                </a:solidFill>
                <a:latin typeface="Times New Roman"/>
                <a:cs typeface="Times New Roman"/>
              </a:rPr>
              <a:t>t</a:t>
            </a:r>
            <a:r>
              <a:rPr sz="800" spc="0" dirty="0" smtClean="0">
                <a:solidFill>
                  <a:srgbClr val="5E5D20"/>
                </a:solidFill>
                <a:latin typeface="Times New Roman"/>
                <a:cs typeface="Times New Roman"/>
              </a:rPr>
              <a:t>h</a:t>
            </a:r>
            <a:r>
              <a:rPr sz="800" spc="14" dirty="0" smtClean="0">
                <a:solidFill>
                  <a:srgbClr val="5E5D20"/>
                </a:solidFill>
                <a:latin typeface="Times New Roman"/>
                <a:cs typeface="Times New Roman"/>
              </a:rPr>
              <a:t> </a:t>
            </a:r>
            <a:r>
              <a:rPr sz="800" spc="0" dirty="0" smtClean="0">
                <a:solidFill>
                  <a:srgbClr val="4F4B21"/>
                </a:solidFill>
                <a:latin typeface="Times New Roman"/>
                <a:cs typeface="Times New Roman"/>
              </a:rPr>
              <a:t>ta</a:t>
            </a:r>
            <a:r>
              <a:rPr sz="800" spc="0" dirty="0" smtClean="0">
                <a:solidFill>
                  <a:srgbClr val="3B3A23"/>
                </a:solidFill>
                <a:latin typeface="Times New Roman"/>
                <a:cs typeface="Times New Roman"/>
              </a:rPr>
              <a:t>b</a:t>
            </a:r>
            <a:r>
              <a:rPr sz="800" spc="0" dirty="0" smtClean="0">
                <a:solidFill>
                  <a:srgbClr val="2A2B24"/>
                </a:solidFill>
                <a:latin typeface="Times New Roman"/>
                <a:cs typeface="Times New Roman"/>
              </a:rPr>
              <a:t>l</a:t>
            </a:r>
            <a:r>
              <a:rPr sz="800" spc="0" dirty="0" smtClean="0">
                <a:solidFill>
                  <a:srgbClr val="3B3A23"/>
                </a:solidFill>
                <a:latin typeface="Times New Roman"/>
                <a:cs typeface="Times New Roman"/>
              </a:rPr>
              <a:t>e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797951" y="3923304"/>
            <a:ext cx="1372807" cy="24769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1844">
              <a:lnSpc>
                <a:spcPct val="95825"/>
              </a:lnSpc>
              <a:spcBef>
                <a:spcPts val="10"/>
              </a:spcBef>
            </a:pPr>
            <a:r>
              <a:rPr sz="750" dirty="0" smtClean="0">
                <a:solidFill>
                  <a:srgbClr val="21496E"/>
                </a:solidFill>
                <a:latin typeface="Arial"/>
                <a:cs typeface="Arial"/>
              </a:rPr>
              <a:t>I</a:t>
            </a:r>
            <a:r>
              <a:rPr sz="750" dirty="0" smtClean="0">
                <a:solidFill>
                  <a:srgbClr val="5B5461"/>
                </a:solidFill>
                <a:latin typeface="Arial"/>
                <a:cs typeface="Arial"/>
              </a:rPr>
              <a:t>NS</a:t>
            </a:r>
            <a:r>
              <a:rPr sz="750" dirty="0" smtClean="0">
                <a:solidFill>
                  <a:srgbClr val="3E3D4F"/>
                </a:solidFill>
                <a:latin typeface="Arial"/>
                <a:cs typeface="Arial"/>
              </a:rPr>
              <a:t>ERT</a:t>
            </a:r>
            <a:r>
              <a:rPr sz="750" spc="59" dirty="0" smtClean="0">
                <a:solidFill>
                  <a:srgbClr val="3E3D4F"/>
                </a:solidFill>
                <a:latin typeface="Arial"/>
                <a:cs typeface="Arial"/>
              </a:rPr>
              <a:t> </a:t>
            </a:r>
            <a:r>
              <a:rPr sz="750" spc="0" dirty="0" smtClean="0">
                <a:solidFill>
                  <a:srgbClr val="3E3D4F"/>
                </a:solidFill>
                <a:latin typeface="Arial"/>
                <a:cs typeface="Arial"/>
              </a:rPr>
              <a:t>I</a:t>
            </a:r>
            <a:r>
              <a:rPr sz="750" spc="0" dirty="0" smtClean="0">
                <a:solidFill>
                  <a:srgbClr val="5B5461"/>
                </a:solidFill>
                <a:latin typeface="Arial"/>
                <a:cs typeface="Arial"/>
              </a:rPr>
              <a:t>NTO</a:t>
            </a:r>
            <a:r>
              <a:rPr sz="750" spc="59" dirty="0" smtClean="0">
                <a:solidFill>
                  <a:srgbClr val="5B5461"/>
                </a:solidFill>
                <a:latin typeface="Arial"/>
                <a:cs typeface="Arial"/>
              </a:rPr>
              <a:t> </a:t>
            </a:r>
            <a:r>
              <a:rPr sz="750" spc="0" dirty="0" smtClean="0">
                <a:solidFill>
                  <a:srgbClr val="5B5461"/>
                </a:solidFill>
                <a:latin typeface="Arial"/>
                <a:cs typeface="Arial"/>
              </a:rPr>
              <a:t>Att</a:t>
            </a:r>
            <a:r>
              <a:rPr sz="750" spc="-4" dirty="0" smtClean="0">
                <a:solidFill>
                  <a:srgbClr val="5B5461"/>
                </a:solidFill>
                <a:latin typeface="Arial"/>
                <a:cs typeface="Arial"/>
              </a:rPr>
              <a:t>t</a:t>
            </a:r>
            <a:r>
              <a:rPr sz="750" spc="0" dirty="0" smtClean="0">
                <a:solidFill>
                  <a:srgbClr val="5B5461"/>
                </a:solidFill>
                <a:latin typeface="Arial"/>
                <a:cs typeface="Arial"/>
              </a:rPr>
              <a:t>VA</a:t>
            </a:r>
            <a:r>
              <a:rPr sz="750" spc="0" dirty="0" smtClean="0">
                <a:solidFill>
                  <a:srgbClr val="3E3D4F"/>
                </a:solidFill>
                <a:latin typeface="Arial"/>
                <a:cs typeface="Arial"/>
              </a:rPr>
              <a:t>L</a:t>
            </a:r>
            <a:r>
              <a:rPr sz="750" spc="0" dirty="0" smtClean="0">
                <a:solidFill>
                  <a:srgbClr val="485D70"/>
                </a:solidFill>
                <a:latin typeface="Arial"/>
                <a:cs typeface="Arial"/>
              </a:rPr>
              <a:t>U</a:t>
            </a:r>
            <a:r>
              <a:rPr sz="750" spc="0" dirty="0" smtClean="0">
                <a:solidFill>
                  <a:srgbClr val="3E3D4F"/>
                </a:solidFill>
                <a:latin typeface="Arial"/>
                <a:cs typeface="Arial"/>
              </a:rPr>
              <a:t>E</a:t>
            </a:r>
            <a:r>
              <a:rPr sz="750" spc="0" dirty="0" smtClean="0">
                <a:solidFill>
                  <a:srgbClr val="5B5461"/>
                </a:solidFill>
                <a:latin typeface="Arial"/>
                <a:cs typeface="Arial"/>
              </a:rPr>
              <a:t>S</a:t>
            </a:r>
            <a:endParaRPr sz="750">
              <a:latin typeface="Arial"/>
              <a:cs typeface="Arial"/>
            </a:endParaRPr>
          </a:p>
          <a:p>
            <a:pPr marL="12700" marR="14477">
              <a:lnSpc>
                <a:spcPct val="95825"/>
              </a:lnSpc>
              <a:spcBef>
                <a:spcPts val="130"/>
              </a:spcBef>
            </a:pPr>
            <a:r>
              <a:rPr sz="750" dirty="0" smtClean="0">
                <a:solidFill>
                  <a:srgbClr val="E6B377"/>
                </a:solidFill>
                <a:latin typeface="Times New Roman"/>
                <a:cs typeface="Times New Roman"/>
              </a:rPr>
              <a:t>1</a:t>
            </a:r>
            <a:r>
              <a:rPr sz="750" dirty="0" smtClean="0">
                <a:solidFill>
                  <a:srgbClr val="5B5461"/>
                </a:solidFill>
                <a:latin typeface="Times New Roman"/>
                <a:cs typeface="Times New Roman"/>
              </a:rPr>
              <a:t>[</a:t>
            </a:r>
            <a:endParaRPr sz="75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703276" y="4146413"/>
            <a:ext cx="529343" cy="13716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15"/>
              </a:spcBef>
            </a:pPr>
            <a:r>
              <a:rPr sz="850" dirty="0" smtClean="0">
                <a:solidFill>
                  <a:srgbClr val="5B5461"/>
                </a:solidFill>
                <a:latin typeface="Arial"/>
                <a:cs typeface="Arial"/>
              </a:rPr>
              <a:t>:</a:t>
            </a:r>
            <a:r>
              <a:rPr sz="850" dirty="0" smtClean="0">
                <a:solidFill>
                  <a:srgbClr val="3E3D4F"/>
                </a:solidFill>
                <a:latin typeface="Arial"/>
                <a:cs typeface="Arial"/>
              </a:rPr>
              <a:t>i</a:t>
            </a:r>
            <a:r>
              <a:rPr sz="850" dirty="0" smtClean="0">
                <a:solidFill>
                  <a:srgbClr val="5B5461"/>
                </a:solidFill>
                <a:latin typeface="Arial"/>
                <a:cs typeface="Arial"/>
              </a:rPr>
              <a:t>m </a:t>
            </a:r>
            <a:r>
              <a:rPr sz="850" spc="50" dirty="0" smtClean="0">
                <a:solidFill>
                  <a:srgbClr val="5B5461"/>
                </a:solidFill>
                <a:latin typeface="Arial"/>
                <a:cs typeface="Arial"/>
              </a:rPr>
              <a:t> </a:t>
            </a:r>
            <a:r>
              <a:rPr sz="650" spc="0" dirty="0" smtClean="0">
                <a:solidFill>
                  <a:srgbClr val="5B5461"/>
                </a:solidFill>
                <a:latin typeface="Arial"/>
                <a:cs typeface="Arial"/>
              </a:rPr>
              <a:t>AcctN</a:t>
            </a:r>
            <a:endParaRPr sz="65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949646" y="4154197"/>
            <a:ext cx="1241072" cy="12826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5"/>
              </a:spcBef>
            </a:pPr>
            <a:r>
              <a:rPr sz="800" dirty="0" smtClean="0">
                <a:solidFill>
                  <a:srgbClr val="4F4B21"/>
                </a:solidFill>
                <a:latin typeface="Times New Roman"/>
                <a:cs typeface="Times New Roman"/>
              </a:rPr>
              <a:t>b</a:t>
            </a:r>
            <a:r>
              <a:rPr sz="800" dirty="0" smtClean="0">
                <a:solidFill>
                  <a:srgbClr val="2A2B24"/>
                </a:solidFill>
                <a:latin typeface="Times New Roman"/>
                <a:cs typeface="Times New Roman"/>
              </a:rPr>
              <a:t>l</a:t>
            </a:r>
            <a:r>
              <a:rPr sz="800" dirty="0" smtClean="0">
                <a:solidFill>
                  <a:srgbClr val="4F4B21"/>
                </a:solidFill>
                <a:latin typeface="Times New Roman"/>
                <a:cs typeface="Times New Roman"/>
              </a:rPr>
              <a:t>o</a:t>
            </a:r>
            <a:r>
              <a:rPr sz="800" dirty="0" smtClean="0">
                <a:solidFill>
                  <a:srgbClr val="5E5D20"/>
                </a:solidFill>
                <a:latin typeface="Times New Roman"/>
                <a:cs typeface="Times New Roman"/>
              </a:rPr>
              <a:t>ck</a:t>
            </a:r>
            <a:r>
              <a:rPr sz="800" dirty="0" smtClean="0">
                <a:solidFill>
                  <a:srgbClr val="4F4B21"/>
                </a:solidFill>
                <a:latin typeface="Times New Roman"/>
                <a:cs typeface="Times New Roman"/>
              </a:rPr>
              <a:t>s </a:t>
            </a:r>
            <a:r>
              <a:rPr sz="800" spc="-94" dirty="0" smtClean="0">
                <a:solidFill>
                  <a:srgbClr val="4F4B21"/>
                </a:solidFill>
                <a:latin typeface="Times New Roman"/>
                <a:cs typeface="Times New Roman"/>
              </a:rPr>
              <a:t> </a:t>
            </a:r>
            <a:r>
              <a:rPr sz="800" spc="0" dirty="0" smtClean="0">
                <a:solidFill>
                  <a:srgbClr val="4F4B21"/>
                </a:solidFill>
                <a:latin typeface="Times New Roman"/>
                <a:cs typeface="Times New Roman"/>
              </a:rPr>
              <a:t>a</a:t>
            </a:r>
            <a:r>
              <a:rPr sz="800" spc="0" dirty="0" smtClean="0">
                <a:solidFill>
                  <a:srgbClr val="5E5D20"/>
                </a:solidFill>
                <a:latin typeface="Times New Roman"/>
                <a:cs typeface="Times New Roman"/>
              </a:rPr>
              <a:t>r</a:t>
            </a:r>
            <a:r>
              <a:rPr sz="800" spc="0" dirty="0" smtClean="0">
                <a:solidFill>
                  <a:srgbClr val="4F4B21"/>
                </a:solidFill>
                <a:latin typeface="Times New Roman"/>
                <a:cs typeface="Times New Roman"/>
              </a:rPr>
              <a:t>e</a:t>
            </a:r>
            <a:r>
              <a:rPr sz="800" spc="-4" dirty="0" smtClean="0">
                <a:solidFill>
                  <a:srgbClr val="4F4B21"/>
                </a:solidFill>
                <a:latin typeface="Times New Roman"/>
                <a:cs typeface="Times New Roman"/>
              </a:rPr>
              <a:t> </a:t>
            </a:r>
            <a:r>
              <a:rPr sz="800" spc="0" dirty="0" smtClean="0">
                <a:solidFill>
                  <a:srgbClr val="5E5D20"/>
                </a:solidFill>
                <a:latin typeface="Times New Roman"/>
                <a:cs typeface="Times New Roman"/>
              </a:rPr>
              <a:t>w</a:t>
            </a:r>
            <a:r>
              <a:rPr sz="800" spc="0" dirty="0" smtClean="0">
                <a:solidFill>
                  <a:srgbClr val="4F4B21"/>
                </a:solidFill>
                <a:latin typeface="Times New Roman"/>
                <a:cs typeface="Times New Roman"/>
              </a:rPr>
              <a:t>r</a:t>
            </a:r>
            <a:r>
              <a:rPr sz="800" spc="0" dirty="0" smtClean="0">
                <a:solidFill>
                  <a:srgbClr val="2A2B24"/>
                </a:solidFill>
                <a:latin typeface="Times New Roman"/>
                <a:cs typeface="Times New Roman"/>
              </a:rPr>
              <a:t>i</a:t>
            </a:r>
            <a:r>
              <a:rPr sz="800" spc="0" dirty="0" smtClean="0">
                <a:solidFill>
                  <a:srgbClr val="4F4B21"/>
                </a:solidFill>
                <a:latin typeface="Times New Roman"/>
                <a:cs typeface="Times New Roman"/>
              </a:rPr>
              <a:t>tt</a:t>
            </a:r>
            <a:r>
              <a:rPr sz="800" spc="0" dirty="0" smtClean="0">
                <a:solidFill>
                  <a:srgbClr val="3B3A23"/>
                </a:solidFill>
                <a:latin typeface="Times New Roman"/>
                <a:cs typeface="Times New Roman"/>
              </a:rPr>
              <a:t>e</a:t>
            </a:r>
            <a:r>
              <a:rPr sz="800" spc="0" dirty="0" smtClean="0">
                <a:solidFill>
                  <a:srgbClr val="4F4B21"/>
                </a:solidFill>
                <a:latin typeface="Times New Roman"/>
                <a:cs typeface="Times New Roman"/>
              </a:rPr>
              <a:t>n</a:t>
            </a:r>
            <a:r>
              <a:rPr sz="800" spc="69" dirty="0" smtClean="0">
                <a:solidFill>
                  <a:srgbClr val="4F4B21"/>
                </a:solidFill>
                <a:latin typeface="Times New Roman"/>
                <a:cs typeface="Times New Roman"/>
              </a:rPr>
              <a:t> </a:t>
            </a:r>
            <a:r>
              <a:rPr sz="800" spc="0" dirty="0" smtClean="0">
                <a:solidFill>
                  <a:srgbClr val="4F4B21"/>
                </a:solidFill>
                <a:latin typeface="Times New Roman"/>
                <a:cs typeface="Times New Roman"/>
              </a:rPr>
              <a:t>t</a:t>
            </a:r>
            <a:r>
              <a:rPr sz="800" spc="0" dirty="0" smtClean="0">
                <a:solidFill>
                  <a:srgbClr val="5E5D20"/>
                </a:solidFill>
                <a:latin typeface="Times New Roman"/>
                <a:cs typeface="Times New Roman"/>
              </a:rPr>
              <a:t>o</a:t>
            </a:r>
            <a:r>
              <a:rPr sz="800" spc="186" dirty="0" smtClean="0">
                <a:solidFill>
                  <a:srgbClr val="5E5D20"/>
                </a:solidFill>
                <a:latin typeface="Times New Roman"/>
                <a:cs typeface="Times New Roman"/>
              </a:rPr>
              <a:t> </a:t>
            </a:r>
            <a:r>
              <a:rPr sz="800" spc="0" dirty="0" smtClean="0">
                <a:solidFill>
                  <a:srgbClr val="4F4B21"/>
                </a:solidFill>
                <a:latin typeface="Times New Roman"/>
                <a:cs typeface="Times New Roman"/>
              </a:rPr>
              <a:t>d</a:t>
            </a:r>
            <a:r>
              <a:rPr sz="800" spc="0" dirty="0" smtClean="0">
                <a:solidFill>
                  <a:srgbClr val="2A2B24"/>
                </a:solidFill>
                <a:latin typeface="Times New Roman"/>
                <a:cs typeface="Times New Roman"/>
              </a:rPr>
              <a:t>i</a:t>
            </a:r>
            <a:r>
              <a:rPr sz="800" spc="0" dirty="0" smtClean="0">
                <a:solidFill>
                  <a:srgbClr val="4F4B21"/>
                </a:solidFill>
                <a:latin typeface="Times New Roman"/>
                <a:cs typeface="Times New Roman"/>
              </a:rPr>
              <a:t>s</a:t>
            </a:r>
            <a:r>
              <a:rPr sz="800" spc="0" dirty="0" smtClean="0">
                <a:solidFill>
                  <a:srgbClr val="5E5D20"/>
                </a:solidFill>
                <a:latin typeface="Times New Roman"/>
                <a:cs typeface="Times New Roman"/>
              </a:rPr>
              <a:t>k.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190232" y="4171111"/>
            <a:ext cx="231176" cy="10668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5"/>
              </a:spcBef>
            </a:pPr>
            <a:r>
              <a:rPr sz="650" dirty="0" smtClean="0">
                <a:solidFill>
                  <a:srgbClr val="5B5461"/>
                </a:solidFill>
                <a:latin typeface="Arial"/>
                <a:cs typeface="Arial"/>
              </a:rPr>
              <a:t>lH</a:t>
            </a:r>
            <a:r>
              <a:rPr sz="650" dirty="0" smtClean="0">
                <a:solidFill>
                  <a:srgbClr val="485D70"/>
                </a:solidFill>
                <a:latin typeface="Arial"/>
                <a:cs typeface="Arial"/>
              </a:rPr>
              <a:t>TI</a:t>
            </a:r>
            <a:r>
              <a:rPr sz="650" dirty="0" smtClean="0">
                <a:solidFill>
                  <a:srgbClr val="5B5461"/>
                </a:solidFill>
                <a:latin typeface="Arial"/>
                <a:cs typeface="Arial"/>
              </a:rPr>
              <a:t>,</a:t>
            </a:r>
            <a:r>
              <a:rPr sz="650" dirty="0" smtClean="0">
                <a:solidFill>
                  <a:srgbClr val="7BBEE9"/>
                </a:solidFill>
                <a:latin typeface="Arial"/>
                <a:cs typeface="Arial"/>
              </a:rPr>
              <a:t>,</a:t>
            </a:r>
            <a:endParaRPr sz="65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703276" y="4292717"/>
            <a:ext cx="572556" cy="62636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16763">
              <a:lnSpc>
                <a:spcPct val="95825"/>
              </a:lnSpc>
              <a:spcBef>
                <a:spcPts val="15"/>
              </a:spcBef>
            </a:pPr>
            <a:r>
              <a:rPr sz="850" dirty="0" smtClean="0">
                <a:solidFill>
                  <a:srgbClr val="5B5461"/>
                </a:solidFill>
                <a:latin typeface="Arial"/>
                <a:cs typeface="Arial"/>
              </a:rPr>
              <a:t>:</a:t>
            </a:r>
            <a:r>
              <a:rPr sz="850" dirty="0" smtClean="0">
                <a:solidFill>
                  <a:srgbClr val="3E3D4F"/>
                </a:solidFill>
                <a:latin typeface="Arial"/>
                <a:cs typeface="Arial"/>
              </a:rPr>
              <a:t>i</a:t>
            </a:r>
            <a:r>
              <a:rPr sz="850" dirty="0" smtClean="0">
                <a:solidFill>
                  <a:srgbClr val="5B5461"/>
                </a:solidFill>
                <a:latin typeface="Arial"/>
                <a:cs typeface="Arial"/>
              </a:rPr>
              <a:t>m</a:t>
            </a:r>
            <a:r>
              <a:rPr sz="850" dirty="0" smtClean="0">
                <a:solidFill>
                  <a:srgbClr val="3E3D4F"/>
                </a:solidFill>
                <a:latin typeface="Arial"/>
                <a:cs typeface="Arial"/>
              </a:rPr>
              <a:t>=</a:t>
            </a:r>
            <a:r>
              <a:rPr sz="850" dirty="0" smtClean="0">
                <a:solidFill>
                  <a:srgbClr val="485D70"/>
                </a:solidFill>
                <a:latin typeface="Arial"/>
                <a:cs typeface="Arial"/>
              </a:rPr>
              <a:t>N</a:t>
            </a:r>
            <a:r>
              <a:rPr sz="850" dirty="0" smtClean="0">
                <a:solidFill>
                  <a:srgbClr val="5B5461"/>
                </a:solidFill>
                <a:latin typeface="Arial"/>
                <a:cs typeface="Arial"/>
              </a:rPr>
              <a:t>bir,</a:t>
            </a:r>
            <a:r>
              <a:rPr sz="850" dirty="0" smtClean="0">
                <a:solidFill>
                  <a:srgbClr val="7BBEE9"/>
                </a:solidFill>
                <a:latin typeface="Arial"/>
                <a:cs typeface="Arial"/>
              </a:rPr>
              <a:t>.</a:t>
            </a:r>
            <a:endParaRPr sz="850">
              <a:latin typeface="Arial"/>
              <a:cs typeface="Arial"/>
            </a:endParaRPr>
          </a:p>
          <a:p>
            <a:pPr marL="12700">
              <a:lnSpc>
                <a:spcPts val="955"/>
              </a:lnSpc>
              <a:spcBef>
                <a:spcPts val="47"/>
              </a:spcBef>
            </a:pPr>
            <a:r>
              <a:rPr sz="850" spc="0" dirty="0" smtClean="0">
                <a:solidFill>
                  <a:srgbClr val="5B5461"/>
                </a:solidFill>
                <a:latin typeface="Times New Roman"/>
                <a:cs typeface="Times New Roman"/>
              </a:rPr>
              <a:t>:</a:t>
            </a:r>
            <a:r>
              <a:rPr sz="850" spc="-2" dirty="0" smtClean="0">
                <a:solidFill>
                  <a:srgbClr val="5B5461"/>
                </a:solidFill>
                <a:latin typeface="Times New Roman"/>
                <a:cs typeface="Times New Roman"/>
              </a:rPr>
              <a:t> </a:t>
            </a:r>
            <a:r>
              <a:rPr sz="850" spc="0" dirty="0" smtClean="0">
                <a:solidFill>
                  <a:srgbClr val="3E3D4F"/>
                </a:solidFill>
                <a:latin typeface="Times New Roman"/>
                <a:cs typeface="Times New Roman"/>
              </a:rPr>
              <a:t>i</a:t>
            </a:r>
            <a:r>
              <a:rPr sz="850" spc="0" dirty="0" smtClean="0">
                <a:solidFill>
                  <a:srgbClr val="5B5461"/>
                </a:solidFill>
                <a:latin typeface="Times New Roman"/>
                <a:cs typeface="Times New Roman"/>
              </a:rPr>
              <a:t>n</a:t>
            </a:r>
            <a:r>
              <a:rPr sz="850" spc="0" dirty="0" smtClean="0">
                <a:solidFill>
                  <a:srgbClr val="3E3D4F"/>
                </a:solidFill>
                <a:latin typeface="Times New Roman"/>
                <a:cs typeface="Times New Roman"/>
              </a:rPr>
              <a:t>_</a:t>
            </a:r>
            <a:r>
              <a:rPr sz="800" spc="0" dirty="0" smtClean="0">
                <a:solidFill>
                  <a:srgbClr val="5B5461"/>
                </a:solidFill>
                <a:latin typeface="Arial"/>
                <a:cs typeface="Arial"/>
              </a:rPr>
              <a:t>st</a:t>
            </a:r>
            <a:r>
              <a:rPr sz="800" spc="0" dirty="0" smtClean="0">
                <a:solidFill>
                  <a:srgbClr val="485D70"/>
                </a:solidFill>
                <a:latin typeface="Arial"/>
                <a:cs typeface="Arial"/>
              </a:rPr>
              <a:t>r</a:t>
            </a:r>
            <a:r>
              <a:rPr sz="800" spc="0" dirty="0" smtClean="0">
                <a:solidFill>
                  <a:srgbClr val="E6B377"/>
                </a:solidFill>
                <a:latin typeface="Arial"/>
                <a:cs typeface="Arial"/>
              </a:rPr>
              <a:t>,</a:t>
            </a:r>
            <a:r>
              <a:rPr sz="800" spc="0" dirty="0" smtClean="0">
                <a:solidFill>
                  <a:srgbClr val="3E3D4F"/>
                </a:solidFill>
                <a:latin typeface="Arial"/>
                <a:cs typeface="Arial"/>
              </a:rPr>
              <a:t>e</a:t>
            </a:r>
            <a:r>
              <a:rPr sz="800" spc="0" dirty="0" smtClean="0">
                <a:solidFill>
                  <a:srgbClr val="5B5461"/>
                </a:solidFill>
                <a:latin typeface="Arial"/>
                <a:cs typeface="Arial"/>
              </a:rPr>
              <a:t>e</a:t>
            </a:r>
            <a:r>
              <a:rPr sz="800" spc="0" dirty="0" smtClean="0">
                <a:solidFill>
                  <a:srgbClr val="5B5461"/>
                </a:solidFill>
                <a:latin typeface="Segoe UI"/>
                <a:cs typeface="Segoe UI"/>
              </a:rPr>
              <a:t>�</a:t>
            </a:r>
            <a:endParaRPr sz="800">
              <a:latin typeface="Segoe UI"/>
              <a:cs typeface="Segoe UI"/>
            </a:endParaRPr>
          </a:p>
          <a:p>
            <a:pPr marL="12700" marR="16763">
              <a:lnSpc>
                <a:spcPct val="95825"/>
              </a:lnSpc>
            </a:pPr>
            <a:r>
              <a:rPr sz="850" dirty="0" smtClean="0">
                <a:solidFill>
                  <a:srgbClr val="5B5461"/>
                </a:solidFill>
                <a:latin typeface="Times New Roman"/>
                <a:cs typeface="Times New Roman"/>
              </a:rPr>
              <a:t>:</a:t>
            </a:r>
            <a:r>
              <a:rPr sz="850" dirty="0" smtClean="0">
                <a:solidFill>
                  <a:srgbClr val="3E3D4F"/>
                </a:solidFill>
                <a:latin typeface="Times New Roman"/>
                <a:cs typeface="Times New Roman"/>
              </a:rPr>
              <a:t>i</a:t>
            </a:r>
            <a:r>
              <a:rPr sz="850" dirty="0" smtClean="0">
                <a:solidFill>
                  <a:srgbClr val="5B5461"/>
                </a:solidFill>
                <a:latin typeface="Times New Roman"/>
                <a:cs typeface="Times New Roman"/>
              </a:rPr>
              <a:t>m</a:t>
            </a:r>
            <a:r>
              <a:rPr sz="850" dirty="0" smtClean="0">
                <a:solidFill>
                  <a:srgbClr val="3E3D4F"/>
                </a:solidFill>
                <a:latin typeface="Times New Roman"/>
                <a:cs typeface="Times New Roman"/>
              </a:rPr>
              <a:t>_</a:t>
            </a:r>
            <a:r>
              <a:rPr sz="850" dirty="0" smtClean="0">
                <a:solidFill>
                  <a:srgbClr val="5B5461"/>
                </a:solidFill>
                <a:latin typeface="Times New Roman"/>
                <a:cs typeface="Times New Roman"/>
              </a:rPr>
              <a:t>City</a:t>
            </a:r>
            <a:r>
              <a:rPr sz="850" dirty="0" smtClean="0">
                <a:solidFill>
                  <a:srgbClr val="787077"/>
                </a:solidFill>
                <a:latin typeface="Times New Roman"/>
                <a:cs typeface="Times New Roman"/>
              </a:rPr>
              <a:t>r</a:t>
            </a:r>
            <a:endParaRPr sz="850">
              <a:latin typeface="Times New Roman"/>
              <a:cs typeface="Times New Roman"/>
            </a:endParaRPr>
          </a:p>
          <a:p>
            <a:pPr marL="12700" marR="16763">
              <a:lnSpc>
                <a:spcPts val="950"/>
              </a:lnSpc>
              <a:spcBef>
                <a:spcPts val="47"/>
              </a:spcBef>
            </a:pPr>
            <a:r>
              <a:rPr sz="850" dirty="0" smtClean="0">
                <a:solidFill>
                  <a:srgbClr val="5B5461"/>
                </a:solidFill>
                <a:latin typeface="Arial"/>
                <a:cs typeface="Arial"/>
              </a:rPr>
              <a:t>:</a:t>
            </a:r>
            <a:r>
              <a:rPr sz="850" dirty="0" smtClean="0">
                <a:solidFill>
                  <a:srgbClr val="3E3D4F"/>
                </a:solidFill>
                <a:latin typeface="Arial"/>
                <a:cs typeface="Arial"/>
              </a:rPr>
              <a:t>i</a:t>
            </a:r>
            <a:r>
              <a:rPr sz="850" dirty="0" smtClean="0">
                <a:solidFill>
                  <a:srgbClr val="5B5461"/>
                </a:solidFill>
                <a:latin typeface="Arial"/>
                <a:cs typeface="Arial"/>
              </a:rPr>
              <a:t>m </a:t>
            </a:r>
            <a:r>
              <a:rPr sz="850" spc="50" dirty="0" smtClean="0">
                <a:solidFill>
                  <a:srgbClr val="5B5461"/>
                </a:solidFill>
                <a:latin typeface="Arial"/>
                <a:cs typeface="Arial"/>
              </a:rPr>
              <a:t> </a:t>
            </a:r>
            <a:r>
              <a:rPr sz="800" spc="0" dirty="0" smtClean="0">
                <a:solidFill>
                  <a:srgbClr val="5B5461"/>
                </a:solidFill>
                <a:latin typeface="Arial"/>
                <a:cs typeface="Arial"/>
              </a:rPr>
              <a:t>stat</a:t>
            </a:r>
            <a:r>
              <a:rPr sz="800" spc="0" dirty="0" smtClean="0">
                <a:solidFill>
                  <a:srgbClr val="E6B377"/>
                </a:solidFill>
                <a:latin typeface="Arial"/>
                <a:cs typeface="Arial"/>
              </a:rPr>
              <a:t>,</a:t>
            </a:r>
            <a:r>
              <a:rPr sz="800" spc="0" dirty="0" smtClean="0">
                <a:solidFill>
                  <a:srgbClr val="3E3D4F"/>
                </a:solidFill>
                <a:latin typeface="Arial"/>
                <a:cs typeface="Arial"/>
              </a:rPr>
              <a:t>e</a:t>
            </a:r>
            <a:r>
              <a:rPr sz="800" spc="0" dirty="0" smtClean="0">
                <a:solidFill>
                  <a:srgbClr val="5B5461"/>
                </a:solidFill>
                <a:latin typeface="Arial"/>
                <a:cs typeface="Arial"/>
              </a:rPr>
              <a:t>,</a:t>
            </a:r>
            <a:r>
              <a:rPr sz="800" spc="0" dirty="0" smtClean="0">
                <a:solidFill>
                  <a:srgbClr val="7BBEE9"/>
                </a:solidFill>
                <a:latin typeface="Arial"/>
                <a:cs typeface="Arial"/>
              </a:rPr>
              <a:t>.</a:t>
            </a:r>
            <a:endParaRPr sz="800">
              <a:latin typeface="Arial"/>
              <a:cs typeface="Arial"/>
            </a:endParaRPr>
          </a:p>
          <a:p>
            <a:pPr marL="12700" marR="16763">
              <a:lnSpc>
                <a:spcPts val="955"/>
              </a:lnSpc>
              <a:spcBef>
                <a:spcPts val="0"/>
              </a:spcBef>
            </a:pPr>
            <a:r>
              <a:rPr sz="850" dirty="0" smtClean="0">
                <a:solidFill>
                  <a:srgbClr val="5B5461"/>
                </a:solidFill>
                <a:latin typeface="Arial"/>
                <a:cs typeface="Arial"/>
              </a:rPr>
              <a:t>:</a:t>
            </a:r>
            <a:r>
              <a:rPr sz="850" dirty="0" smtClean="0">
                <a:solidFill>
                  <a:srgbClr val="3E3D4F"/>
                </a:solidFill>
                <a:latin typeface="Arial"/>
                <a:cs typeface="Arial"/>
              </a:rPr>
              <a:t>i</a:t>
            </a:r>
            <a:r>
              <a:rPr sz="850" dirty="0" smtClean="0">
                <a:solidFill>
                  <a:srgbClr val="5B5461"/>
                </a:solidFill>
                <a:latin typeface="Arial"/>
                <a:cs typeface="Arial"/>
              </a:rPr>
              <a:t>m</a:t>
            </a:r>
            <a:r>
              <a:rPr sz="850" dirty="0" smtClean="0">
                <a:solidFill>
                  <a:srgbClr val="3E3D4F"/>
                </a:solidFill>
                <a:latin typeface="Arial"/>
                <a:cs typeface="Arial"/>
              </a:rPr>
              <a:t>=</a:t>
            </a:r>
            <a:r>
              <a:rPr sz="850" dirty="0" smtClean="0">
                <a:solidFill>
                  <a:srgbClr val="5B5461"/>
                </a:solidFill>
                <a:latin typeface="Arial"/>
                <a:cs typeface="Arial"/>
              </a:rPr>
              <a:t>Zip);</a:t>
            </a:r>
            <a:r>
              <a:rPr sz="850" dirty="0" smtClean="0">
                <a:solidFill>
                  <a:srgbClr val="E6B377"/>
                </a:solidFill>
                <a:latin typeface="Arial"/>
                <a:cs typeface="Arial"/>
              </a:rPr>
              <a:t>.</a:t>
            </a:r>
            <a:endParaRPr sz="85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675709" y="4292606"/>
            <a:ext cx="106176" cy="13715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025"/>
              </a:lnSpc>
              <a:spcBef>
                <a:spcPts val="51"/>
              </a:spcBef>
            </a:pPr>
            <a:r>
              <a:rPr sz="850" spc="0" dirty="0" smtClean="0">
                <a:solidFill>
                  <a:srgbClr val="21496E"/>
                </a:solidFill>
                <a:latin typeface="Segoe UI"/>
                <a:cs typeface="Segoe UI"/>
              </a:rPr>
              <a:t>�</a:t>
            </a:r>
            <a:endParaRPr sz="850">
              <a:latin typeface="Segoe UI"/>
              <a:cs typeface="Segoe U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703276" y="4808701"/>
            <a:ext cx="3383177" cy="49377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854"/>
              </a:lnSpc>
              <a:spcBef>
                <a:spcPts val="192"/>
              </a:spcBef>
            </a:pPr>
            <a:r>
              <a:rPr sz="4575" baseline="-1900" dirty="0" smtClean="0">
                <a:solidFill>
                  <a:srgbClr val="627086"/>
                </a:solidFill>
                <a:latin typeface="Times New Roman"/>
                <a:cs typeface="Times New Roman"/>
              </a:rPr>
              <a:t>-</a:t>
            </a:r>
            <a:r>
              <a:rPr sz="4575" baseline="10454" dirty="0" smtClean="0">
                <a:solidFill>
                  <a:srgbClr val="21496E"/>
                </a:solidFill>
                <a:latin typeface="Times New Roman"/>
                <a:cs typeface="Times New Roman"/>
              </a:rPr>
              <a:t>---</a:t>
            </a:r>
            <a:r>
              <a:rPr sz="4575" baseline="10454" dirty="0" smtClean="0">
                <a:solidFill>
                  <a:srgbClr val="033565"/>
                </a:solidFill>
                <a:latin typeface="Times New Roman"/>
                <a:cs typeface="Times New Roman"/>
              </a:rPr>
              <a:t>-</a:t>
            </a:r>
            <a:r>
              <a:rPr sz="4575" baseline="10454" dirty="0" smtClean="0">
                <a:solidFill>
                  <a:srgbClr val="21496E"/>
                </a:solidFill>
                <a:latin typeface="Times New Roman"/>
                <a:cs typeface="Times New Roman"/>
              </a:rPr>
              <a:t>-===</a:t>
            </a:r>
            <a:r>
              <a:rPr sz="4575" baseline="10454" dirty="0" smtClean="0">
                <a:solidFill>
                  <a:srgbClr val="033565"/>
                </a:solidFill>
                <a:latin typeface="Times New Roman"/>
                <a:cs typeface="Times New Roman"/>
              </a:rPr>
              <a:t>===</a:t>
            </a:r>
            <a:r>
              <a:rPr sz="4575" baseline="10454" dirty="0" smtClean="0">
                <a:solidFill>
                  <a:srgbClr val="21496E"/>
                </a:solidFill>
                <a:latin typeface="Times New Roman"/>
                <a:cs typeface="Times New Roman"/>
              </a:rPr>
              <a:t>======</a:t>
            </a:r>
            <a:r>
              <a:rPr sz="4575" baseline="10454" dirty="0" smtClean="0">
                <a:solidFill>
                  <a:srgbClr val="033565"/>
                </a:solidFill>
                <a:latin typeface="Times New Roman"/>
                <a:cs typeface="Times New Roman"/>
              </a:rPr>
              <a:t>=</a:t>
            </a:r>
            <a:r>
              <a:rPr sz="4575" baseline="10454" dirty="0" smtClean="0">
                <a:solidFill>
                  <a:srgbClr val="21496E"/>
                </a:solidFill>
                <a:latin typeface="Times New Roman"/>
                <a:cs typeface="Times New Roman"/>
              </a:rPr>
              <a:t>==</a:t>
            </a:r>
            <a:r>
              <a:rPr sz="4575" baseline="10454" dirty="0" smtClean="0">
                <a:solidFill>
                  <a:srgbClr val="033565"/>
                </a:solidFill>
                <a:latin typeface="Times New Roman"/>
                <a:cs typeface="Times New Roman"/>
              </a:rPr>
              <a:t>=</a:t>
            </a:r>
            <a:r>
              <a:rPr sz="4575" baseline="10454" dirty="0" smtClean="0">
                <a:solidFill>
                  <a:srgbClr val="21496E"/>
                </a:solidFill>
                <a:latin typeface="Times New Roman"/>
                <a:cs typeface="Times New Roman"/>
              </a:rPr>
              <a:t>=</a:t>
            </a:r>
            <a:r>
              <a:rPr sz="4575" baseline="10454" dirty="0" smtClean="0">
                <a:solidFill>
                  <a:srgbClr val="033565"/>
                </a:solidFill>
                <a:latin typeface="Times New Roman"/>
                <a:cs typeface="Times New Roman"/>
              </a:rPr>
              <a:t>::</a:t>
            </a:r>
            <a:r>
              <a:rPr sz="4575" spc="-4" baseline="10454" dirty="0" smtClean="0">
                <a:solidFill>
                  <a:srgbClr val="033565"/>
                </a:solidFill>
                <a:latin typeface="Times New Roman"/>
                <a:cs typeface="Times New Roman"/>
              </a:rPr>
              <a:t>:</a:t>
            </a:r>
            <a:r>
              <a:rPr sz="4575" spc="0" baseline="10454" dirty="0" smtClean="0">
                <a:solidFill>
                  <a:srgbClr val="21496E"/>
                </a:solidFill>
                <a:latin typeface="Times New Roman"/>
                <a:cs typeface="Times New Roman"/>
              </a:rPr>
              <a:t>==</a:t>
            </a:r>
            <a:r>
              <a:rPr sz="4575" spc="0" baseline="10454" dirty="0" smtClean="0">
                <a:solidFill>
                  <a:srgbClr val="485D70"/>
                </a:solidFill>
                <a:latin typeface="Times New Roman"/>
                <a:cs typeface="Times New Roman"/>
              </a:rPr>
              <a:t>=</a:t>
            </a:r>
            <a:r>
              <a:rPr sz="4575" spc="0" baseline="10454" dirty="0" smtClean="0">
                <a:solidFill>
                  <a:srgbClr val="21496E"/>
                </a:solidFill>
                <a:latin typeface="Times New Roman"/>
                <a:cs typeface="Times New Roman"/>
              </a:rPr>
              <a:t>==:</a:t>
            </a:r>
            <a:r>
              <a:rPr sz="4575" spc="-4" baseline="10454" dirty="0" smtClean="0">
                <a:solidFill>
                  <a:srgbClr val="21496E"/>
                </a:solidFill>
                <a:latin typeface="Times New Roman"/>
                <a:cs typeface="Times New Roman"/>
              </a:rPr>
              <a:t>;</a:t>
            </a:r>
            <a:r>
              <a:rPr sz="4575" spc="0" baseline="10454" dirty="0" smtClean="0">
                <a:solidFill>
                  <a:srgbClr val="21496E"/>
                </a:solidFill>
                <a:latin typeface="Times New Roman"/>
                <a:cs typeface="Times New Roman"/>
              </a:rPr>
              <a:t>.I</a:t>
            </a:r>
            <a:endParaRPr sz="305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767156" y="4820429"/>
            <a:ext cx="72530" cy="17145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275"/>
              </a:lnSpc>
              <a:spcBef>
                <a:spcPts val="63"/>
              </a:spcBef>
            </a:pPr>
            <a:r>
              <a:rPr sz="1150" spc="0" dirty="0" smtClean="0">
                <a:solidFill>
                  <a:srgbClr val="21496E"/>
                </a:solidFill>
                <a:latin typeface="Arial"/>
                <a:cs typeface="Arial"/>
              </a:rPr>
              <a:t>,</a:t>
            </a:r>
            <a:endParaRPr sz="115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070813" y="5036593"/>
            <a:ext cx="1406502" cy="24942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7454"/>
              </a:lnSpc>
              <a:spcBef>
                <a:spcPts val="20"/>
              </a:spcBef>
            </a:pPr>
            <a:r>
              <a:rPr sz="800" spc="-414" dirty="0" smtClean="0">
                <a:solidFill>
                  <a:srgbClr val="4F4B21"/>
                </a:solidFill>
                <a:latin typeface="Times New Roman"/>
                <a:cs typeface="Times New Roman"/>
              </a:rPr>
              <a:t>P</a:t>
            </a:r>
            <a:r>
              <a:rPr sz="800" spc="0" dirty="0" smtClean="0">
                <a:solidFill>
                  <a:srgbClr val="4F4B21"/>
                </a:solidFill>
                <a:latin typeface="Times New Roman"/>
                <a:cs typeface="Times New Roman"/>
              </a:rPr>
              <a:t>L</a:t>
            </a:r>
            <a:r>
              <a:rPr sz="800" spc="-469" dirty="0" smtClean="0">
                <a:solidFill>
                  <a:srgbClr val="4F4B21"/>
                </a:solidFill>
                <a:latin typeface="Times New Roman"/>
                <a:cs typeface="Times New Roman"/>
              </a:rPr>
              <a:t>O</a:t>
            </a:r>
            <a:r>
              <a:rPr sz="800" spc="0" dirty="0" smtClean="0">
                <a:solidFill>
                  <a:srgbClr val="4F4B21"/>
                </a:solidFill>
                <a:latin typeface="Times New Roman"/>
                <a:cs typeface="Times New Roman"/>
              </a:rPr>
              <a:t>h</a:t>
            </a:r>
            <a:r>
              <a:rPr sz="800" spc="-394" dirty="0" smtClean="0">
                <a:solidFill>
                  <a:srgbClr val="4F4B21"/>
                </a:solidFill>
                <a:latin typeface="Times New Roman"/>
                <a:cs typeface="Times New Roman"/>
              </a:rPr>
              <a:t>a</a:t>
            </a:r>
            <a:r>
              <a:rPr sz="800" spc="-144" dirty="0" smtClean="0">
                <a:solidFill>
                  <a:srgbClr val="4F4B21"/>
                </a:solidFill>
                <a:latin typeface="Times New Roman"/>
                <a:cs typeface="Times New Roman"/>
              </a:rPr>
              <a:t>A</a:t>
            </a:r>
            <a:r>
              <a:rPr sz="800" spc="-214" dirty="0" smtClean="0">
                <a:solidFill>
                  <a:srgbClr val="4F4B21"/>
                </a:solidFill>
                <a:latin typeface="Times New Roman"/>
                <a:cs typeface="Times New Roman"/>
              </a:rPr>
              <a:t>s</a:t>
            </a:r>
            <a:r>
              <a:rPr sz="800" spc="-325" dirty="0" smtClean="0">
                <a:solidFill>
                  <a:srgbClr val="4F4B21"/>
                </a:solidFill>
                <a:latin typeface="Times New Roman"/>
                <a:cs typeface="Times New Roman"/>
              </a:rPr>
              <a:t>D</a:t>
            </a:r>
            <a:r>
              <a:rPr sz="800" spc="-125" dirty="0" smtClean="0">
                <a:solidFill>
                  <a:srgbClr val="3B3A23"/>
                </a:solidFill>
                <a:latin typeface="Times New Roman"/>
                <a:cs typeface="Times New Roman"/>
              </a:rPr>
              <a:t>e</a:t>
            </a:r>
            <a:r>
              <a:rPr sz="800" spc="0" dirty="0" smtClean="0">
                <a:solidFill>
                  <a:srgbClr val="2A2B24"/>
                </a:solidFill>
                <a:latin typeface="Times New Roman"/>
                <a:cs typeface="Times New Roman"/>
              </a:rPr>
              <a:t>I</a:t>
            </a:r>
            <a:r>
              <a:rPr sz="800" spc="-414" dirty="0" smtClean="0">
                <a:solidFill>
                  <a:srgbClr val="4F4B21"/>
                </a:solidFill>
                <a:latin typeface="Times New Roman"/>
                <a:cs typeface="Times New Roman"/>
              </a:rPr>
              <a:t>N</a:t>
            </a:r>
            <a:r>
              <a:rPr sz="750" spc="0" dirty="0" smtClean="0">
                <a:solidFill>
                  <a:srgbClr val="4F4B21"/>
                </a:solidFill>
                <a:latin typeface="Times New Roman"/>
                <a:cs typeface="Times New Roman"/>
              </a:rPr>
              <a:t>2</a:t>
            </a:r>
            <a:r>
              <a:rPr sz="750" spc="-134" dirty="0" smtClean="0">
                <a:solidFill>
                  <a:srgbClr val="4F4B21"/>
                </a:solidFill>
                <a:latin typeface="Times New Roman"/>
                <a:cs typeface="Times New Roman"/>
              </a:rPr>
              <a:t> </a:t>
            </a:r>
            <a:r>
              <a:rPr sz="800" spc="-339" dirty="0" smtClean="0">
                <a:solidFill>
                  <a:srgbClr val="4F4B21"/>
                </a:solidFill>
                <a:latin typeface="Times New Roman"/>
                <a:cs typeface="Times New Roman"/>
              </a:rPr>
              <a:t>G</a:t>
            </a:r>
            <a:r>
              <a:rPr sz="800" spc="0" dirty="0" smtClean="0">
                <a:solidFill>
                  <a:srgbClr val="4F4B21"/>
                </a:solidFill>
                <a:latin typeface="Times New Roman"/>
                <a:cs typeface="Times New Roman"/>
              </a:rPr>
              <a:t>b</a:t>
            </a:r>
            <a:r>
              <a:rPr sz="800" spc="-484" dirty="0" smtClean="0">
                <a:solidFill>
                  <a:srgbClr val="3B3A23"/>
                </a:solidFill>
                <a:latin typeface="Times New Roman"/>
                <a:cs typeface="Times New Roman"/>
              </a:rPr>
              <a:t>e</a:t>
            </a:r>
            <a:r>
              <a:rPr sz="800" spc="0" dirty="0" smtClean="0">
                <a:solidFill>
                  <a:srgbClr val="5E5D20"/>
                </a:solidFill>
                <a:latin typeface="Times New Roman"/>
                <a:cs typeface="Times New Roman"/>
              </a:rPr>
              <a:t>.</a:t>
            </a:r>
            <a:r>
              <a:rPr sz="800" spc="69" dirty="0" smtClean="0">
                <a:solidFill>
                  <a:srgbClr val="5E5D20"/>
                </a:solidFill>
                <a:latin typeface="Times New Roman"/>
                <a:cs typeface="Times New Roman"/>
              </a:rPr>
              <a:t> </a:t>
            </a:r>
            <a:r>
              <a:rPr sz="800" spc="-484" dirty="0" smtClean="0">
                <a:solidFill>
                  <a:srgbClr val="4F4B21"/>
                </a:solidFill>
                <a:latin typeface="Times New Roman"/>
                <a:cs typeface="Times New Roman"/>
              </a:rPr>
              <a:t>g</a:t>
            </a:r>
            <a:r>
              <a:rPr sz="800" spc="0" dirty="0" smtClean="0">
                <a:solidFill>
                  <a:srgbClr val="4F4B21"/>
                </a:solidFill>
                <a:latin typeface="Times New Roman"/>
                <a:cs typeface="Times New Roman"/>
              </a:rPr>
              <a:t>S</a:t>
            </a:r>
            <a:r>
              <a:rPr sz="800" spc="-304" dirty="0" smtClean="0">
                <a:solidFill>
                  <a:srgbClr val="4F4B21"/>
                </a:solidFill>
                <a:latin typeface="Times New Roman"/>
                <a:cs typeface="Times New Roman"/>
              </a:rPr>
              <a:t>o</a:t>
            </a:r>
            <a:r>
              <a:rPr sz="800" spc="0" dirty="0" smtClean="0">
                <a:solidFill>
                  <a:srgbClr val="2A2B24"/>
                </a:solidFill>
                <a:latin typeface="Times New Roman"/>
                <a:cs typeface="Times New Roman"/>
              </a:rPr>
              <a:t>i</a:t>
            </a:r>
            <a:r>
              <a:rPr sz="800" spc="-269" dirty="0" smtClean="0">
                <a:solidFill>
                  <a:srgbClr val="4F4B21"/>
                </a:solidFill>
                <a:latin typeface="Times New Roman"/>
                <a:cs typeface="Times New Roman"/>
              </a:rPr>
              <a:t>n</a:t>
            </a:r>
            <a:r>
              <a:rPr sz="800" spc="-104" dirty="0" smtClean="0">
                <a:solidFill>
                  <a:srgbClr val="4F4B21"/>
                </a:solidFill>
                <a:latin typeface="Times New Roman"/>
                <a:cs typeface="Times New Roman"/>
              </a:rPr>
              <a:t>r</a:t>
            </a:r>
            <a:r>
              <a:rPr sz="800" spc="-309" dirty="0" smtClean="0">
                <a:solidFill>
                  <a:srgbClr val="4F4B21"/>
                </a:solidFill>
                <a:latin typeface="Times New Roman"/>
                <a:cs typeface="Times New Roman"/>
              </a:rPr>
              <a:t>s</a:t>
            </a:r>
            <a:r>
              <a:rPr sz="800" spc="0" dirty="0" smtClean="0">
                <a:solidFill>
                  <a:srgbClr val="4F4B21"/>
                </a:solidFill>
                <a:latin typeface="Times New Roman"/>
                <a:cs typeface="Times New Roman"/>
              </a:rPr>
              <a:t>t</a:t>
            </a:r>
            <a:r>
              <a:rPr sz="800" spc="0" dirty="0" smtClean="0">
                <a:solidFill>
                  <a:srgbClr val="5E5D20"/>
                </a:solidFill>
                <a:latin typeface="Times New Roman"/>
                <a:cs typeface="Times New Roman"/>
              </a:rPr>
              <a:t>i</a:t>
            </a:r>
            <a:r>
              <a:rPr sz="800" spc="-325" dirty="0" smtClean="0">
                <a:solidFill>
                  <a:srgbClr val="3B3A23"/>
                </a:solidFill>
                <a:latin typeface="Times New Roman"/>
                <a:cs typeface="Times New Roman"/>
              </a:rPr>
              <a:t>n</a:t>
            </a:r>
            <a:r>
              <a:rPr sz="800" spc="-269" dirty="0" smtClean="0">
                <a:solidFill>
                  <a:srgbClr val="5E5D20"/>
                </a:solidFill>
                <a:latin typeface="Times New Roman"/>
                <a:cs typeface="Times New Roman"/>
              </a:rPr>
              <a:t>w</a:t>
            </a:r>
            <a:r>
              <a:rPr sz="800" spc="-214" dirty="0" smtClean="0">
                <a:solidFill>
                  <a:srgbClr val="3B3A23"/>
                </a:solidFill>
                <a:latin typeface="Times New Roman"/>
                <a:cs typeface="Times New Roman"/>
              </a:rPr>
              <a:t>g</a:t>
            </a:r>
            <a:r>
              <a:rPr sz="800" spc="0" dirty="0" smtClean="0">
                <a:solidFill>
                  <a:srgbClr val="5E5D20"/>
                </a:solidFill>
                <a:latin typeface="Times New Roman"/>
                <a:cs typeface="Times New Roman"/>
              </a:rPr>
              <a:t>i</a:t>
            </a:r>
            <a:r>
              <a:rPr sz="800" spc="-54" dirty="0" smtClean="0">
                <a:solidFill>
                  <a:srgbClr val="4F4B21"/>
                </a:solidFill>
                <a:latin typeface="Times New Roman"/>
                <a:cs typeface="Times New Roman"/>
              </a:rPr>
              <a:t>t</a:t>
            </a:r>
            <a:r>
              <a:rPr sz="800" spc="-339" dirty="0" smtClean="0">
                <a:solidFill>
                  <a:srgbClr val="4F4B21"/>
                </a:solidFill>
                <a:latin typeface="Times New Roman"/>
                <a:cs typeface="Times New Roman"/>
              </a:rPr>
              <a:t>a</a:t>
            </a:r>
            <a:r>
              <a:rPr sz="800" spc="-69" dirty="0" smtClean="0">
                <a:solidFill>
                  <a:srgbClr val="4F4B21"/>
                </a:solidFill>
                <a:latin typeface="Times New Roman"/>
                <a:cs typeface="Times New Roman"/>
              </a:rPr>
              <a:t>h</a:t>
            </a:r>
            <a:r>
              <a:rPr sz="800" spc="-69" dirty="0" smtClean="0">
                <a:solidFill>
                  <a:srgbClr val="5E5D20"/>
                </a:solidFill>
                <a:latin typeface="Times New Roman"/>
                <a:cs typeface="Times New Roman"/>
              </a:rPr>
              <a:t>n</a:t>
            </a:r>
            <a:r>
              <a:rPr sz="800" spc="-269" dirty="0" smtClean="0">
                <a:solidFill>
                  <a:srgbClr val="4F4B21"/>
                </a:solidFill>
                <a:latin typeface="Times New Roman"/>
                <a:cs typeface="Times New Roman"/>
              </a:rPr>
              <a:t>E</a:t>
            </a:r>
            <a:r>
              <a:rPr sz="800" spc="-200" dirty="0" smtClean="0">
                <a:solidFill>
                  <a:srgbClr val="5E5D20"/>
                </a:solidFill>
                <a:latin typeface="Times New Roman"/>
                <a:cs typeface="Times New Roman"/>
              </a:rPr>
              <a:t>d</a:t>
            </a:r>
            <a:r>
              <a:rPr sz="800" spc="-89" dirty="0" smtClean="0">
                <a:solidFill>
                  <a:srgbClr val="3B3A23"/>
                </a:solidFill>
                <a:latin typeface="Times New Roman"/>
                <a:cs typeface="Times New Roman"/>
              </a:rPr>
              <a:t>N</a:t>
            </a:r>
            <a:r>
              <a:rPr sz="800" spc="-519" dirty="0" smtClean="0">
                <a:solidFill>
                  <a:srgbClr val="5E5D20"/>
                </a:solidFill>
                <a:latin typeface="Times New Roman"/>
                <a:cs typeface="Times New Roman"/>
              </a:rPr>
              <a:t>w</a:t>
            </a:r>
            <a:r>
              <a:rPr sz="800" spc="0" dirty="0" smtClean="0">
                <a:solidFill>
                  <a:srgbClr val="7BBC0E"/>
                </a:solidFill>
                <a:latin typeface="Times New Roman"/>
                <a:cs typeface="Times New Roman"/>
              </a:rPr>
              <a:t>I</a:t>
            </a:r>
            <a:r>
              <a:rPr sz="800" spc="-69" dirty="0" smtClean="0">
                <a:solidFill>
                  <a:srgbClr val="4F4B21"/>
                </a:solidFill>
                <a:latin typeface="Times New Roman"/>
                <a:cs typeface="Times New Roman"/>
              </a:rPr>
              <a:t>D</a:t>
            </a:r>
            <a:r>
              <a:rPr sz="800" spc="0" dirty="0" smtClean="0">
                <a:solidFill>
                  <a:srgbClr val="5E5D20"/>
                </a:solidFill>
                <a:latin typeface="Times New Roman"/>
                <a:cs typeface="Times New Roman"/>
              </a:rPr>
              <a:t>ri</a:t>
            </a:r>
            <a:r>
              <a:rPr sz="800" spc="0" dirty="0" smtClean="0">
                <a:solidFill>
                  <a:srgbClr val="4F4B21"/>
                </a:solidFill>
                <a:latin typeface="Times New Roman"/>
                <a:cs typeface="Times New Roman"/>
              </a:rPr>
              <a:t>t</a:t>
            </a:r>
            <a:r>
              <a:rPr sz="800" spc="0" dirty="0" smtClean="0">
                <a:solidFill>
                  <a:srgbClr val="5E5D20"/>
                </a:solidFill>
                <a:latin typeface="Times New Roman"/>
                <a:cs typeface="Times New Roman"/>
              </a:rPr>
              <a:t>i</a:t>
            </a:r>
            <a:r>
              <a:rPr sz="800" spc="0" dirty="0" smtClean="0">
                <a:solidFill>
                  <a:srgbClr val="4F4B21"/>
                </a:solidFill>
                <a:latin typeface="Times New Roman"/>
                <a:cs typeface="Times New Roman"/>
              </a:rPr>
              <a:t>n</a:t>
            </a:r>
            <a:r>
              <a:rPr sz="800" spc="0" dirty="0" smtClean="0">
                <a:solidFill>
                  <a:srgbClr val="3B3A23"/>
                </a:solidFill>
                <a:latin typeface="Times New Roman"/>
                <a:cs typeface="Times New Roman"/>
              </a:rPr>
              <a:t>g </a:t>
            </a:r>
            <a:r>
              <a:rPr sz="800" spc="0" dirty="0" smtClean="0">
                <a:solidFill>
                  <a:srgbClr val="4F4B21"/>
                </a:solidFill>
                <a:latin typeface="Times New Roman"/>
                <a:cs typeface="Times New Roman"/>
              </a:rPr>
              <a:t>b</a:t>
            </a:r>
            <a:r>
              <a:rPr sz="800" spc="0" dirty="0" smtClean="0">
                <a:solidFill>
                  <a:srgbClr val="502825"/>
                </a:solidFill>
                <a:latin typeface="Times New Roman"/>
                <a:cs typeface="Times New Roman"/>
              </a:rPr>
              <a:t>l</a:t>
            </a:r>
            <a:r>
              <a:rPr sz="800" spc="0" dirty="0" smtClean="0">
                <a:solidFill>
                  <a:srgbClr val="7BBC0E"/>
                </a:solidFill>
                <a:latin typeface="Times New Roman"/>
                <a:cs typeface="Times New Roman"/>
              </a:rPr>
              <a:t>l</a:t>
            </a:r>
            <a:r>
              <a:rPr sz="800" spc="0" dirty="0" smtClean="0">
                <a:solidFill>
                  <a:srgbClr val="5E5D20"/>
                </a:solidFill>
                <a:latin typeface="Times New Roman"/>
                <a:cs typeface="Times New Roman"/>
              </a:rPr>
              <a:t>oc</a:t>
            </a:r>
            <a:r>
              <a:rPr sz="800" spc="0" dirty="0" smtClean="0">
                <a:solidFill>
                  <a:srgbClr val="3B3A23"/>
                </a:solidFill>
                <a:latin typeface="Times New Roman"/>
                <a:cs typeface="Times New Roman"/>
              </a:rPr>
              <a:t>k</a:t>
            </a:r>
            <a:r>
              <a:rPr sz="800" spc="0" dirty="0" smtClean="0">
                <a:solidFill>
                  <a:srgbClr val="4F4B21"/>
                </a:solidFill>
                <a:latin typeface="Times New Roman"/>
                <a:cs typeface="Times New Roman"/>
              </a:rPr>
              <a:t>s</a:t>
            </a:r>
            <a:r>
              <a:rPr sz="800" spc="69" dirty="0" smtClean="0">
                <a:solidFill>
                  <a:srgbClr val="4F4B21"/>
                </a:solidFill>
                <a:latin typeface="Times New Roman"/>
                <a:cs typeface="Times New Roman"/>
              </a:rPr>
              <a:t> </a:t>
            </a:r>
            <a:r>
              <a:rPr sz="800" spc="0" dirty="0" smtClean="0">
                <a:solidFill>
                  <a:srgbClr val="3B3A23"/>
                </a:solidFill>
                <a:latin typeface="Times New Roman"/>
                <a:cs typeface="Times New Roman"/>
              </a:rPr>
              <a:t>t</a:t>
            </a:r>
            <a:r>
              <a:rPr sz="800" spc="0" dirty="0" smtClean="0">
                <a:solidFill>
                  <a:srgbClr val="5E5D20"/>
                </a:solidFill>
                <a:latin typeface="Times New Roman"/>
                <a:cs typeface="Times New Roman"/>
              </a:rPr>
              <a:t>o</a:t>
            </a:r>
            <a:r>
              <a:rPr sz="800" spc="186" dirty="0" smtClean="0">
                <a:solidFill>
                  <a:srgbClr val="5E5D20"/>
                </a:solidFill>
                <a:latin typeface="Times New Roman"/>
                <a:cs typeface="Times New Roman"/>
              </a:rPr>
              <a:t> </a:t>
            </a:r>
            <a:r>
              <a:rPr sz="800" spc="0" dirty="0" smtClean="0">
                <a:solidFill>
                  <a:srgbClr val="5E5D20"/>
                </a:solidFill>
                <a:latin typeface="Times New Roman"/>
                <a:cs typeface="Times New Roman"/>
              </a:rPr>
              <a:t>di</a:t>
            </a:r>
            <a:r>
              <a:rPr sz="800" spc="0" dirty="0" smtClean="0">
                <a:solidFill>
                  <a:srgbClr val="4F4B21"/>
                </a:solidFill>
                <a:latin typeface="Times New Roman"/>
                <a:cs typeface="Times New Roman"/>
              </a:rPr>
              <a:t>s</a:t>
            </a:r>
            <a:r>
              <a:rPr sz="800" spc="0" dirty="0" smtClean="0">
                <a:solidFill>
                  <a:srgbClr val="3B3A23"/>
                </a:solidFill>
                <a:latin typeface="Times New Roman"/>
                <a:cs typeface="Times New Roman"/>
              </a:rPr>
              <a:t>k</a:t>
            </a:r>
            <a:r>
              <a:rPr sz="800" spc="0" dirty="0" smtClean="0">
                <a:solidFill>
                  <a:srgbClr val="5E5D20"/>
                </a:solidFill>
                <a:latin typeface="Times New Roman"/>
                <a:cs typeface="Times New Roman"/>
              </a:rPr>
              <a:t>.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807095" y="5048023"/>
            <a:ext cx="98092" cy="12826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5"/>
              </a:spcBef>
            </a:pPr>
            <a:r>
              <a:rPr sz="800" spc="0" dirty="0" smtClean="0">
                <a:solidFill>
                  <a:srgbClr val="5B5461"/>
                </a:solidFill>
                <a:latin typeface="Times New Roman"/>
                <a:cs typeface="Times New Roman"/>
              </a:rPr>
              <a:t>El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864250" y="5048023"/>
            <a:ext cx="735930" cy="12826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</a:pPr>
            <a:r>
              <a:rPr sz="800" spc="0" dirty="0" smtClean="0">
                <a:solidFill>
                  <a:srgbClr val="485D70"/>
                </a:solidFill>
                <a:latin typeface="Times New Roman"/>
                <a:cs typeface="Times New Roman"/>
              </a:rPr>
              <a:t>N</a:t>
            </a:r>
            <a:r>
              <a:rPr sz="800" spc="0" dirty="0" smtClean="0">
                <a:solidFill>
                  <a:srgbClr val="5B5461"/>
                </a:solidFill>
                <a:latin typeface="Times New Roman"/>
                <a:cs typeface="Times New Roman"/>
              </a:rPr>
              <a:t>ID</a:t>
            </a:r>
            <a:r>
              <a:rPr sz="800" spc="123" dirty="0" smtClean="0">
                <a:solidFill>
                  <a:srgbClr val="5B5461"/>
                </a:solidFill>
                <a:latin typeface="Times New Roman"/>
                <a:cs typeface="Times New Roman"/>
              </a:rPr>
              <a:t> </a:t>
            </a:r>
            <a:r>
              <a:rPr sz="800" spc="0" dirty="0" smtClean="0">
                <a:solidFill>
                  <a:srgbClr val="485D70"/>
                </a:solidFill>
                <a:latin typeface="Times New Roman"/>
                <a:cs typeface="Times New Roman"/>
              </a:rPr>
              <a:t>l:O</a:t>
            </a:r>
            <a:r>
              <a:rPr sz="800" spc="0" dirty="0" smtClean="0">
                <a:solidFill>
                  <a:srgbClr val="5B5461"/>
                </a:solidFill>
                <a:latin typeface="Times New Roman"/>
                <a:cs typeface="Times New Roman"/>
              </a:rPr>
              <a:t>AID</a:t>
            </a:r>
            <a:r>
              <a:rPr sz="800" spc="57" dirty="0" smtClean="0">
                <a:solidFill>
                  <a:srgbClr val="5B5461"/>
                </a:solidFill>
                <a:latin typeface="Times New Roman"/>
                <a:cs typeface="Times New Roman"/>
              </a:rPr>
              <a:t> </a:t>
            </a:r>
            <a:r>
              <a:rPr sz="800" spc="0" dirty="0" smtClean="0">
                <a:solidFill>
                  <a:srgbClr val="21496E"/>
                </a:solidFill>
                <a:latin typeface="Arial"/>
                <a:cs typeface="Arial"/>
              </a:rPr>
              <a:t>I</a:t>
            </a:r>
            <a:r>
              <a:rPr sz="800" spc="0" dirty="0" smtClean="0">
                <a:solidFill>
                  <a:srgbClr val="5B5461"/>
                </a:solidFill>
                <a:latin typeface="Arial"/>
                <a:cs typeface="Arial"/>
              </a:rPr>
              <a:t>N</a:t>
            </a:r>
            <a:r>
              <a:rPr sz="800" spc="0" dirty="0" smtClean="0">
                <a:solidFill>
                  <a:srgbClr val="485D70"/>
                </a:solidFill>
                <a:latin typeface="Arial"/>
                <a:cs typeface="Arial"/>
              </a:rPr>
              <a:t>G</a:t>
            </a:r>
            <a:r>
              <a:rPr sz="800" spc="0" dirty="0" smtClean="0">
                <a:solidFill>
                  <a:srgbClr val="627086"/>
                </a:solidFill>
                <a:latin typeface="Arial"/>
                <a:cs typeface="Arial"/>
              </a:rPr>
              <a:t>;</a:t>
            </a:r>
            <a:endParaRPr sz="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935929" y="5074974"/>
            <a:ext cx="111294" cy="23114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50"/>
              </a:lnSpc>
              <a:spcBef>
                <a:spcPts val="87"/>
              </a:spcBef>
            </a:pPr>
            <a:r>
              <a:rPr sz="1600" spc="0" dirty="0" smtClean="0">
                <a:solidFill>
                  <a:srgbClr val="21496E"/>
                </a:solidFill>
                <a:latin typeface="Times New Roman"/>
                <a:cs typeface="Times New Roman"/>
              </a:rPr>
              <a:t>ll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807095" y="5304048"/>
            <a:ext cx="467475" cy="12192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10"/>
              </a:spcBef>
            </a:pPr>
            <a:r>
              <a:rPr sz="750" dirty="0" smtClean="0">
                <a:solidFill>
                  <a:srgbClr val="21496E"/>
                </a:solidFill>
                <a:latin typeface="Arial"/>
                <a:cs typeface="Arial"/>
              </a:rPr>
              <a:t>L</a:t>
            </a:r>
            <a:r>
              <a:rPr sz="750" dirty="0" smtClean="0">
                <a:solidFill>
                  <a:srgbClr val="5B5461"/>
                </a:solidFill>
                <a:latin typeface="Arial"/>
                <a:cs typeface="Arial"/>
              </a:rPr>
              <a:t>OGO</a:t>
            </a:r>
            <a:r>
              <a:rPr sz="750" spc="-84" dirty="0" smtClean="0">
                <a:solidFill>
                  <a:srgbClr val="5B5461"/>
                </a:solidFill>
                <a:latin typeface="Arial"/>
                <a:cs typeface="Arial"/>
              </a:rPr>
              <a:t> </a:t>
            </a:r>
            <a:r>
              <a:rPr sz="750" spc="0" dirty="0" smtClean="0">
                <a:solidFill>
                  <a:srgbClr val="3E3D4F"/>
                </a:solidFill>
                <a:latin typeface="Arial"/>
                <a:cs typeface="Arial"/>
              </a:rPr>
              <a:t>F</a:t>
            </a:r>
            <a:r>
              <a:rPr sz="750" spc="0" dirty="0" smtClean="0">
                <a:solidFill>
                  <a:srgbClr val="5B5461"/>
                </a:solidFill>
                <a:latin typeface="Arial"/>
                <a:cs typeface="Arial"/>
              </a:rPr>
              <a:t>F;</a:t>
            </a:r>
            <a:endParaRPr sz="7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34798" y="6450071"/>
            <a:ext cx="1423583" cy="3464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396777">
              <a:lnSpc>
                <a:spcPts val="1850"/>
              </a:lnSpc>
              <a:spcBef>
                <a:spcPts val="92"/>
              </a:spcBef>
            </a:pPr>
            <a:r>
              <a:rPr sz="1700" dirty="0" smtClean="0">
                <a:solidFill>
                  <a:srgbClr val="03488E"/>
                </a:solidFill>
                <a:latin typeface="Times New Roman"/>
                <a:cs typeface="Times New Roman"/>
              </a:rPr>
              <a:t>Cap</a:t>
            </a:r>
            <a:r>
              <a:rPr sz="1700" dirty="0" smtClean="0">
                <a:solidFill>
                  <a:srgbClr val="0699CB"/>
                </a:solidFill>
                <a:latin typeface="Times New Roman"/>
                <a:cs typeface="Times New Roman"/>
              </a:rPr>
              <a:t>gemmi</a:t>
            </a:r>
            <a:endParaRPr sz="1700">
              <a:latin typeface="Times New Roman"/>
              <a:cs typeface="Times New Roman"/>
            </a:endParaRPr>
          </a:p>
          <a:p>
            <a:pPr marL="12700" marR="32766">
              <a:lnSpc>
                <a:spcPct val="95825"/>
              </a:lnSpc>
              <a:spcBef>
                <a:spcPts val="227"/>
              </a:spcBef>
            </a:pPr>
            <a:r>
              <a:rPr sz="400" dirty="0" smtClean="0">
                <a:solidFill>
                  <a:srgbClr val="24619C"/>
                </a:solidFill>
                <a:latin typeface="Arial"/>
                <a:cs typeface="Arial"/>
              </a:rPr>
              <a:t>CON</a:t>
            </a:r>
            <a:r>
              <a:rPr sz="400" spc="50" dirty="0" smtClean="0">
                <a:solidFill>
                  <a:srgbClr val="2461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4619C"/>
                </a:solidFill>
                <a:latin typeface="Arial"/>
                <a:cs typeface="Arial"/>
              </a:rPr>
              <a:t>5 </a:t>
            </a:r>
            <a:r>
              <a:rPr sz="400" spc="1" dirty="0" smtClean="0">
                <a:solidFill>
                  <a:srgbClr val="2461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4619C"/>
                </a:solidFill>
                <a:latin typeface="Arial"/>
                <a:cs typeface="Arial"/>
              </a:rPr>
              <a:t>ULT</a:t>
            </a:r>
            <a:r>
              <a:rPr sz="400" spc="50" dirty="0" smtClean="0">
                <a:solidFill>
                  <a:srgbClr val="2461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4619C"/>
                </a:solidFill>
                <a:latin typeface="Arial"/>
                <a:cs typeface="Arial"/>
              </a:rPr>
              <a:t>I    </a:t>
            </a:r>
            <a:r>
              <a:rPr sz="400" spc="4" dirty="0" smtClean="0">
                <a:solidFill>
                  <a:srgbClr val="2461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4619C"/>
                </a:solidFill>
                <a:latin typeface="Arial"/>
                <a:cs typeface="Arial"/>
              </a:rPr>
              <a:t>NG</a:t>
            </a:r>
            <a:r>
              <a:rPr sz="400" spc="0" dirty="0" smtClean="0">
                <a:solidFill>
                  <a:srgbClr val="4F7FAF"/>
                </a:solidFill>
                <a:latin typeface="Arial"/>
                <a:cs typeface="Arial"/>
              </a:rPr>
              <a:t>.</a:t>
            </a:r>
            <a:r>
              <a:rPr sz="400" spc="50" dirty="0" smtClean="0">
                <a:solidFill>
                  <a:srgbClr val="4F7FAF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4619C"/>
                </a:solidFill>
                <a:latin typeface="Arial"/>
                <a:cs typeface="Arial"/>
              </a:rPr>
              <a:t>TECH </a:t>
            </a:r>
            <a:r>
              <a:rPr sz="400" spc="2" dirty="0" smtClean="0">
                <a:solidFill>
                  <a:srgbClr val="2461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4619C"/>
                </a:solidFill>
                <a:latin typeface="Arial"/>
                <a:cs typeface="Arial"/>
              </a:rPr>
              <a:t>NOL</a:t>
            </a:r>
            <a:r>
              <a:rPr sz="400" spc="34" dirty="0" smtClean="0">
                <a:solidFill>
                  <a:srgbClr val="2461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4619C"/>
                </a:solidFill>
                <a:latin typeface="Arial"/>
                <a:cs typeface="Arial"/>
              </a:rPr>
              <a:t>O </a:t>
            </a:r>
            <a:r>
              <a:rPr sz="400" spc="23" dirty="0" smtClean="0">
                <a:solidFill>
                  <a:srgbClr val="2461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4619C"/>
                </a:solidFill>
                <a:latin typeface="Arial"/>
                <a:cs typeface="Arial"/>
              </a:rPr>
              <a:t>G </a:t>
            </a:r>
            <a:r>
              <a:rPr sz="400" spc="5" dirty="0" smtClean="0">
                <a:solidFill>
                  <a:srgbClr val="2461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4619C"/>
                </a:solidFill>
                <a:latin typeface="Arial"/>
                <a:cs typeface="Arial"/>
              </a:rPr>
              <a:t>Y</a:t>
            </a:r>
            <a:r>
              <a:rPr sz="400" spc="0" dirty="0" smtClean="0">
                <a:solidFill>
                  <a:srgbClr val="4F7FAF"/>
                </a:solidFill>
                <a:latin typeface="Arial"/>
                <a:cs typeface="Arial"/>
              </a:rPr>
              <a:t>.</a:t>
            </a:r>
            <a:r>
              <a:rPr sz="400" spc="50" dirty="0" smtClean="0">
                <a:solidFill>
                  <a:srgbClr val="4F7FAF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4619C"/>
                </a:solidFill>
                <a:latin typeface="Arial"/>
                <a:cs typeface="Arial"/>
              </a:rPr>
              <a:t>0</a:t>
            </a:r>
            <a:r>
              <a:rPr sz="400" spc="43" dirty="0" smtClean="0">
                <a:solidFill>
                  <a:srgbClr val="2461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4619C"/>
                </a:solidFill>
                <a:latin typeface="Arial"/>
                <a:cs typeface="Arial"/>
              </a:rPr>
              <a:t>UT</a:t>
            </a:r>
            <a:r>
              <a:rPr sz="400" spc="34" dirty="0" smtClean="0">
                <a:solidFill>
                  <a:srgbClr val="2461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4619C"/>
                </a:solidFill>
                <a:latin typeface="Arial"/>
                <a:cs typeface="Arial"/>
              </a:rPr>
              <a:t>5</a:t>
            </a:r>
            <a:r>
              <a:rPr sz="400" spc="65" dirty="0" smtClean="0">
                <a:solidFill>
                  <a:srgbClr val="2461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4619C"/>
                </a:solidFill>
                <a:latin typeface="Arial"/>
                <a:cs typeface="Arial"/>
              </a:rPr>
              <a:t>0</a:t>
            </a:r>
            <a:r>
              <a:rPr sz="400" spc="61" dirty="0" smtClean="0">
                <a:solidFill>
                  <a:srgbClr val="2461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4619C"/>
                </a:solidFill>
                <a:latin typeface="Arial"/>
                <a:cs typeface="Arial"/>
              </a:rPr>
              <a:t>UR</a:t>
            </a:r>
            <a:r>
              <a:rPr sz="400" spc="34" dirty="0" smtClean="0">
                <a:solidFill>
                  <a:srgbClr val="2461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4619C"/>
                </a:solidFill>
                <a:latin typeface="Arial"/>
                <a:cs typeface="Arial"/>
              </a:rPr>
              <a:t>CI </a:t>
            </a:r>
            <a:r>
              <a:rPr sz="400" spc="-39" dirty="0" smtClean="0">
                <a:solidFill>
                  <a:srgbClr val="2461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4619C"/>
                </a:solidFill>
                <a:latin typeface="Arial"/>
                <a:cs typeface="Arial"/>
              </a:rPr>
              <a:t>NG</a:t>
            </a:r>
            <a:endParaRPr sz="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04098" y="6484419"/>
            <a:ext cx="988342" cy="1137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5"/>
              </a:spcBef>
            </a:pPr>
            <a:r>
              <a:rPr sz="700" spc="4" dirty="0" smtClean="0">
                <a:solidFill>
                  <a:srgbClr val="474747"/>
                </a:solidFill>
                <a:latin typeface="Arial"/>
                <a:cs typeface="Arial"/>
              </a:rPr>
              <a:t>P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re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s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en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a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ti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o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n</a:t>
            </a:r>
            <a:r>
              <a:rPr sz="700" spc="-9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700" spc="4" dirty="0" smtClean="0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itle</a:t>
            </a:r>
            <a:r>
              <a:rPr sz="700" spc="-18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|</a:t>
            </a:r>
            <a:r>
              <a:rPr sz="700" spc="8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Da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e</a:t>
            </a:r>
            <a:endParaRPr sz="7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7389622" y="6666385"/>
            <a:ext cx="2309483" cy="11592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25"/>
              </a:spcBef>
            </a:pP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Co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p</a:t>
            </a:r>
            <a:r>
              <a:rPr sz="700" spc="-25" dirty="0" smtClean="0">
                <a:solidFill>
                  <a:srgbClr val="909090"/>
                </a:solidFill>
                <a:latin typeface="Arial"/>
                <a:cs typeface="Arial"/>
              </a:rPr>
              <a:t>y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r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ig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h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t</a:t>
            </a:r>
            <a:r>
              <a:rPr sz="700" spc="14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©</a:t>
            </a:r>
            <a:r>
              <a:rPr sz="700" spc="-5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Ca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pge</a:t>
            </a:r>
            <a:r>
              <a:rPr sz="700" spc="9" dirty="0" smtClean="0">
                <a:solidFill>
                  <a:srgbClr val="909090"/>
                </a:solidFill>
                <a:latin typeface="Arial"/>
                <a:cs typeface="Arial"/>
              </a:rPr>
              <a:t>m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ini</a:t>
            </a:r>
            <a:r>
              <a:rPr sz="700" spc="-23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2015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.</a:t>
            </a:r>
            <a:r>
              <a:rPr sz="700" spc="2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4" dirty="0" smtClean="0">
                <a:solidFill>
                  <a:srgbClr val="909090"/>
                </a:solidFill>
                <a:latin typeface="Arial"/>
                <a:cs typeface="Arial"/>
              </a:rPr>
              <a:t>A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ll</a:t>
            </a:r>
            <a:r>
              <a:rPr sz="700" spc="-17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Ri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gh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ts Res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er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v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e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d       </a:t>
            </a:r>
            <a:r>
              <a:rPr sz="700" spc="59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13</a:t>
            </a:r>
            <a:endParaRPr sz="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object 34"/>
          <p:cNvSpPr/>
          <p:nvPr/>
        </p:nvSpPr>
        <p:spPr>
          <a:xfrm>
            <a:off x="342926" y="6732270"/>
            <a:ext cx="1373991" cy="4800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727003" y="6462522"/>
            <a:ext cx="989914" cy="26974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488300" y="3751326"/>
            <a:ext cx="4707236" cy="6858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9144" y="493775"/>
            <a:ext cx="9885424" cy="556869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" y="438908"/>
            <a:ext cx="9905997" cy="724683"/>
          </a:xfrm>
          <a:custGeom>
            <a:avLst/>
            <a:gdLst/>
            <a:ahLst/>
            <a:cxnLst/>
            <a:rect l="l" t="t" r="r" b="b"/>
            <a:pathLst>
              <a:path w="9905997" h="724683">
                <a:moveTo>
                  <a:pt x="457935" y="611028"/>
                </a:moveTo>
                <a:lnTo>
                  <a:pt x="447560" y="591078"/>
                </a:lnTo>
                <a:lnTo>
                  <a:pt x="434874" y="569125"/>
                </a:lnTo>
                <a:lnTo>
                  <a:pt x="419746" y="545670"/>
                </a:lnTo>
                <a:lnTo>
                  <a:pt x="402044" y="521213"/>
                </a:lnTo>
                <a:lnTo>
                  <a:pt x="381638" y="496255"/>
                </a:lnTo>
                <a:lnTo>
                  <a:pt x="358396" y="471298"/>
                </a:lnTo>
                <a:lnTo>
                  <a:pt x="332187" y="446841"/>
                </a:lnTo>
                <a:lnTo>
                  <a:pt x="302882" y="423385"/>
                </a:lnTo>
                <a:lnTo>
                  <a:pt x="270347" y="401433"/>
                </a:lnTo>
                <a:lnTo>
                  <a:pt x="234453" y="381483"/>
                </a:lnTo>
                <a:lnTo>
                  <a:pt x="195068" y="364038"/>
                </a:lnTo>
                <a:lnTo>
                  <a:pt x="152061" y="349597"/>
                </a:lnTo>
                <a:lnTo>
                  <a:pt x="105302" y="338663"/>
                </a:lnTo>
                <a:lnTo>
                  <a:pt x="54658" y="331735"/>
                </a:lnTo>
                <a:lnTo>
                  <a:pt x="0" y="329314"/>
                </a:lnTo>
                <a:lnTo>
                  <a:pt x="0" y="396751"/>
                </a:lnTo>
                <a:lnTo>
                  <a:pt x="54658" y="399146"/>
                </a:lnTo>
                <a:lnTo>
                  <a:pt x="105302" y="406000"/>
                </a:lnTo>
                <a:lnTo>
                  <a:pt x="152061" y="416818"/>
                </a:lnTo>
                <a:lnTo>
                  <a:pt x="195068" y="431105"/>
                </a:lnTo>
                <a:lnTo>
                  <a:pt x="234453" y="448365"/>
                </a:lnTo>
                <a:lnTo>
                  <a:pt x="270347" y="468102"/>
                </a:lnTo>
                <a:lnTo>
                  <a:pt x="302882" y="489821"/>
                </a:lnTo>
                <a:lnTo>
                  <a:pt x="332187" y="513026"/>
                </a:lnTo>
                <a:lnTo>
                  <a:pt x="358396" y="537222"/>
                </a:lnTo>
                <a:lnTo>
                  <a:pt x="381638" y="561914"/>
                </a:lnTo>
                <a:lnTo>
                  <a:pt x="402044" y="586606"/>
                </a:lnTo>
                <a:lnTo>
                  <a:pt x="419746" y="610803"/>
                </a:lnTo>
                <a:lnTo>
                  <a:pt x="434874" y="634008"/>
                </a:lnTo>
                <a:lnTo>
                  <a:pt x="447560" y="655727"/>
                </a:lnTo>
                <a:lnTo>
                  <a:pt x="457935" y="675464"/>
                </a:lnTo>
                <a:lnTo>
                  <a:pt x="466130" y="692724"/>
                </a:lnTo>
                <a:lnTo>
                  <a:pt x="472275" y="707011"/>
                </a:lnTo>
                <a:lnTo>
                  <a:pt x="478943" y="724683"/>
                </a:lnTo>
                <a:lnTo>
                  <a:pt x="480512" y="724683"/>
                </a:lnTo>
                <a:lnTo>
                  <a:pt x="501569" y="675464"/>
                </a:lnTo>
                <a:lnTo>
                  <a:pt x="524717" y="634008"/>
                </a:lnTo>
                <a:lnTo>
                  <a:pt x="557701" y="586606"/>
                </a:lnTo>
                <a:lnTo>
                  <a:pt x="601590" y="537222"/>
                </a:lnTo>
                <a:lnTo>
                  <a:pt x="657449" y="489821"/>
                </a:lnTo>
                <a:lnTo>
                  <a:pt x="690202" y="468102"/>
                </a:lnTo>
                <a:lnTo>
                  <a:pt x="726347" y="448365"/>
                </a:lnTo>
                <a:lnTo>
                  <a:pt x="766020" y="431105"/>
                </a:lnTo>
                <a:lnTo>
                  <a:pt x="809352" y="416818"/>
                </a:lnTo>
                <a:lnTo>
                  <a:pt x="856478" y="406000"/>
                </a:lnTo>
                <a:lnTo>
                  <a:pt x="907531" y="399146"/>
                </a:lnTo>
                <a:lnTo>
                  <a:pt x="962645" y="396751"/>
                </a:lnTo>
                <a:lnTo>
                  <a:pt x="9419968" y="396751"/>
                </a:lnTo>
                <a:lnTo>
                  <a:pt x="9475087" y="394356"/>
                </a:lnTo>
                <a:lnTo>
                  <a:pt x="9526191" y="387502"/>
                </a:lnTo>
                <a:lnTo>
                  <a:pt x="9573409" y="376684"/>
                </a:lnTo>
                <a:lnTo>
                  <a:pt x="9616868" y="362397"/>
                </a:lnTo>
                <a:lnTo>
                  <a:pt x="9656698" y="345137"/>
                </a:lnTo>
                <a:lnTo>
                  <a:pt x="9693028" y="325400"/>
                </a:lnTo>
                <a:lnTo>
                  <a:pt x="9725985" y="303681"/>
                </a:lnTo>
                <a:lnTo>
                  <a:pt x="9755698" y="280476"/>
                </a:lnTo>
                <a:lnTo>
                  <a:pt x="9782295" y="256279"/>
                </a:lnTo>
                <a:lnTo>
                  <a:pt x="9805906" y="231587"/>
                </a:lnTo>
                <a:lnTo>
                  <a:pt x="9826658" y="206895"/>
                </a:lnTo>
                <a:lnTo>
                  <a:pt x="9844680" y="182699"/>
                </a:lnTo>
                <a:lnTo>
                  <a:pt x="9860101" y="159494"/>
                </a:lnTo>
                <a:lnTo>
                  <a:pt x="9873048" y="137775"/>
                </a:lnTo>
                <a:lnTo>
                  <a:pt x="9883651" y="118038"/>
                </a:lnTo>
                <a:lnTo>
                  <a:pt x="9892039" y="100778"/>
                </a:lnTo>
                <a:lnTo>
                  <a:pt x="9898338" y="86491"/>
                </a:lnTo>
                <a:lnTo>
                  <a:pt x="9905189" y="68819"/>
                </a:lnTo>
                <a:lnTo>
                  <a:pt x="9905997" y="66424"/>
                </a:lnTo>
                <a:lnTo>
                  <a:pt x="9905997" y="0"/>
                </a:lnTo>
                <a:lnTo>
                  <a:pt x="9905189" y="1382"/>
                </a:lnTo>
                <a:lnTo>
                  <a:pt x="9902679" y="8236"/>
                </a:lnTo>
                <a:lnTo>
                  <a:pt x="9898338" y="19054"/>
                </a:lnTo>
                <a:lnTo>
                  <a:pt x="9873048" y="70338"/>
                </a:lnTo>
                <a:lnTo>
                  <a:pt x="9844680" y="115262"/>
                </a:lnTo>
                <a:lnTo>
                  <a:pt x="9805906" y="164150"/>
                </a:lnTo>
                <a:lnTo>
                  <a:pt x="9755698" y="213039"/>
                </a:lnTo>
                <a:lnTo>
                  <a:pt x="9693028" y="257963"/>
                </a:lnTo>
                <a:lnTo>
                  <a:pt x="9656698" y="277700"/>
                </a:lnTo>
                <a:lnTo>
                  <a:pt x="9616868" y="294960"/>
                </a:lnTo>
                <a:lnTo>
                  <a:pt x="9573409" y="309247"/>
                </a:lnTo>
                <a:lnTo>
                  <a:pt x="9526191" y="320065"/>
                </a:lnTo>
                <a:lnTo>
                  <a:pt x="9475087" y="326919"/>
                </a:lnTo>
                <a:lnTo>
                  <a:pt x="9419968" y="329314"/>
                </a:lnTo>
                <a:lnTo>
                  <a:pt x="962645" y="329314"/>
                </a:lnTo>
                <a:lnTo>
                  <a:pt x="907531" y="331735"/>
                </a:lnTo>
                <a:lnTo>
                  <a:pt x="856478" y="338663"/>
                </a:lnTo>
                <a:lnTo>
                  <a:pt x="809352" y="349597"/>
                </a:lnTo>
                <a:lnTo>
                  <a:pt x="766020" y="364038"/>
                </a:lnTo>
                <a:lnTo>
                  <a:pt x="726347" y="381483"/>
                </a:lnTo>
                <a:lnTo>
                  <a:pt x="690202" y="401433"/>
                </a:lnTo>
                <a:lnTo>
                  <a:pt x="657449" y="423385"/>
                </a:lnTo>
                <a:lnTo>
                  <a:pt x="627956" y="446841"/>
                </a:lnTo>
                <a:lnTo>
                  <a:pt x="601590" y="471298"/>
                </a:lnTo>
                <a:lnTo>
                  <a:pt x="578216" y="496255"/>
                </a:lnTo>
                <a:lnTo>
                  <a:pt x="557701" y="521213"/>
                </a:lnTo>
                <a:lnTo>
                  <a:pt x="539913" y="545670"/>
                </a:lnTo>
                <a:lnTo>
                  <a:pt x="524717" y="569125"/>
                </a:lnTo>
                <a:lnTo>
                  <a:pt x="511980" y="591078"/>
                </a:lnTo>
                <a:lnTo>
                  <a:pt x="501569" y="611028"/>
                </a:lnTo>
                <a:lnTo>
                  <a:pt x="493350" y="628473"/>
                </a:lnTo>
                <a:lnTo>
                  <a:pt x="487190" y="642914"/>
                </a:lnTo>
                <a:lnTo>
                  <a:pt x="480512" y="660776"/>
                </a:lnTo>
                <a:lnTo>
                  <a:pt x="478943" y="660776"/>
                </a:lnTo>
                <a:lnTo>
                  <a:pt x="476503" y="653848"/>
                </a:lnTo>
                <a:lnTo>
                  <a:pt x="472275" y="642914"/>
                </a:lnTo>
                <a:lnTo>
                  <a:pt x="466130" y="628473"/>
                </a:lnTo>
                <a:lnTo>
                  <a:pt x="457935" y="611028"/>
                </a:lnTo>
                <a:close/>
              </a:path>
            </a:pathLst>
          </a:custGeom>
          <a:solidFill>
            <a:srgbClr val="0097C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" y="6362700"/>
            <a:ext cx="9905997" cy="0"/>
          </a:xfrm>
          <a:custGeom>
            <a:avLst/>
            <a:gdLst/>
            <a:ahLst/>
            <a:cxnLst/>
            <a:rect l="l" t="t" r="r" b="b"/>
            <a:pathLst>
              <a:path w="9905997">
                <a:moveTo>
                  <a:pt x="9905997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0097C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0" y="0"/>
            <a:ext cx="9905999" cy="6362700"/>
          </a:xfrm>
          <a:custGeom>
            <a:avLst/>
            <a:gdLst/>
            <a:ahLst/>
            <a:cxnLst/>
            <a:rect l="l" t="t" r="r" b="b"/>
            <a:pathLst>
              <a:path w="9905999" h="6362700">
                <a:moveTo>
                  <a:pt x="9905999" y="0"/>
                </a:moveTo>
                <a:lnTo>
                  <a:pt x="0" y="0"/>
                </a:lnTo>
                <a:lnTo>
                  <a:pt x="0" y="6362700"/>
                </a:lnTo>
                <a:lnTo>
                  <a:pt x="9905999" y="6362700"/>
                </a:lnTo>
                <a:lnTo>
                  <a:pt x="9905999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0" y="0"/>
            <a:ext cx="9905999" cy="1128776"/>
          </a:xfrm>
          <a:custGeom>
            <a:avLst/>
            <a:gdLst/>
            <a:ahLst/>
            <a:cxnLst/>
            <a:rect l="l" t="t" r="r" b="b"/>
            <a:pathLst>
              <a:path w="9905999" h="1128776">
                <a:moveTo>
                  <a:pt x="492137" y="1105914"/>
                </a:moveTo>
                <a:lnTo>
                  <a:pt x="507125" y="1083119"/>
                </a:lnTo>
                <a:lnTo>
                  <a:pt x="521491" y="1060491"/>
                </a:lnTo>
                <a:lnTo>
                  <a:pt x="535515" y="1038132"/>
                </a:lnTo>
                <a:lnTo>
                  <a:pt x="549474" y="1016144"/>
                </a:lnTo>
                <a:lnTo>
                  <a:pt x="578314" y="973690"/>
                </a:lnTo>
                <a:lnTo>
                  <a:pt x="610240" y="933941"/>
                </a:lnTo>
                <a:lnTo>
                  <a:pt x="647482" y="897713"/>
                </a:lnTo>
                <a:lnTo>
                  <a:pt x="692267" y="865821"/>
                </a:lnTo>
                <a:lnTo>
                  <a:pt x="746824" y="839079"/>
                </a:lnTo>
                <a:lnTo>
                  <a:pt x="813383" y="818301"/>
                </a:lnTo>
                <a:lnTo>
                  <a:pt x="851860" y="810403"/>
                </a:lnTo>
                <a:lnTo>
                  <a:pt x="894172" y="804302"/>
                </a:lnTo>
                <a:lnTo>
                  <a:pt x="940600" y="800100"/>
                </a:lnTo>
                <a:lnTo>
                  <a:pt x="9467849" y="800100"/>
                </a:lnTo>
                <a:lnTo>
                  <a:pt x="9502265" y="799084"/>
                </a:lnTo>
                <a:lnTo>
                  <a:pt x="9566869" y="789889"/>
                </a:lnTo>
                <a:lnTo>
                  <a:pt x="9625947" y="772072"/>
                </a:lnTo>
                <a:lnTo>
                  <a:pt x="9679627" y="746750"/>
                </a:lnTo>
                <a:lnTo>
                  <a:pt x="9728041" y="715038"/>
                </a:lnTo>
                <a:lnTo>
                  <a:pt x="9771318" y="678051"/>
                </a:lnTo>
                <a:lnTo>
                  <a:pt x="9809590" y="636906"/>
                </a:lnTo>
                <a:lnTo>
                  <a:pt x="9842986" y="592716"/>
                </a:lnTo>
                <a:lnTo>
                  <a:pt x="9871636" y="546599"/>
                </a:lnTo>
                <a:lnTo>
                  <a:pt x="9895672" y="499670"/>
                </a:lnTo>
                <a:lnTo>
                  <a:pt x="9905999" y="476250"/>
                </a:lnTo>
                <a:lnTo>
                  <a:pt x="9905999" y="0"/>
                </a:lnTo>
                <a:lnTo>
                  <a:pt x="0" y="0"/>
                </a:lnTo>
                <a:lnTo>
                  <a:pt x="0" y="801878"/>
                </a:lnTo>
                <a:lnTo>
                  <a:pt x="44018" y="809048"/>
                </a:lnTo>
                <a:lnTo>
                  <a:pt x="84978" y="817151"/>
                </a:lnTo>
                <a:lnTo>
                  <a:pt x="123033" y="826194"/>
                </a:lnTo>
                <a:lnTo>
                  <a:pt x="158341" y="836180"/>
                </a:lnTo>
                <a:lnTo>
                  <a:pt x="191055" y="847115"/>
                </a:lnTo>
                <a:lnTo>
                  <a:pt x="221332" y="859006"/>
                </a:lnTo>
                <a:lnTo>
                  <a:pt x="249326" y="871857"/>
                </a:lnTo>
                <a:lnTo>
                  <a:pt x="275193" y="885673"/>
                </a:lnTo>
                <a:lnTo>
                  <a:pt x="299089" y="900461"/>
                </a:lnTo>
                <a:lnTo>
                  <a:pt x="321168" y="916225"/>
                </a:lnTo>
                <a:lnTo>
                  <a:pt x="341587" y="932971"/>
                </a:lnTo>
                <a:lnTo>
                  <a:pt x="360500" y="950705"/>
                </a:lnTo>
                <a:lnTo>
                  <a:pt x="378063" y="969432"/>
                </a:lnTo>
                <a:lnTo>
                  <a:pt x="394431" y="989157"/>
                </a:lnTo>
                <a:lnTo>
                  <a:pt x="409760" y="1009886"/>
                </a:lnTo>
                <a:lnTo>
                  <a:pt x="424204" y="1031624"/>
                </a:lnTo>
                <a:lnTo>
                  <a:pt x="437920" y="1054376"/>
                </a:lnTo>
                <a:lnTo>
                  <a:pt x="451063" y="1078149"/>
                </a:lnTo>
                <a:lnTo>
                  <a:pt x="463787" y="1102947"/>
                </a:lnTo>
                <a:lnTo>
                  <a:pt x="476249" y="1128776"/>
                </a:lnTo>
                <a:lnTo>
                  <a:pt x="492137" y="110591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" y="438908"/>
            <a:ext cx="9905997" cy="724683"/>
          </a:xfrm>
          <a:custGeom>
            <a:avLst/>
            <a:gdLst/>
            <a:ahLst/>
            <a:cxnLst/>
            <a:rect l="l" t="t" r="r" b="b"/>
            <a:pathLst>
              <a:path w="9905997" h="724683">
                <a:moveTo>
                  <a:pt x="457935" y="611028"/>
                </a:moveTo>
                <a:lnTo>
                  <a:pt x="447560" y="591078"/>
                </a:lnTo>
                <a:lnTo>
                  <a:pt x="434874" y="569125"/>
                </a:lnTo>
                <a:lnTo>
                  <a:pt x="419746" y="545670"/>
                </a:lnTo>
                <a:lnTo>
                  <a:pt x="402044" y="521213"/>
                </a:lnTo>
                <a:lnTo>
                  <a:pt x="381638" y="496255"/>
                </a:lnTo>
                <a:lnTo>
                  <a:pt x="358396" y="471298"/>
                </a:lnTo>
                <a:lnTo>
                  <a:pt x="332187" y="446841"/>
                </a:lnTo>
                <a:lnTo>
                  <a:pt x="302882" y="423385"/>
                </a:lnTo>
                <a:lnTo>
                  <a:pt x="270347" y="401433"/>
                </a:lnTo>
                <a:lnTo>
                  <a:pt x="234453" y="381483"/>
                </a:lnTo>
                <a:lnTo>
                  <a:pt x="195068" y="364038"/>
                </a:lnTo>
                <a:lnTo>
                  <a:pt x="152061" y="349597"/>
                </a:lnTo>
                <a:lnTo>
                  <a:pt x="105302" y="338663"/>
                </a:lnTo>
                <a:lnTo>
                  <a:pt x="54658" y="331735"/>
                </a:lnTo>
                <a:lnTo>
                  <a:pt x="0" y="329314"/>
                </a:lnTo>
                <a:lnTo>
                  <a:pt x="0" y="396751"/>
                </a:lnTo>
                <a:lnTo>
                  <a:pt x="54658" y="399146"/>
                </a:lnTo>
                <a:lnTo>
                  <a:pt x="105302" y="406000"/>
                </a:lnTo>
                <a:lnTo>
                  <a:pt x="152061" y="416818"/>
                </a:lnTo>
                <a:lnTo>
                  <a:pt x="195068" y="431105"/>
                </a:lnTo>
                <a:lnTo>
                  <a:pt x="234453" y="448365"/>
                </a:lnTo>
                <a:lnTo>
                  <a:pt x="270347" y="468102"/>
                </a:lnTo>
                <a:lnTo>
                  <a:pt x="302882" y="489821"/>
                </a:lnTo>
                <a:lnTo>
                  <a:pt x="332187" y="513026"/>
                </a:lnTo>
                <a:lnTo>
                  <a:pt x="358396" y="537222"/>
                </a:lnTo>
                <a:lnTo>
                  <a:pt x="381638" y="561914"/>
                </a:lnTo>
                <a:lnTo>
                  <a:pt x="402044" y="586606"/>
                </a:lnTo>
                <a:lnTo>
                  <a:pt x="419746" y="610803"/>
                </a:lnTo>
                <a:lnTo>
                  <a:pt x="434874" y="634008"/>
                </a:lnTo>
                <a:lnTo>
                  <a:pt x="447560" y="655727"/>
                </a:lnTo>
                <a:lnTo>
                  <a:pt x="457935" y="675464"/>
                </a:lnTo>
                <a:lnTo>
                  <a:pt x="466130" y="692724"/>
                </a:lnTo>
                <a:lnTo>
                  <a:pt x="472275" y="707011"/>
                </a:lnTo>
                <a:lnTo>
                  <a:pt x="478943" y="724683"/>
                </a:lnTo>
                <a:lnTo>
                  <a:pt x="480512" y="724683"/>
                </a:lnTo>
                <a:lnTo>
                  <a:pt x="501569" y="675464"/>
                </a:lnTo>
                <a:lnTo>
                  <a:pt x="524717" y="634008"/>
                </a:lnTo>
                <a:lnTo>
                  <a:pt x="557701" y="586606"/>
                </a:lnTo>
                <a:lnTo>
                  <a:pt x="601590" y="537222"/>
                </a:lnTo>
                <a:lnTo>
                  <a:pt x="657449" y="489821"/>
                </a:lnTo>
                <a:lnTo>
                  <a:pt x="690202" y="468102"/>
                </a:lnTo>
                <a:lnTo>
                  <a:pt x="726347" y="448365"/>
                </a:lnTo>
                <a:lnTo>
                  <a:pt x="766020" y="431105"/>
                </a:lnTo>
                <a:lnTo>
                  <a:pt x="809352" y="416818"/>
                </a:lnTo>
                <a:lnTo>
                  <a:pt x="856478" y="406000"/>
                </a:lnTo>
                <a:lnTo>
                  <a:pt x="907531" y="399146"/>
                </a:lnTo>
                <a:lnTo>
                  <a:pt x="962645" y="396751"/>
                </a:lnTo>
                <a:lnTo>
                  <a:pt x="9419968" y="396751"/>
                </a:lnTo>
                <a:lnTo>
                  <a:pt x="9475087" y="394356"/>
                </a:lnTo>
                <a:lnTo>
                  <a:pt x="9526191" y="387502"/>
                </a:lnTo>
                <a:lnTo>
                  <a:pt x="9573409" y="376684"/>
                </a:lnTo>
                <a:lnTo>
                  <a:pt x="9616868" y="362397"/>
                </a:lnTo>
                <a:lnTo>
                  <a:pt x="9656698" y="345137"/>
                </a:lnTo>
                <a:lnTo>
                  <a:pt x="9693028" y="325400"/>
                </a:lnTo>
                <a:lnTo>
                  <a:pt x="9725985" y="303681"/>
                </a:lnTo>
                <a:lnTo>
                  <a:pt x="9755698" y="280476"/>
                </a:lnTo>
                <a:lnTo>
                  <a:pt x="9782295" y="256279"/>
                </a:lnTo>
                <a:lnTo>
                  <a:pt x="9805906" y="231587"/>
                </a:lnTo>
                <a:lnTo>
                  <a:pt x="9826658" y="206895"/>
                </a:lnTo>
                <a:lnTo>
                  <a:pt x="9844680" y="182699"/>
                </a:lnTo>
                <a:lnTo>
                  <a:pt x="9860101" y="159494"/>
                </a:lnTo>
                <a:lnTo>
                  <a:pt x="9873048" y="137775"/>
                </a:lnTo>
                <a:lnTo>
                  <a:pt x="9883651" y="118038"/>
                </a:lnTo>
                <a:lnTo>
                  <a:pt x="9892039" y="100778"/>
                </a:lnTo>
                <a:lnTo>
                  <a:pt x="9898338" y="86491"/>
                </a:lnTo>
                <a:lnTo>
                  <a:pt x="9905189" y="68819"/>
                </a:lnTo>
                <a:lnTo>
                  <a:pt x="9905997" y="66424"/>
                </a:lnTo>
                <a:lnTo>
                  <a:pt x="9905997" y="0"/>
                </a:lnTo>
                <a:lnTo>
                  <a:pt x="9905189" y="1382"/>
                </a:lnTo>
                <a:lnTo>
                  <a:pt x="9902679" y="8236"/>
                </a:lnTo>
                <a:lnTo>
                  <a:pt x="9898338" y="19054"/>
                </a:lnTo>
                <a:lnTo>
                  <a:pt x="9873048" y="70338"/>
                </a:lnTo>
                <a:lnTo>
                  <a:pt x="9844680" y="115262"/>
                </a:lnTo>
                <a:lnTo>
                  <a:pt x="9805906" y="164150"/>
                </a:lnTo>
                <a:lnTo>
                  <a:pt x="9755698" y="213039"/>
                </a:lnTo>
                <a:lnTo>
                  <a:pt x="9693028" y="257963"/>
                </a:lnTo>
                <a:lnTo>
                  <a:pt x="9656698" y="277700"/>
                </a:lnTo>
                <a:lnTo>
                  <a:pt x="9616868" y="294960"/>
                </a:lnTo>
                <a:lnTo>
                  <a:pt x="9573409" y="309247"/>
                </a:lnTo>
                <a:lnTo>
                  <a:pt x="9526191" y="320065"/>
                </a:lnTo>
                <a:lnTo>
                  <a:pt x="9475087" y="326919"/>
                </a:lnTo>
                <a:lnTo>
                  <a:pt x="9419968" y="329314"/>
                </a:lnTo>
                <a:lnTo>
                  <a:pt x="962645" y="329314"/>
                </a:lnTo>
                <a:lnTo>
                  <a:pt x="907531" y="331735"/>
                </a:lnTo>
                <a:lnTo>
                  <a:pt x="856478" y="338663"/>
                </a:lnTo>
                <a:lnTo>
                  <a:pt x="809352" y="349597"/>
                </a:lnTo>
                <a:lnTo>
                  <a:pt x="766020" y="364038"/>
                </a:lnTo>
                <a:lnTo>
                  <a:pt x="726347" y="381483"/>
                </a:lnTo>
                <a:lnTo>
                  <a:pt x="690202" y="401433"/>
                </a:lnTo>
                <a:lnTo>
                  <a:pt x="657449" y="423385"/>
                </a:lnTo>
                <a:lnTo>
                  <a:pt x="627956" y="446841"/>
                </a:lnTo>
                <a:lnTo>
                  <a:pt x="601590" y="471298"/>
                </a:lnTo>
                <a:lnTo>
                  <a:pt x="578216" y="496255"/>
                </a:lnTo>
                <a:lnTo>
                  <a:pt x="557701" y="521213"/>
                </a:lnTo>
                <a:lnTo>
                  <a:pt x="539913" y="545670"/>
                </a:lnTo>
                <a:lnTo>
                  <a:pt x="524717" y="569125"/>
                </a:lnTo>
                <a:lnTo>
                  <a:pt x="511980" y="591078"/>
                </a:lnTo>
                <a:lnTo>
                  <a:pt x="501569" y="611028"/>
                </a:lnTo>
                <a:lnTo>
                  <a:pt x="493350" y="628473"/>
                </a:lnTo>
                <a:lnTo>
                  <a:pt x="487190" y="642914"/>
                </a:lnTo>
                <a:lnTo>
                  <a:pt x="480512" y="660776"/>
                </a:lnTo>
                <a:lnTo>
                  <a:pt x="478943" y="660776"/>
                </a:lnTo>
                <a:lnTo>
                  <a:pt x="476503" y="653848"/>
                </a:lnTo>
                <a:lnTo>
                  <a:pt x="472275" y="642914"/>
                </a:lnTo>
                <a:lnTo>
                  <a:pt x="466130" y="628473"/>
                </a:lnTo>
                <a:lnTo>
                  <a:pt x="457935" y="61102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2" y="6362700"/>
            <a:ext cx="9905997" cy="0"/>
          </a:xfrm>
          <a:custGeom>
            <a:avLst/>
            <a:gdLst/>
            <a:ahLst/>
            <a:cxnLst/>
            <a:rect l="l" t="t" r="r" b="b"/>
            <a:pathLst>
              <a:path w="9905997">
                <a:moveTo>
                  <a:pt x="9905997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0097C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2" y="438908"/>
            <a:ext cx="9905997" cy="724683"/>
          </a:xfrm>
          <a:custGeom>
            <a:avLst/>
            <a:gdLst/>
            <a:ahLst/>
            <a:cxnLst/>
            <a:rect l="l" t="t" r="r" b="b"/>
            <a:pathLst>
              <a:path w="9905997" h="724683">
                <a:moveTo>
                  <a:pt x="457935" y="611028"/>
                </a:moveTo>
                <a:lnTo>
                  <a:pt x="447560" y="591078"/>
                </a:lnTo>
                <a:lnTo>
                  <a:pt x="434874" y="569125"/>
                </a:lnTo>
                <a:lnTo>
                  <a:pt x="419746" y="545670"/>
                </a:lnTo>
                <a:lnTo>
                  <a:pt x="402044" y="521213"/>
                </a:lnTo>
                <a:lnTo>
                  <a:pt x="381638" y="496255"/>
                </a:lnTo>
                <a:lnTo>
                  <a:pt x="358396" y="471298"/>
                </a:lnTo>
                <a:lnTo>
                  <a:pt x="332187" y="446841"/>
                </a:lnTo>
                <a:lnTo>
                  <a:pt x="302882" y="423385"/>
                </a:lnTo>
                <a:lnTo>
                  <a:pt x="270347" y="401433"/>
                </a:lnTo>
                <a:lnTo>
                  <a:pt x="234453" y="381483"/>
                </a:lnTo>
                <a:lnTo>
                  <a:pt x="195068" y="364038"/>
                </a:lnTo>
                <a:lnTo>
                  <a:pt x="152061" y="349597"/>
                </a:lnTo>
                <a:lnTo>
                  <a:pt x="105302" y="338663"/>
                </a:lnTo>
                <a:lnTo>
                  <a:pt x="54658" y="331735"/>
                </a:lnTo>
                <a:lnTo>
                  <a:pt x="0" y="329314"/>
                </a:lnTo>
                <a:lnTo>
                  <a:pt x="0" y="396751"/>
                </a:lnTo>
                <a:lnTo>
                  <a:pt x="54658" y="399146"/>
                </a:lnTo>
                <a:lnTo>
                  <a:pt x="105302" y="406000"/>
                </a:lnTo>
                <a:lnTo>
                  <a:pt x="152061" y="416818"/>
                </a:lnTo>
                <a:lnTo>
                  <a:pt x="195068" y="431105"/>
                </a:lnTo>
                <a:lnTo>
                  <a:pt x="234453" y="448365"/>
                </a:lnTo>
                <a:lnTo>
                  <a:pt x="270347" y="468102"/>
                </a:lnTo>
                <a:lnTo>
                  <a:pt x="302882" y="489821"/>
                </a:lnTo>
                <a:lnTo>
                  <a:pt x="332187" y="513026"/>
                </a:lnTo>
                <a:lnTo>
                  <a:pt x="358396" y="537222"/>
                </a:lnTo>
                <a:lnTo>
                  <a:pt x="381638" y="561914"/>
                </a:lnTo>
                <a:lnTo>
                  <a:pt x="402044" y="586606"/>
                </a:lnTo>
                <a:lnTo>
                  <a:pt x="419746" y="610803"/>
                </a:lnTo>
                <a:lnTo>
                  <a:pt x="434874" y="634008"/>
                </a:lnTo>
                <a:lnTo>
                  <a:pt x="447560" y="655727"/>
                </a:lnTo>
                <a:lnTo>
                  <a:pt x="457935" y="675464"/>
                </a:lnTo>
                <a:lnTo>
                  <a:pt x="466130" y="692724"/>
                </a:lnTo>
                <a:lnTo>
                  <a:pt x="472275" y="707011"/>
                </a:lnTo>
                <a:lnTo>
                  <a:pt x="478943" y="724683"/>
                </a:lnTo>
                <a:lnTo>
                  <a:pt x="480512" y="724683"/>
                </a:lnTo>
                <a:lnTo>
                  <a:pt x="501569" y="675464"/>
                </a:lnTo>
                <a:lnTo>
                  <a:pt x="524717" y="634008"/>
                </a:lnTo>
                <a:lnTo>
                  <a:pt x="557701" y="586606"/>
                </a:lnTo>
                <a:lnTo>
                  <a:pt x="601590" y="537222"/>
                </a:lnTo>
                <a:lnTo>
                  <a:pt x="657449" y="489821"/>
                </a:lnTo>
                <a:lnTo>
                  <a:pt x="690202" y="468102"/>
                </a:lnTo>
                <a:lnTo>
                  <a:pt x="726347" y="448365"/>
                </a:lnTo>
                <a:lnTo>
                  <a:pt x="766020" y="431105"/>
                </a:lnTo>
                <a:lnTo>
                  <a:pt x="809352" y="416818"/>
                </a:lnTo>
                <a:lnTo>
                  <a:pt x="856478" y="406000"/>
                </a:lnTo>
                <a:lnTo>
                  <a:pt x="907531" y="399146"/>
                </a:lnTo>
                <a:lnTo>
                  <a:pt x="962645" y="396751"/>
                </a:lnTo>
                <a:lnTo>
                  <a:pt x="9419968" y="396751"/>
                </a:lnTo>
                <a:lnTo>
                  <a:pt x="9475087" y="394356"/>
                </a:lnTo>
                <a:lnTo>
                  <a:pt x="9526191" y="387502"/>
                </a:lnTo>
                <a:lnTo>
                  <a:pt x="9573409" y="376684"/>
                </a:lnTo>
                <a:lnTo>
                  <a:pt x="9616868" y="362397"/>
                </a:lnTo>
                <a:lnTo>
                  <a:pt x="9656698" y="345137"/>
                </a:lnTo>
                <a:lnTo>
                  <a:pt x="9693028" y="325400"/>
                </a:lnTo>
                <a:lnTo>
                  <a:pt x="9725985" y="303681"/>
                </a:lnTo>
                <a:lnTo>
                  <a:pt x="9755698" y="280476"/>
                </a:lnTo>
                <a:lnTo>
                  <a:pt x="9782295" y="256279"/>
                </a:lnTo>
                <a:lnTo>
                  <a:pt x="9805906" y="231587"/>
                </a:lnTo>
                <a:lnTo>
                  <a:pt x="9826658" y="206895"/>
                </a:lnTo>
                <a:lnTo>
                  <a:pt x="9844680" y="182699"/>
                </a:lnTo>
                <a:lnTo>
                  <a:pt x="9860101" y="159494"/>
                </a:lnTo>
                <a:lnTo>
                  <a:pt x="9873048" y="137775"/>
                </a:lnTo>
                <a:lnTo>
                  <a:pt x="9883651" y="118038"/>
                </a:lnTo>
                <a:lnTo>
                  <a:pt x="9892039" y="100778"/>
                </a:lnTo>
                <a:lnTo>
                  <a:pt x="9898338" y="86491"/>
                </a:lnTo>
                <a:lnTo>
                  <a:pt x="9905189" y="68819"/>
                </a:lnTo>
                <a:lnTo>
                  <a:pt x="9905997" y="66424"/>
                </a:lnTo>
                <a:lnTo>
                  <a:pt x="9905997" y="0"/>
                </a:lnTo>
                <a:lnTo>
                  <a:pt x="9905189" y="1382"/>
                </a:lnTo>
                <a:lnTo>
                  <a:pt x="9902679" y="8236"/>
                </a:lnTo>
                <a:lnTo>
                  <a:pt x="9898338" y="19054"/>
                </a:lnTo>
                <a:lnTo>
                  <a:pt x="9873048" y="70338"/>
                </a:lnTo>
                <a:lnTo>
                  <a:pt x="9844680" y="115262"/>
                </a:lnTo>
                <a:lnTo>
                  <a:pt x="9805906" y="164150"/>
                </a:lnTo>
                <a:lnTo>
                  <a:pt x="9755698" y="213039"/>
                </a:lnTo>
                <a:lnTo>
                  <a:pt x="9693028" y="257963"/>
                </a:lnTo>
                <a:lnTo>
                  <a:pt x="9656698" y="277700"/>
                </a:lnTo>
                <a:lnTo>
                  <a:pt x="9616868" y="294960"/>
                </a:lnTo>
                <a:lnTo>
                  <a:pt x="9573409" y="309247"/>
                </a:lnTo>
                <a:lnTo>
                  <a:pt x="9526191" y="320065"/>
                </a:lnTo>
                <a:lnTo>
                  <a:pt x="9475087" y="326919"/>
                </a:lnTo>
                <a:lnTo>
                  <a:pt x="9419968" y="329314"/>
                </a:lnTo>
                <a:lnTo>
                  <a:pt x="962645" y="329314"/>
                </a:lnTo>
                <a:lnTo>
                  <a:pt x="907531" y="331735"/>
                </a:lnTo>
                <a:lnTo>
                  <a:pt x="856478" y="338663"/>
                </a:lnTo>
                <a:lnTo>
                  <a:pt x="809352" y="349597"/>
                </a:lnTo>
                <a:lnTo>
                  <a:pt x="766020" y="364038"/>
                </a:lnTo>
                <a:lnTo>
                  <a:pt x="726347" y="381483"/>
                </a:lnTo>
                <a:lnTo>
                  <a:pt x="690202" y="401433"/>
                </a:lnTo>
                <a:lnTo>
                  <a:pt x="657449" y="423385"/>
                </a:lnTo>
                <a:lnTo>
                  <a:pt x="627956" y="446841"/>
                </a:lnTo>
                <a:lnTo>
                  <a:pt x="601590" y="471298"/>
                </a:lnTo>
                <a:lnTo>
                  <a:pt x="578216" y="496255"/>
                </a:lnTo>
                <a:lnTo>
                  <a:pt x="557701" y="521213"/>
                </a:lnTo>
                <a:lnTo>
                  <a:pt x="539913" y="545670"/>
                </a:lnTo>
                <a:lnTo>
                  <a:pt x="524717" y="569125"/>
                </a:lnTo>
                <a:lnTo>
                  <a:pt x="511980" y="591078"/>
                </a:lnTo>
                <a:lnTo>
                  <a:pt x="501569" y="611028"/>
                </a:lnTo>
                <a:lnTo>
                  <a:pt x="493350" y="628473"/>
                </a:lnTo>
                <a:lnTo>
                  <a:pt x="487190" y="642914"/>
                </a:lnTo>
                <a:lnTo>
                  <a:pt x="480512" y="660776"/>
                </a:lnTo>
                <a:lnTo>
                  <a:pt x="478943" y="660776"/>
                </a:lnTo>
                <a:lnTo>
                  <a:pt x="476503" y="653848"/>
                </a:lnTo>
                <a:lnTo>
                  <a:pt x="472275" y="642914"/>
                </a:lnTo>
                <a:lnTo>
                  <a:pt x="466130" y="628473"/>
                </a:lnTo>
                <a:lnTo>
                  <a:pt x="457935" y="611028"/>
                </a:lnTo>
                <a:close/>
              </a:path>
            </a:pathLst>
          </a:custGeom>
          <a:solidFill>
            <a:srgbClr val="0097C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0" y="6362700"/>
            <a:ext cx="9905999" cy="495298"/>
          </a:xfrm>
          <a:custGeom>
            <a:avLst/>
            <a:gdLst/>
            <a:ahLst/>
            <a:cxnLst/>
            <a:rect l="l" t="t" r="r" b="b"/>
            <a:pathLst>
              <a:path w="9905999" h="495298">
                <a:moveTo>
                  <a:pt x="9905999" y="0"/>
                </a:moveTo>
                <a:lnTo>
                  <a:pt x="0" y="0"/>
                </a:lnTo>
                <a:lnTo>
                  <a:pt x="0" y="495298"/>
                </a:lnTo>
                <a:lnTo>
                  <a:pt x="9905999" y="495298"/>
                </a:lnTo>
                <a:lnTo>
                  <a:pt x="99059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3358134" y="409604"/>
            <a:ext cx="862318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60"/>
              </a:lnSpc>
              <a:spcBef>
                <a:spcPts val="128"/>
              </a:spcBef>
            </a:pPr>
            <a:r>
              <a:rPr sz="2400" b="1" spc="0" dirty="0" smtClean="0">
                <a:solidFill>
                  <a:srgbClr val="0097C6"/>
                </a:solidFill>
                <a:latin typeface="Arial Narrow"/>
                <a:cs typeface="Arial Narrow"/>
              </a:rPr>
              <a:t>B</a:t>
            </a:r>
            <a:r>
              <a:rPr sz="2400" b="1" spc="-9" dirty="0" smtClean="0">
                <a:solidFill>
                  <a:srgbClr val="0097C6"/>
                </a:solidFill>
                <a:latin typeface="Arial Narrow"/>
                <a:cs typeface="Arial Narrow"/>
              </a:rPr>
              <a:t>E</a:t>
            </a:r>
            <a:r>
              <a:rPr sz="2400" b="1" spc="0" dirty="0" smtClean="0">
                <a:solidFill>
                  <a:srgbClr val="0097C6"/>
                </a:solidFill>
                <a:latin typeface="Arial Narrow"/>
                <a:cs typeface="Arial Narrow"/>
              </a:rPr>
              <a:t>G</a:t>
            </a:r>
            <a:r>
              <a:rPr sz="2400" b="1" spc="4" dirty="0" smtClean="0">
                <a:solidFill>
                  <a:srgbClr val="0097C6"/>
                </a:solidFill>
                <a:latin typeface="Arial Narrow"/>
                <a:cs typeface="Arial Narrow"/>
              </a:rPr>
              <a:t>I</a:t>
            </a:r>
            <a:r>
              <a:rPr sz="2400" b="1" spc="0" dirty="0" smtClean="0">
                <a:solidFill>
                  <a:srgbClr val="0097C6"/>
                </a:solidFill>
                <a:latin typeface="Arial Narrow"/>
                <a:cs typeface="Arial Narrow"/>
              </a:rPr>
              <a:t>N</a:t>
            </a:r>
            <a:endParaRPr sz="2400">
              <a:latin typeface="Arial Narrow"/>
              <a:cs typeface="Arial Narrow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220108" y="409604"/>
            <a:ext cx="2504297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60"/>
              </a:lnSpc>
              <a:spcBef>
                <a:spcPts val="128"/>
              </a:spcBef>
            </a:pPr>
            <a:r>
              <a:rPr sz="2400" b="1" spc="0" dirty="0" smtClean="0">
                <a:solidFill>
                  <a:srgbClr val="0097C6"/>
                </a:solidFill>
                <a:latin typeface="Arial Narrow"/>
                <a:cs typeface="Arial Narrow"/>
              </a:rPr>
              <a:t>LOA</a:t>
            </a:r>
            <a:r>
              <a:rPr sz="2400" b="1" spc="-4" dirty="0" smtClean="0">
                <a:solidFill>
                  <a:srgbClr val="0097C6"/>
                </a:solidFill>
                <a:latin typeface="Arial Narrow"/>
                <a:cs typeface="Arial Narrow"/>
              </a:rPr>
              <a:t>D</a:t>
            </a:r>
            <a:r>
              <a:rPr sz="2400" b="1" spc="0" dirty="0" smtClean="0">
                <a:solidFill>
                  <a:srgbClr val="0097C6"/>
                </a:solidFill>
                <a:latin typeface="Arial Narrow"/>
                <a:cs typeface="Arial Narrow"/>
              </a:rPr>
              <a:t>ING</a:t>
            </a:r>
            <a:r>
              <a:rPr sz="2400" b="1" spc="29" dirty="0" smtClean="0">
                <a:solidFill>
                  <a:srgbClr val="0097C6"/>
                </a:solidFill>
                <a:latin typeface="Arial Narrow"/>
                <a:cs typeface="Arial Narrow"/>
              </a:rPr>
              <a:t> </a:t>
            </a:r>
            <a:r>
              <a:rPr sz="2400" b="1" spc="0" dirty="0" smtClean="0">
                <a:solidFill>
                  <a:srgbClr val="0097C6"/>
                </a:solidFill>
                <a:latin typeface="Arial Narrow"/>
                <a:cs typeface="Arial Narrow"/>
              </a:rPr>
              <a:t>Statement</a:t>
            </a:r>
            <a:endParaRPr sz="2400">
              <a:latin typeface="Arial Narrow"/>
              <a:cs typeface="Arial Narrow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378506" y="1463402"/>
            <a:ext cx="96555" cy="28575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95"/>
              </a:lnSpc>
              <a:spcBef>
                <a:spcPts val="109"/>
              </a:spcBef>
            </a:pPr>
            <a:r>
              <a:rPr sz="2050" spc="0" dirty="0" smtClean="0">
                <a:solidFill>
                  <a:srgbClr val="5D5766"/>
                </a:solidFill>
                <a:latin typeface="Arial"/>
                <a:cs typeface="Arial"/>
              </a:rPr>
              <a:t>I</a:t>
            </a:r>
            <a:endParaRPr sz="205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436735" y="1509154"/>
            <a:ext cx="2742350" cy="18415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80"/>
              </a:lnSpc>
              <a:spcBef>
                <a:spcPts val="69"/>
              </a:spcBef>
            </a:pPr>
            <a:r>
              <a:rPr sz="1250" b="1" spc="0" dirty="0" smtClean="0">
                <a:solidFill>
                  <a:srgbClr val="3B3E50"/>
                </a:solidFill>
                <a:latin typeface="Arial"/>
                <a:cs typeface="Arial"/>
              </a:rPr>
              <a:t>BEGIN</a:t>
            </a:r>
            <a:r>
              <a:rPr sz="1250" b="1" spc="126" dirty="0" smtClean="0">
                <a:solidFill>
                  <a:srgbClr val="3B3E50"/>
                </a:solidFill>
                <a:latin typeface="Arial"/>
                <a:cs typeface="Arial"/>
              </a:rPr>
              <a:t> </a:t>
            </a:r>
            <a:r>
              <a:rPr sz="1250" b="1" spc="0" dirty="0" smtClean="0">
                <a:solidFill>
                  <a:srgbClr val="3B3E50"/>
                </a:solidFill>
                <a:latin typeface="Arial"/>
                <a:cs typeface="Arial"/>
              </a:rPr>
              <a:t>LOADING</a:t>
            </a:r>
            <a:r>
              <a:rPr sz="1250" b="1" spc="50" dirty="0" smtClean="0">
                <a:solidFill>
                  <a:srgbClr val="3B3E50"/>
                </a:solidFill>
                <a:latin typeface="Arial"/>
                <a:cs typeface="Arial"/>
              </a:rPr>
              <a:t> </a:t>
            </a:r>
            <a:r>
              <a:rPr sz="1250" b="1" spc="0" dirty="0" smtClean="0">
                <a:solidFill>
                  <a:srgbClr val="3B3E50"/>
                </a:solidFill>
                <a:latin typeface="Arial"/>
                <a:cs typeface="Arial"/>
              </a:rPr>
              <a:t>[db</a:t>
            </a:r>
            <a:r>
              <a:rPr sz="1250" b="1" spc="64" dirty="0" smtClean="0">
                <a:solidFill>
                  <a:srgbClr val="3B3E50"/>
                </a:solidFill>
                <a:latin typeface="Arial"/>
                <a:cs typeface="Arial"/>
              </a:rPr>
              <a:t> </a:t>
            </a:r>
            <a:r>
              <a:rPr sz="1250" b="1" spc="0" dirty="0" smtClean="0">
                <a:solidFill>
                  <a:srgbClr val="3B3E50"/>
                </a:solidFill>
                <a:latin typeface="Arial"/>
                <a:cs typeface="Arial"/>
              </a:rPr>
              <a:t>nam</a:t>
            </a:r>
            <a:r>
              <a:rPr sz="1250" b="1" spc="0" dirty="0" smtClean="0">
                <a:solidFill>
                  <a:srgbClr val="2E2E32"/>
                </a:solidFill>
                <a:latin typeface="Arial"/>
                <a:cs typeface="Arial"/>
              </a:rPr>
              <a:t>e</a:t>
            </a:r>
            <a:r>
              <a:rPr sz="1250" b="1" spc="0" dirty="0" smtClean="0">
                <a:solidFill>
                  <a:srgbClr val="3B3E50"/>
                </a:solidFill>
                <a:latin typeface="Arial"/>
                <a:cs typeface="Arial"/>
              </a:rPr>
              <a:t>.]</a:t>
            </a:r>
            <a:r>
              <a:rPr sz="1250" b="1" spc="-19" dirty="0" smtClean="0">
                <a:solidFill>
                  <a:srgbClr val="3B3E50"/>
                </a:solidFill>
                <a:latin typeface="Arial"/>
                <a:cs typeface="Arial"/>
              </a:rPr>
              <a:t> </a:t>
            </a:r>
            <a:r>
              <a:rPr sz="1250" b="1" spc="0" dirty="0" smtClean="0">
                <a:solidFill>
                  <a:srgbClr val="3B3E50"/>
                </a:solidFill>
                <a:latin typeface="Arial"/>
                <a:cs typeface="Arial"/>
              </a:rPr>
              <a:t>table</a:t>
            </a:r>
            <a:r>
              <a:rPr sz="1250" b="1" spc="38" dirty="0" smtClean="0">
                <a:solidFill>
                  <a:srgbClr val="3B3E50"/>
                </a:solidFill>
                <a:latin typeface="Arial"/>
                <a:cs typeface="Arial"/>
              </a:rPr>
              <a:t> </a:t>
            </a:r>
            <a:r>
              <a:rPr sz="1250" b="1" spc="0" dirty="0" smtClean="0">
                <a:solidFill>
                  <a:srgbClr val="3B3E50"/>
                </a:solidFill>
                <a:latin typeface="Arial"/>
                <a:cs typeface="Arial"/>
              </a:rPr>
              <a:t>name</a:t>
            </a:r>
            <a:endParaRPr sz="125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597575" y="1514881"/>
            <a:ext cx="875686" cy="14605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070"/>
              </a:lnSpc>
              <a:spcBef>
                <a:spcPts val="53"/>
              </a:spcBef>
            </a:pPr>
            <a:r>
              <a:rPr sz="950" b="1" spc="0" dirty="0" smtClean="0">
                <a:solidFill>
                  <a:srgbClr val="3D3724"/>
                </a:solidFill>
                <a:latin typeface="Arial"/>
                <a:cs typeface="Arial"/>
              </a:rPr>
              <a:t>Name</a:t>
            </a:r>
            <a:r>
              <a:rPr sz="950" b="1" spc="112" dirty="0" smtClean="0">
                <a:solidFill>
                  <a:srgbClr val="3D3724"/>
                </a:solidFill>
                <a:latin typeface="Arial"/>
                <a:cs typeface="Arial"/>
              </a:rPr>
              <a:t> </a:t>
            </a:r>
            <a:r>
              <a:rPr sz="950" b="1" spc="0" dirty="0" smtClean="0">
                <a:solidFill>
                  <a:srgbClr val="3D3724"/>
                </a:solidFill>
                <a:latin typeface="Arial"/>
                <a:cs typeface="Arial"/>
              </a:rPr>
              <a:t>of</a:t>
            </a:r>
            <a:r>
              <a:rPr sz="950" b="1" spc="-25" dirty="0" smtClean="0">
                <a:solidFill>
                  <a:srgbClr val="3D3724"/>
                </a:solidFill>
                <a:latin typeface="Arial"/>
                <a:cs typeface="Arial"/>
              </a:rPr>
              <a:t> </a:t>
            </a:r>
            <a:r>
              <a:rPr sz="950" b="1" spc="0" dirty="0" smtClean="0">
                <a:solidFill>
                  <a:srgbClr val="2E2E32"/>
                </a:solidFill>
                <a:latin typeface="Arial"/>
                <a:cs typeface="Arial"/>
              </a:rPr>
              <a:t>T</a:t>
            </a:r>
            <a:r>
              <a:rPr sz="950" b="1" spc="0" dirty="0" smtClean="0">
                <a:solidFill>
                  <a:srgbClr val="3D3724"/>
                </a:solidFill>
                <a:latin typeface="Arial"/>
                <a:cs typeface="Arial"/>
              </a:rPr>
              <a:t>abl</a:t>
            </a:r>
            <a:r>
              <a:rPr sz="950" b="1" spc="0" dirty="0" smtClean="0">
                <a:solidFill>
                  <a:srgbClr val="2E2E32"/>
                </a:solidFill>
                <a:latin typeface="Arial"/>
                <a:cs typeface="Arial"/>
              </a:rPr>
              <a:t>e</a:t>
            </a:r>
            <a:endParaRPr sz="95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308172" y="1571332"/>
            <a:ext cx="38280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60"/>
              </a:lnSpc>
              <a:spcBef>
                <a:spcPts val="57"/>
              </a:spcBef>
            </a:pPr>
            <a:r>
              <a:rPr sz="1000" spc="0" dirty="0" smtClean="0">
                <a:solidFill>
                  <a:srgbClr val="033666"/>
                </a:solidFill>
                <a:latin typeface="Segoe UI"/>
                <a:cs typeface="Segoe UI"/>
              </a:rPr>
              <a:t>�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436735" y="1858912"/>
            <a:ext cx="2625747" cy="34874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968321" indent="-955621">
              <a:lnSpc>
                <a:spcPts val="1300"/>
              </a:lnSpc>
              <a:spcBef>
                <a:spcPts val="135"/>
              </a:spcBef>
            </a:pPr>
            <a:r>
              <a:rPr sz="1250" b="1" dirty="0" smtClean="0">
                <a:solidFill>
                  <a:srgbClr val="2E2E32"/>
                </a:solidFill>
                <a:latin typeface="Arial"/>
                <a:cs typeface="Arial"/>
              </a:rPr>
              <a:t>E</a:t>
            </a:r>
            <a:r>
              <a:rPr sz="1250" b="1" dirty="0" smtClean="0">
                <a:solidFill>
                  <a:srgbClr val="3B3E50"/>
                </a:solidFill>
                <a:latin typeface="Arial"/>
                <a:cs typeface="Arial"/>
              </a:rPr>
              <a:t>RROR</a:t>
            </a:r>
            <a:r>
              <a:rPr sz="1250" b="1" spc="-19" dirty="0" smtClean="0">
                <a:solidFill>
                  <a:srgbClr val="3B3E50"/>
                </a:solidFill>
                <a:latin typeface="Arial"/>
                <a:cs typeface="Arial"/>
              </a:rPr>
              <a:t> </a:t>
            </a:r>
            <a:r>
              <a:rPr sz="1250" b="1" spc="0" dirty="0" smtClean="0">
                <a:solidFill>
                  <a:srgbClr val="3B3E50"/>
                </a:solidFill>
                <a:latin typeface="Arial"/>
                <a:cs typeface="Arial"/>
              </a:rPr>
              <a:t>FIL</a:t>
            </a:r>
            <a:r>
              <a:rPr sz="1250" b="1" spc="0" dirty="0" smtClean="0">
                <a:solidFill>
                  <a:srgbClr val="2E2E32"/>
                </a:solidFill>
                <a:latin typeface="Arial"/>
                <a:cs typeface="Arial"/>
              </a:rPr>
              <a:t>E</a:t>
            </a:r>
            <a:r>
              <a:rPr sz="1250" b="1" spc="0" dirty="0" smtClean="0">
                <a:solidFill>
                  <a:srgbClr val="3B3E50"/>
                </a:solidFill>
                <a:latin typeface="Arial"/>
                <a:cs typeface="Arial"/>
              </a:rPr>
              <a:t>S </a:t>
            </a:r>
            <a:r>
              <a:rPr sz="1250" b="1" spc="200" dirty="0" smtClean="0">
                <a:solidFill>
                  <a:srgbClr val="3B3E50"/>
                </a:solidFill>
                <a:latin typeface="Arial"/>
                <a:cs typeface="Arial"/>
              </a:rPr>
              <a:t> </a:t>
            </a:r>
            <a:r>
              <a:rPr sz="1250" b="1" spc="0" dirty="0" smtClean="0">
                <a:solidFill>
                  <a:srgbClr val="3B3E50"/>
                </a:solidFill>
                <a:latin typeface="Arial"/>
                <a:cs typeface="Arial"/>
              </a:rPr>
              <a:t>[db</a:t>
            </a:r>
            <a:r>
              <a:rPr sz="1250" b="1" spc="-25" dirty="0" smtClean="0">
                <a:solidFill>
                  <a:srgbClr val="3B3E50"/>
                </a:solidFill>
                <a:latin typeface="Arial"/>
                <a:cs typeface="Arial"/>
              </a:rPr>
              <a:t> </a:t>
            </a:r>
            <a:r>
              <a:rPr sz="1250" b="1" spc="0" dirty="0" smtClean="0">
                <a:solidFill>
                  <a:srgbClr val="3B3E50"/>
                </a:solidFill>
                <a:latin typeface="Arial"/>
                <a:cs typeface="Arial"/>
              </a:rPr>
              <a:t>name.]</a:t>
            </a:r>
            <a:r>
              <a:rPr sz="1250" b="1" spc="129" dirty="0" smtClean="0">
                <a:solidFill>
                  <a:srgbClr val="3B3E50"/>
                </a:solidFill>
                <a:latin typeface="Arial"/>
                <a:cs typeface="Arial"/>
              </a:rPr>
              <a:t> </a:t>
            </a:r>
            <a:r>
              <a:rPr sz="1250" b="1" spc="0" dirty="0" smtClean="0">
                <a:solidFill>
                  <a:srgbClr val="3B3E50"/>
                </a:solidFill>
                <a:latin typeface="Arial"/>
                <a:cs typeface="Arial"/>
              </a:rPr>
              <a:t>Err</a:t>
            </a:r>
            <a:r>
              <a:rPr sz="1250" b="1" spc="0" dirty="0" smtClean="0">
                <a:solidFill>
                  <a:srgbClr val="2E2E32"/>
                </a:solidFill>
                <a:latin typeface="Arial"/>
                <a:cs typeface="Arial"/>
              </a:rPr>
              <a:t>_</a:t>
            </a:r>
            <a:r>
              <a:rPr sz="1250" b="1" spc="0" dirty="0" smtClean="0">
                <a:solidFill>
                  <a:srgbClr val="3B3E50"/>
                </a:solidFill>
                <a:latin typeface="Arial"/>
                <a:cs typeface="Arial"/>
              </a:rPr>
              <a:t>Table</a:t>
            </a:r>
            <a:r>
              <a:rPr sz="1250" b="1" spc="0" dirty="0" smtClean="0">
                <a:solidFill>
                  <a:srgbClr val="2E2E32"/>
                </a:solidFill>
                <a:latin typeface="Arial"/>
                <a:cs typeface="Arial"/>
              </a:rPr>
              <a:t>_</a:t>
            </a:r>
            <a:r>
              <a:rPr sz="1250" b="1" spc="0" dirty="0" smtClean="0">
                <a:solidFill>
                  <a:srgbClr val="3B3E50"/>
                </a:solidFill>
                <a:latin typeface="Arial"/>
                <a:cs typeface="Arial"/>
              </a:rPr>
              <a:t>l; [db</a:t>
            </a:r>
            <a:r>
              <a:rPr sz="1250" b="1" spc="56" dirty="0" smtClean="0">
                <a:solidFill>
                  <a:srgbClr val="3B3E50"/>
                </a:solidFill>
                <a:latin typeface="Arial"/>
                <a:cs typeface="Arial"/>
              </a:rPr>
              <a:t> </a:t>
            </a:r>
            <a:r>
              <a:rPr sz="1250" b="1" spc="0" dirty="0" smtClean="0">
                <a:solidFill>
                  <a:srgbClr val="3B3E50"/>
                </a:solidFill>
                <a:latin typeface="Arial"/>
                <a:cs typeface="Arial"/>
              </a:rPr>
              <a:t>name.]</a:t>
            </a:r>
            <a:r>
              <a:rPr sz="1250" b="1" spc="201" dirty="0" smtClean="0">
                <a:solidFill>
                  <a:srgbClr val="3B3E50"/>
                </a:solidFill>
                <a:latin typeface="Arial"/>
                <a:cs typeface="Arial"/>
              </a:rPr>
              <a:t> </a:t>
            </a:r>
            <a:r>
              <a:rPr sz="1250" b="1" spc="0" dirty="0" smtClean="0">
                <a:solidFill>
                  <a:srgbClr val="2E2E32"/>
                </a:solidFill>
                <a:latin typeface="Arial"/>
                <a:cs typeface="Arial"/>
              </a:rPr>
              <a:t>E</a:t>
            </a:r>
            <a:r>
              <a:rPr sz="1250" b="1" spc="0" dirty="0" smtClean="0">
                <a:solidFill>
                  <a:srgbClr val="3B3E50"/>
                </a:solidFill>
                <a:latin typeface="Arial"/>
                <a:cs typeface="Arial"/>
              </a:rPr>
              <a:t>rr</a:t>
            </a:r>
            <a:r>
              <a:rPr sz="1250" b="1" spc="0" dirty="0" smtClean="0">
                <a:solidFill>
                  <a:srgbClr val="2E2E32"/>
                </a:solidFill>
                <a:latin typeface="Arial"/>
                <a:cs typeface="Arial"/>
              </a:rPr>
              <a:t>_</a:t>
            </a:r>
            <a:r>
              <a:rPr sz="1250" b="1" spc="0" dirty="0" smtClean="0">
                <a:solidFill>
                  <a:srgbClr val="3B3E50"/>
                </a:solidFill>
                <a:latin typeface="Arial"/>
                <a:cs typeface="Arial"/>
              </a:rPr>
              <a:t>Table</a:t>
            </a:r>
            <a:r>
              <a:rPr sz="1250" b="1" spc="0" dirty="0" smtClean="0">
                <a:solidFill>
                  <a:srgbClr val="2E2E32"/>
                </a:solidFill>
                <a:latin typeface="Arial"/>
                <a:cs typeface="Arial"/>
              </a:rPr>
              <a:t>_</a:t>
            </a:r>
            <a:r>
              <a:rPr sz="1250" b="1" spc="0" dirty="0" smtClean="0">
                <a:solidFill>
                  <a:srgbClr val="3B3E50"/>
                </a:solidFill>
                <a:latin typeface="Arial"/>
                <a:cs typeface="Arial"/>
              </a:rPr>
              <a:t>2;</a:t>
            </a:r>
            <a:endParaRPr sz="125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566510" y="1923894"/>
            <a:ext cx="155731" cy="23105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5163">
              <a:lnSpc>
                <a:spcPts val="730"/>
              </a:lnSpc>
              <a:spcBef>
                <a:spcPts val="81"/>
              </a:spcBef>
            </a:pPr>
            <a:r>
              <a:rPr sz="650" spc="0" dirty="0" smtClean="0">
                <a:solidFill>
                  <a:srgbClr val="274C74"/>
                </a:solidFill>
                <a:latin typeface="Times New Roman"/>
                <a:cs typeface="Times New Roman"/>
              </a:rPr>
              <a:t>...</a:t>
            </a:r>
            <a:r>
              <a:rPr sz="650" spc="-38" dirty="0" smtClean="0">
                <a:solidFill>
                  <a:srgbClr val="274C74"/>
                </a:solidFill>
                <a:latin typeface="Times New Roman"/>
                <a:cs typeface="Times New Roman"/>
              </a:rPr>
              <a:t> </a:t>
            </a:r>
            <a:r>
              <a:rPr sz="650" spc="0" dirty="0" smtClean="0">
                <a:solidFill>
                  <a:srgbClr val="AEB3C0"/>
                </a:solidFill>
                <a:latin typeface="Times New Roman"/>
                <a:cs typeface="Times New Roman"/>
              </a:rPr>
              <a:t>1</a:t>
            </a:r>
            <a:r>
              <a:rPr sz="650" spc="0" dirty="0" smtClean="0">
                <a:solidFill>
                  <a:srgbClr val="033666"/>
                </a:solidFill>
                <a:latin typeface="Times New Roman"/>
                <a:cs typeface="Times New Roman"/>
              </a:rPr>
              <a:t>r</a:t>
            </a:r>
            <a:endParaRPr sz="650">
              <a:latin typeface="Times New Roman"/>
              <a:cs typeface="Times New Roman"/>
            </a:endParaRPr>
          </a:p>
          <a:p>
            <a:pPr marL="12700">
              <a:lnSpc>
                <a:spcPts val="960"/>
              </a:lnSpc>
              <a:spcBef>
                <a:spcPts val="11"/>
              </a:spcBef>
            </a:pPr>
            <a:r>
              <a:rPr sz="950" spc="0" dirty="0" smtClean="0">
                <a:solidFill>
                  <a:srgbClr val="274C74"/>
                </a:solidFill>
                <a:latin typeface="Arial"/>
                <a:cs typeface="Arial"/>
              </a:rPr>
              <a:t>..</a:t>
            </a:r>
            <a:r>
              <a:rPr sz="950" spc="117" dirty="0" smtClean="0">
                <a:solidFill>
                  <a:srgbClr val="274C74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AEB3C0"/>
                </a:solidFill>
                <a:latin typeface="Arial"/>
                <a:cs typeface="Arial"/>
              </a:rPr>
              <a:t>l</a:t>
            </a:r>
            <a:r>
              <a:rPr sz="950" spc="0" dirty="0" smtClean="0">
                <a:solidFill>
                  <a:srgbClr val="033666"/>
                </a:solidFill>
                <a:latin typeface="Arial"/>
                <a:cs typeface="Arial"/>
              </a:rPr>
              <a:t>l</a:t>
            </a:r>
            <a:endParaRPr sz="95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202067" y="1972081"/>
            <a:ext cx="1735282" cy="14605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070"/>
              </a:lnSpc>
              <a:spcBef>
                <a:spcPts val="53"/>
              </a:spcBef>
            </a:pPr>
            <a:r>
              <a:rPr sz="950" b="1" spc="0" dirty="0" smtClean="0">
                <a:solidFill>
                  <a:srgbClr val="3D3724"/>
                </a:solidFill>
                <a:latin typeface="Arial"/>
                <a:cs typeface="Arial"/>
              </a:rPr>
              <a:t>Name</a:t>
            </a:r>
            <a:r>
              <a:rPr sz="950" b="1" spc="59" dirty="0" smtClean="0">
                <a:solidFill>
                  <a:srgbClr val="3D3724"/>
                </a:solidFill>
                <a:latin typeface="Arial"/>
                <a:cs typeface="Arial"/>
              </a:rPr>
              <a:t> </a:t>
            </a:r>
            <a:r>
              <a:rPr sz="950" b="1" spc="0" dirty="0" smtClean="0">
                <a:solidFill>
                  <a:srgbClr val="3D3724"/>
                </a:solidFill>
                <a:latin typeface="Arial"/>
                <a:cs typeface="Arial"/>
              </a:rPr>
              <a:t>of</a:t>
            </a:r>
            <a:r>
              <a:rPr sz="950" b="1" spc="-9" dirty="0" smtClean="0">
                <a:solidFill>
                  <a:srgbClr val="3D3724"/>
                </a:solidFill>
                <a:latin typeface="Arial"/>
                <a:cs typeface="Arial"/>
              </a:rPr>
              <a:t> </a:t>
            </a:r>
            <a:r>
              <a:rPr sz="950" b="1" spc="0" dirty="0" smtClean="0">
                <a:solidFill>
                  <a:srgbClr val="3D3724"/>
                </a:solidFill>
                <a:latin typeface="Arial"/>
                <a:cs typeface="Arial"/>
              </a:rPr>
              <a:t>the</a:t>
            </a:r>
            <a:r>
              <a:rPr sz="950" b="1" spc="92" dirty="0" smtClean="0">
                <a:solidFill>
                  <a:srgbClr val="3D3724"/>
                </a:solidFill>
                <a:latin typeface="Arial"/>
                <a:cs typeface="Arial"/>
              </a:rPr>
              <a:t> </a:t>
            </a:r>
            <a:r>
              <a:rPr sz="950" b="1" spc="0" dirty="0" smtClean="0">
                <a:solidFill>
                  <a:srgbClr val="394C20"/>
                </a:solidFill>
                <a:latin typeface="Arial"/>
                <a:cs typeface="Arial"/>
              </a:rPr>
              <a:t>t</a:t>
            </a:r>
            <a:r>
              <a:rPr sz="950" b="1" spc="0" dirty="0" smtClean="0">
                <a:solidFill>
                  <a:srgbClr val="3D3724"/>
                </a:solidFill>
                <a:latin typeface="Arial"/>
                <a:cs typeface="Arial"/>
              </a:rPr>
              <a:t>wo</a:t>
            </a:r>
            <a:r>
              <a:rPr sz="950" b="1" spc="179" dirty="0" smtClean="0">
                <a:solidFill>
                  <a:srgbClr val="3D3724"/>
                </a:solidFill>
                <a:latin typeface="Arial"/>
                <a:cs typeface="Arial"/>
              </a:rPr>
              <a:t> </a:t>
            </a:r>
            <a:r>
              <a:rPr sz="950" b="1" spc="0" dirty="0" smtClean="0">
                <a:solidFill>
                  <a:srgbClr val="3D3724"/>
                </a:solidFill>
                <a:latin typeface="Arial"/>
                <a:cs typeface="Arial"/>
              </a:rPr>
              <a:t>e</a:t>
            </a:r>
            <a:r>
              <a:rPr sz="950" b="1" spc="0" dirty="0" smtClean="0">
                <a:solidFill>
                  <a:srgbClr val="394C20"/>
                </a:solidFill>
                <a:latin typeface="Arial"/>
                <a:cs typeface="Arial"/>
              </a:rPr>
              <a:t>r</a:t>
            </a:r>
            <a:r>
              <a:rPr sz="950" b="1" spc="0" dirty="0" smtClean="0">
                <a:solidFill>
                  <a:srgbClr val="3D3724"/>
                </a:solidFill>
                <a:latin typeface="Arial"/>
                <a:cs typeface="Arial"/>
              </a:rPr>
              <a:t>r</a:t>
            </a:r>
            <a:r>
              <a:rPr sz="950" b="1" spc="0" dirty="0" smtClean="0">
                <a:solidFill>
                  <a:srgbClr val="394C20"/>
                </a:solidFill>
                <a:latin typeface="Arial"/>
                <a:cs typeface="Arial"/>
              </a:rPr>
              <a:t>or</a:t>
            </a:r>
            <a:r>
              <a:rPr sz="950" b="1" spc="120" dirty="0" smtClean="0">
                <a:solidFill>
                  <a:srgbClr val="394C20"/>
                </a:solidFill>
                <a:latin typeface="Arial"/>
                <a:cs typeface="Arial"/>
              </a:rPr>
              <a:t> </a:t>
            </a:r>
            <a:r>
              <a:rPr sz="950" b="1" spc="0" dirty="0" smtClean="0">
                <a:solidFill>
                  <a:srgbClr val="3D3724"/>
                </a:solidFill>
                <a:latin typeface="Arial"/>
                <a:cs typeface="Arial"/>
              </a:rPr>
              <a:t>tab</a:t>
            </a:r>
            <a:r>
              <a:rPr sz="950" b="1" spc="0" dirty="0" smtClean="0">
                <a:solidFill>
                  <a:srgbClr val="2F5F1C"/>
                </a:solidFill>
                <a:latin typeface="Arial"/>
                <a:cs typeface="Arial"/>
              </a:rPr>
              <a:t>l</a:t>
            </a:r>
            <a:r>
              <a:rPr sz="950" b="1" spc="0" dirty="0" smtClean="0">
                <a:solidFill>
                  <a:srgbClr val="3D3724"/>
                </a:solidFill>
                <a:latin typeface="Arial"/>
                <a:cs typeface="Arial"/>
              </a:rPr>
              <a:t>e</a:t>
            </a:r>
            <a:r>
              <a:rPr sz="950" b="1" spc="0" dirty="0" smtClean="0">
                <a:solidFill>
                  <a:srgbClr val="564424"/>
                </a:solidFill>
                <a:latin typeface="Arial"/>
                <a:cs typeface="Arial"/>
              </a:rPr>
              <a:t>s</a:t>
            </a:r>
            <a:endParaRPr sz="95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410513" y="1999387"/>
            <a:ext cx="81049" cy="18288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60"/>
              </a:lnSpc>
              <a:spcBef>
                <a:spcPts val="68"/>
              </a:spcBef>
            </a:pPr>
            <a:r>
              <a:rPr sz="1200" dirty="0" smtClean="0">
                <a:solidFill>
                  <a:srgbClr val="033666"/>
                </a:solidFill>
                <a:latin typeface="Arial"/>
                <a:cs typeface="Arial"/>
              </a:rPr>
              <a:t>I</a:t>
            </a:r>
            <a:r>
              <a:rPr sz="1200" dirty="0" smtClean="0">
                <a:solidFill>
                  <a:srgbClr val="AEB3C0"/>
                </a:solidFill>
                <a:latin typeface="Arial"/>
                <a:cs typeface="Arial"/>
              </a:rPr>
              <a:t>I</a:t>
            </a:r>
            <a:endParaRPr sz="12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566510" y="2314344"/>
            <a:ext cx="161640" cy="24509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45"/>
              </a:lnSpc>
              <a:spcBef>
                <a:spcPts val="57"/>
              </a:spcBef>
            </a:pPr>
            <a:r>
              <a:rPr sz="1000" dirty="0" smtClean="0">
                <a:solidFill>
                  <a:srgbClr val="274C74"/>
                </a:solidFill>
                <a:latin typeface="Times New Roman"/>
                <a:cs typeface="Times New Roman"/>
              </a:rPr>
              <a:t>..</a:t>
            </a:r>
            <a:r>
              <a:rPr sz="1000" spc="34" dirty="0" smtClean="0">
                <a:solidFill>
                  <a:srgbClr val="274C74"/>
                </a:solidFill>
                <a:latin typeface="Times New Roman"/>
                <a:cs typeface="Times New Roman"/>
              </a:rPr>
              <a:t>.</a:t>
            </a:r>
            <a:r>
              <a:rPr sz="1000" spc="0" dirty="0" smtClean="0">
                <a:solidFill>
                  <a:srgbClr val="274C74"/>
                </a:solidFill>
                <a:latin typeface="Times New Roman"/>
                <a:cs typeface="Times New Roman"/>
              </a:rPr>
              <a:t>J</a:t>
            </a:r>
            <a:endParaRPr sz="1000">
              <a:latin typeface="Times New Roman"/>
              <a:cs typeface="Times New Roman"/>
            </a:endParaRPr>
          </a:p>
          <a:p>
            <a:pPr marL="12700" marR="19621">
              <a:lnSpc>
                <a:spcPts val="695"/>
              </a:lnSpc>
            </a:pPr>
            <a:r>
              <a:rPr sz="650" spc="0" dirty="0" smtClean="0">
                <a:solidFill>
                  <a:srgbClr val="456283"/>
                </a:solidFill>
                <a:latin typeface="Arial"/>
                <a:cs typeface="Arial"/>
              </a:rPr>
              <a:t>...  </a:t>
            </a:r>
            <a:r>
              <a:rPr sz="650" spc="22" dirty="0" smtClean="0">
                <a:solidFill>
                  <a:srgbClr val="456283"/>
                </a:solidFill>
                <a:latin typeface="Arial"/>
                <a:cs typeface="Arial"/>
              </a:rPr>
              <a:t> </a:t>
            </a:r>
            <a:r>
              <a:rPr sz="650" spc="0" dirty="0" smtClean="0">
                <a:solidFill>
                  <a:srgbClr val="AEB3C0"/>
                </a:solidFill>
                <a:latin typeface="Arial"/>
                <a:cs typeface="Arial"/>
              </a:rPr>
              <a:t>l</a:t>
            </a:r>
            <a:r>
              <a:rPr sz="650" spc="0" dirty="0" smtClean="0">
                <a:solidFill>
                  <a:srgbClr val="033666"/>
                </a:solidFill>
                <a:latin typeface="Arial"/>
                <a:cs typeface="Arial"/>
              </a:rPr>
              <a:t>l</a:t>
            </a:r>
            <a:endParaRPr sz="65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436735" y="2373262"/>
            <a:ext cx="1542086" cy="18415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80"/>
              </a:lnSpc>
              <a:spcBef>
                <a:spcPts val="69"/>
              </a:spcBef>
            </a:pPr>
            <a:r>
              <a:rPr sz="1250" b="1" spc="0" dirty="0" smtClean="0">
                <a:solidFill>
                  <a:srgbClr val="3B3E50"/>
                </a:solidFill>
                <a:latin typeface="Arial"/>
                <a:cs typeface="Arial"/>
              </a:rPr>
              <a:t>[CHECKPOINT</a:t>
            </a:r>
            <a:r>
              <a:rPr sz="1250" b="1" spc="75" dirty="0" smtClean="0">
                <a:solidFill>
                  <a:srgbClr val="3B3E50"/>
                </a:solidFill>
                <a:latin typeface="Arial"/>
                <a:cs typeface="Arial"/>
              </a:rPr>
              <a:t> </a:t>
            </a:r>
            <a:r>
              <a:rPr sz="1250" b="1" spc="0" dirty="0" smtClean="0">
                <a:solidFill>
                  <a:srgbClr val="3B3E50"/>
                </a:solidFill>
                <a:latin typeface="Arial"/>
                <a:cs typeface="Arial"/>
              </a:rPr>
              <a:t>integer]</a:t>
            </a:r>
            <a:endParaRPr sz="12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234073" y="2381275"/>
            <a:ext cx="1753660" cy="14605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070"/>
              </a:lnSpc>
              <a:spcBef>
                <a:spcPts val="53"/>
              </a:spcBef>
            </a:pPr>
            <a:r>
              <a:rPr sz="950" b="1" spc="0" dirty="0" smtClean="0">
                <a:solidFill>
                  <a:srgbClr val="564424"/>
                </a:solidFill>
                <a:latin typeface="Arial"/>
                <a:cs typeface="Arial"/>
              </a:rPr>
              <a:t>O</a:t>
            </a:r>
            <a:r>
              <a:rPr sz="950" b="1" spc="0" dirty="0" smtClean="0">
                <a:solidFill>
                  <a:srgbClr val="3D3724"/>
                </a:solidFill>
                <a:latin typeface="Arial"/>
                <a:cs typeface="Arial"/>
              </a:rPr>
              <a:t>pt</a:t>
            </a:r>
            <a:r>
              <a:rPr sz="950" b="1" spc="0" dirty="0" smtClean="0">
                <a:solidFill>
                  <a:srgbClr val="564424"/>
                </a:solidFill>
                <a:latin typeface="Arial"/>
                <a:cs typeface="Arial"/>
              </a:rPr>
              <a:t>i</a:t>
            </a:r>
            <a:r>
              <a:rPr sz="950" b="1" spc="0" dirty="0" smtClean="0">
                <a:solidFill>
                  <a:srgbClr val="3D3724"/>
                </a:solidFill>
                <a:latin typeface="Arial"/>
                <a:cs typeface="Arial"/>
              </a:rPr>
              <a:t>ona</a:t>
            </a:r>
            <a:r>
              <a:rPr sz="950" b="1" spc="0" dirty="0" smtClean="0">
                <a:solidFill>
                  <a:srgbClr val="564424"/>
                </a:solidFill>
                <a:latin typeface="Arial"/>
                <a:cs typeface="Arial"/>
              </a:rPr>
              <a:t>l</a:t>
            </a:r>
            <a:r>
              <a:rPr sz="950" b="1" spc="195" dirty="0" smtClean="0">
                <a:solidFill>
                  <a:srgbClr val="564424"/>
                </a:solidFill>
                <a:latin typeface="Arial"/>
                <a:cs typeface="Arial"/>
              </a:rPr>
              <a:t> </a:t>
            </a:r>
            <a:r>
              <a:rPr sz="950" b="1" spc="0" dirty="0" smtClean="0">
                <a:solidFill>
                  <a:srgbClr val="3D3724"/>
                </a:solidFill>
                <a:latin typeface="Arial"/>
                <a:cs typeface="Arial"/>
              </a:rPr>
              <a:t>C</a:t>
            </a:r>
            <a:r>
              <a:rPr sz="950" b="1" spc="0" dirty="0" smtClean="0">
                <a:solidFill>
                  <a:srgbClr val="394C20"/>
                </a:solidFill>
                <a:latin typeface="Arial"/>
                <a:cs typeface="Arial"/>
              </a:rPr>
              <a:t>h</a:t>
            </a:r>
            <a:r>
              <a:rPr sz="950" b="1" spc="0" dirty="0" smtClean="0">
                <a:solidFill>
                  <a:srgbClr val="3D3724"/>
                </a:solidFill>
                <a:latin typeface="Arial"/>
                <a:cs typeface="Arial"/>
              </a:rPr>
              <a:t>e</a:t>
            </a:r>
            <a:r>
              <a:rPr sz="950" b="1" spc="0" dirty="0" smtClean="0">
                <a:solidFill>
                  <a:srgbClr val="394C20"/>
                </a:solidFill>
                <a:latin typeface="Arial"/>
                <a:cs typeface="Arial"/>
              </a:rPr>
              <a:t>c</a:t>
            </a:r>
            <a:r>
              <a:rPr sz="950" b="1" spc="0" dirty="0" smtClean="0">
                <a:solidFill>
                  <a:srgbClr val="564424"/>
                </a:solidFill>
                <a:latin typeface="Arial"/>
                <a:cs typeface="Arial"/>
              </a:rPr>
              <a:t>k</a:t>
            </a:r>
            <a:r>
              <a:rPr sz="950" b="1" spc="114" dirty="0" smtClean="0">
                <a:solidFill>
                  <a:srgbClr val="564424"/>
                </a:solidFill>
                <a:latin typeface="Arial"/>
                <a:cs typeface="Arial"/>
              </a:rPr>
              <a:t> </a:t>
            </a:r>
            <a:r>
              <a:rPr sz="950" b="1" spc="0" dirty="0" smtClean="0">
                <a:solidFill>
                  <a:srgbClr val="3D3724"/>
                </a:solidFill>
                <a:latin typeface="Arial"/>
                <a:cs typeface="Arial"/>
              </a:rPr>
              <a:t>poi</a:t>
            </a:r>
            <a:r>
              <a:rPr sz="950" b="1" spc="0" dirty="0" smtClean="0">
                <a:solidFill>
                  <a:srgbClr val="564424"/>
                </a:solidFill>
                <a:latin typeface="Arial"/>
                <a:cs typeface="Arial"/>
              </a:rPr>
              <a:t>n</a:t>
            </a:r>
            <a:r>
              <a:rPr sz="950" b="1" spc="0" dirty="0" smtClean="0">
                <a:solidFill>
                  <a:srgbClr val="3D3724"/>
                </a:solidFill>
                <a:latin typeface="Arial"/>
                <a:cs typeface="Arial"/>
              </a:rPr>
              <a:t>t</a:t>
            </a:r>
            <a:r>
              <a:rPr sz="950" b="1" spc="129" dirty="0" smtClean="0">
                <a:solidFill>
                  <a:srgbClr val="3D3724"/>
                </a:solidFill>
                <a:latin typeface="Arial"/>
                <a:cs typeface="Arial"/>
              </a:rPr>
              <a:t> </a:t>
            </a:r>
            <a:r>
              <a:rPr sz="950" b="1" spc="0" dirty="0" smtClean="0">
                <a:solidFill>
                  <a:srgbClr val="2F5F1C"/>
                </a:solidFill>
                <a:latin typeface="Arial"/>
                <a:cs typeface="Arial"/>
              </a:rPr>
              <a:t>i</a:t>
            </a:r>
            <a:r>
              <a:rPr sz="950" b="1" spc="0" dirty="0" smtClean="0">
                <a:solidFill>
                  <a:srgbClr val="3D3724"/>
                </a:solidFill>
                <a:latin typeface="Arial"/>
                <a:cs typeface="Arial"/>
              </a:rPr>
              <a:t>n</a:t>
            </a:r>
            <a:r>
              <a:rPr sz="950" b="1" spc="0" dirty="0" smtClean="0">
                <a:solidFill>
                  <a:srgbClr val="394C20"/>
                </a:solidFill>
                <a:latin typeface="Arial"/>
                <a:cs typeface="Arial"/>
              </a:rPr>
              <a:t>t</a:t>
            </a:r>
            <a:r>
              <a:rPr sz="950" b="1" spc="0" dirty="0" smtClean="0">
                <a:solidFill>
                  <a:srgbClr val="3D3724"/>
                </a:solidFill>
                <a:latin typeface="Arial"/>
                <a:cs typeface="Arial"/>
              </a:rPr>
              <a:t>erva</a:t>
            </a:r>
            <a:r>
              <a:rPr sz="950" b="1" spc="0" dirty="0" smtClean="0">
                <a:solidFill>
                  <a:srgbClr val="564424"/>
                </a:solidFill>
                <a:latin typeface="Arial"/>
                <a:cs typeface="Arial"/>
              </a:rPr>
              <a:t>l</a:t>
            </a:r>
            <a:endParaRPr sz="95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401368" y="2451664"/>
            <a:ext cx="81029" cy="12191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10"/>
              </a:spcBef>
            </a:pPr>
            <a:r>
              <a:rPr sz="750" dirty="0" smtClean="0">
                <a:solidFill>
                  <a:srgbClr val="033666"/>
                </a:solidFill>
                <a:latin typeface="Times New Roman"/>
                <a:cs typeface="Times New Roman"/>
              </a:rPr>
              <a:t>1</a:t>
            </a:r>
            <a:r>
              <a:rPr sz="750" dirty="0" smtClean="0">
                <a:solidFill>
                  <a:srgbClr val="AEB3C0"/>
                </a:solidFill>
                <a:latin typeface="Times New Roman"/>
                <a:cs typeface="Times New Roman"/>
              </a:rPr>
              <a:t>1</a:t>
            </a:r>
            <a:endParaRPr sz="75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480172" y="3737321"/>
            <a:ext cx="4085579" cy="17653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20"/>
              </a:lnSpc>
              <a:spcBef>
                <a:spcPts val="66"/>
              </a:spcBef>
            </a:pPr>
            <a:r>
              <a:rPr sz="1050" spc="0" dirty="0" smtClean="0">
                <a:solidFill>
                  <a:srgbClr val="5D5766"/>
                </a:solidFill>
                <a:latin typeface="Arial"/>
                <a:cs typeface="Arial"/>
              </a:rPr>
              <a:t>User</a:t>
            </a:r>
            <a:r>
              <a:rPr sz="1050" spc="148" dirty="0" smtClean="0">
                <a:solidFill>
                  <a:srgbClr val="5D5766"/>
                </a:solidFill>
                <a:latin typeface="Arial"/>
                <a:cs typeface="Arial"/>
              </a:rPr>
              <a:t> </a:t>
            </a:r>
            <a:r>
              <a:rPr sz="1200" spc="0" dirty="0" smtClean="0">
                <a:solidFill>
                  <a:srgbClr val="5D5766"/>
                </a:solidFill>
                <a:latin typeface="Arial"/>
                <a:cs typeface="Arial"/>
              </a:rPr>
              <a:t>shoul</a:t>
            </a:r>
            <a:r>
              <a:rPr sz="1200" spc="0" dirty="0" smtClean="0">
                <a:solidFill>
                  <a:srgbClr val="6D6E7C"/>
                </a:solidFill>
                <a:latin typeface="Arial"/>
                <a:cs typeface="Arial"/>
              </a:rPr>
              <a:t>d</a:t>
            </a:r>
            <a:r>
              <a:rPr sz="1200" spc="50" dirty="0" smtClean="0">
                <a:solidFill>
                  <a:srgbClr val="6D6E7C"/>
                </a:solidFill>
                <a:latin typeface="Arial"/>
                <a:cs typeface="Arial"/>
              </a:rPr>
              <a:t> </a:t>
            </a:r>
            <a:r>
              <a:rPr sz="1050" spc="0" dirty="0" smtClean="0">
                <a:solidFill>
                  <a:srgbClr val="456283"/>
                </a:solidFill>
                <a:latin typeface="Arial"/>
                <a:cs typeface="Arial"/>
              </a:rPr>
              <a:t>h</a:t>
            </a:r>
            <a:r>
              <a:rPr sz="1050" spc="0" dirty="0" smtClean="0">
                <a:solidFill>
                  <a:srgbClr val="5D5766"/>
                </a:solidFill>
                <a:latin typeface="Arial"/>
                <a:cs typeface="Arial"/>
              </a:rPr>
              <a:t>ave</a:t>
            </a:r>
            <a:r>
              <a:rPr sz="1050" spc="213" dirty="0" smtClean="0">
                <a:solidFill>
                  <a:srgbClr val="5D5766"/>
                </a:solidFill>
                <a:latin typeface="Arial"/>
                <a:cs typeface="Arial"/>
              </a:rPr>
              <a:t> </a:t>
            </a:r>
            <a:r>
              <a:rPr sz="1050" spc="0" dirty="0" smtClean="0">
                <a:solidFill>
                  <a:srgbClr val="5D5766"/>
                </a:solidFill>
                <a:latin typeface="Arial"/>
                <a:cs typeface="Arial"/>
              </a:rPr>
              <a:t>pr</a:t>
            </a:r>
            <a:r>
              <a:rPr sz="1050" spc="0" dirty="0" smtClean="0">
                <a:solidFill>
                  <a:srgbClr val="7C5457"/>
                </a:solidFill>
                <a:latin typeface="Arial"/>
                <a:cs typeface="Arial"/>
              </a:rPr>
              <a:t>i</a:t>
            </a:r>
            <a:r>
              <a:rPr sz="1050" spc="0" dirty="0" smtClean="0">
                <a:solidFill>
                  <a:srgbClr val="5D5766"/>
                </a:solidFill>
                <a:latin typeface="Arial"/>
                <a:cs typeface="Arial"/>
              </a:rPr>
              <a:t>vileges</a:t>
            </a:r>
            <a:r>
              <a:rPr sz="1050" spc="104" dirty="0" smtClean="0">
                <a:solidFill>
                  <a:srgbClr val="5D5766"/>
                </a:solidFill>
                <a:latin typeface="Arial"/>
                <a:cs typeface="Arial"/>
              </a:rPr>
              <a:t> </a:t>
            </a:r>
            <a:r>
              <a:rPr sz="1050" spc="0" dirty="0" smtClean="0">
                <a:solidFill>
                  <a:srgbClr val="3B3E50"/>
                </a:solidFill>
                <a:latin typeface="Times New Roman"/>
                <a:cs typeface="Times New Roman"/>
              </a:rPr>
              <a:t>i</a:t>
            </a:r>
            <a:r>
              <a:rPr sz="1050" spc="0" dirty="0" smtClean="0">
                <a:solidFill>
                  <a:srgbClr val="5D5766"/>
                </a:solidFill>
                <a:latin typeface="Times New Roman"/>
                <a:cs typeface="Times New Roman"/>
              </a:rPr>
              <a:t>1r1  </a:t>
            </a:r>
            <a:r>
              <a:rPr sz="1050" spc="85" dirty="0" smtClean="0">
                <a:solidFill>
                  <a:srgbClr val="5D5766"/>
                </a:solidFill>
                <a:latin typeface="Times New Roman"/>
                <a:cs typeface="Times New Roman"/>
              </a:rPr>
              <a:t> </a:t>
            </a:r>
            <a:r>
              <a:rPr sz="1050" spc="0" dirty="0" smtClean="0">
                <a:solidFill>
                  <a:srgbClr val="5D5766"/>
                </a:solidFill>
                <a:latin typeface="Arial"/>
                <a:cs typeface="Arial"/>
              </a:rPr>
              <a:t>order</a:t>
            </a:r>
            <a:r>
              <a:rPr sz="1050" spc="14" dirty="0" smtClean="0">
                <a:solidFill>
                  <a:srgbClr val="5D5766"/>
                </a:solidFill>
                <a:latin typeface="Arial"/>
                <a:cs typeface="Arial"/>
              </a:rPr>
              <a:t> </a:t>
            </a:r>
            <a:r>
              <a:rPr sz="1050" spc="0" dirty="0" smtClean="0">
                <a:solidFill>
                  <a:srgbClr val="5D5766"/>
                </a:solidFill>
                <a:latin typeface="Arial"/>
                <a:cs typeface="Arial"/>
              </a:rPr>
              <a:t>to</a:t>
            </a:r>
            <a:r>
              <a:rPr sz="1050" spc="38" dirty="0" smtClean="0">
                <a:solidFill>
                  <a:srgbClr val="5D5766"/>
                </a:solidFill>
                <a:latin typeface="Arial"/>
                <a:cs typeface="Arial"/>
              </a:rPr>
              <a:t> </a:t>
            </a:r>
            <a:r>
              <a:rPr sz="1050" spc="0" dirty="0" smtClean="0">
                <a:solidFill>
                  <a:srgbClr val="5D5766"/>
                </a:solidFill>
                <a:latin typeface="Arial"/>
                <a:cs typeface="Arial"/>
              </a:rPr>
              <a:t>execute</a:t>
            </a:r>
            <a:r>
              <a:rPr sz="1050" spc="34" dirty="0" smtClean="0">
                <a:solidFill>
                  <a:srgbClr val="5D5766"/>
                </a:solidFill>
                <a:latin typeface="Arial"/>
                <a:cs typeface="Arial"/>
              </a:rPr>
              <a:t> </a:t>
            </a:r>
            <a:r>
              <a:rPr sz="1200" spc="0" dirty="0" smtClean="0">
                <a:solidFill>
                  <a:srgbClr val="5D5766"/>
                </a:solidFill>
                <a:latin typeface="Arial"/>
                <a:cs typeface="Arial"/>
              </a:rPr>
              <a:t>the</a:t>
            </a:r>
            <a:r>
              <a:rPr sz="1200" spc="44" dirty="0" smtClean="0">
                <a:solidFill>
                  <a:srgbClr val="5D5766"/>
                </a:solidFill>
                <a:latin typeface="Arial"/>
                <a:cs typeface="Arial"/>
              </a:rPr>
              <a:t> </a:t>
            </a:r>
            <a:r>
              <a:rPr sz="1050" spc="0" dirty="0" smtClean="0">
                <a:solidFill>
                  <a:srgbClr val="5D5766"/>
                </a:solidFill>
                <a:latin typeface="Arial"/>
                <a:cs typeface="Arial"/>
              </a:rPr>
              <a:t>fas</a:t>
            </a:r>
            <a:r>
              <a:rPr sz="1050" spc="0" dirty="0" smtClean="0">
                <a:solidFill>
                  <a:srgbClr val="3B3E50"/>
                </a:solidFill>
                <a:latin typeface="Arial"/>
                <a:cs typeface="Arial"/>
              </a:rPr>
              <a:t>t</a:t>
            </a:r>
            <a:r>
              <a:rPr sz="1050" spc="84" dirty="0" smtClean="0">
                <a:solidFill>
                  <a:srgbClr val="3B3E50"/>
                </a:solidFill>
                <a:latin typeface="Arial"/>
                <a:cs typeface="Arial"/>
              </a:rPr>
              <a:t> </a:t>
            </a:r>
            <a:r>
              <a:rPr sz="1050" spc="0" dirty="0" smtClean="0">
                <a:solidFill>
                  <a:srgbClr val="7C5457"/>
                </a:solidFill>
                <a:latin typeface="Arial"/>
                <a:cs typeface="Arial"/>
              </a:rPr>
              <a:t>l</a:t>
            </a:r>
            <a:r>
              <a:rPr sz="1050" spc="0" dirty="0" smtClean="0">
                <a:solidFill>
                  <a:srgbClr val="5D5766"/>
                </a:solidFill>
                <a:latin typeface="Arial"/>
                <a:cs typeface="Arial"/>
              </a:rPr>
              <a:t>oad</a:t>
            </a:r>
            <a:r>
              <a:rPr sz="1050" spc="0" dirty="0" smtClean="0">
                <a:solidFill>
                  <a:srgbClr val="456283"/>
                </a:solidFill>
                <a:latin typeface="Arial"/>
                <a:cs typeface="Arial"/>
              </a:rPr>
              <a:t>.</a:t>
            </a:r>
            <a:endParaRPr sz="105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521324" y="4010396"/>
            <a:ext cx="2805143" cy="1905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425"/>
              </a:lnSpc>
              <a:spcBef>
                <a:spcPts val="71"/>
              </a:spcBef>
            </a:pPr>
            <a:r>
              <a:rPr sz="1050" dirty="0" smtClean="0">
                <a:solidFill>
                  <a:srgbClr val="3B3E50"/>
                </a:solidFill>
                <a:latin typeface="Arial"/>
                <a:cs typeface="Arial"/>
              </a:rPr>
              <a:t>F</a:t>
            </a:r>
            <a:r>
              <a:rPr sz="1050" dirty="0" smtClean="0">
                <a:solidFill>
                  <a:srgbClr val="5D5766"/>
                </a:solidFill>
                <a:latin typeface="Arial"/>
                <a:cs typeface="Arial"/>
              </a:rPr>
              <a:t>or</a:t>
            </a:r>
            <a:r>
              <a:rPr sz="1050" spc="14" dirty="0" smtClean="0">
                <a:solidFill>
                  <a:srgbClr val="5D5766"/>
                </a:solidFill>
                <a:latin typeface="Arial"/>
                <a:cs typeface="Arial"/>
              </a:rPr>
              <a:t> </a:t>
            </a:r>
            <a:r>
              <a:rPr sz="1050" spc="0" dirty="0" smtClean="0">
                <a:solidFill>
                  <a:srgbClr val="3B3E50"/>
                </a:solidFill>
                <a:latin typeface="Arial"/>
                <a:cs typeface="Arial"/>
              </a:rPr>
              <a:t>T</a:t>
            </a:r>
            <a:r>
              <a:rPr sz="1050" spc="0" dirty="0" smtClean="0">
                <a:solidFill>
                  <a:srgbClr val="5D5766"/>
                </a:solidFill>
                <a:latin typeface="Arial"/>
                <a:cs typeface="Arial"/>
              </a:rPr>
              <a:t>arget</a:t>
            </a:r>
            <a:r>
              <a:rPr sz="1050" spc="29" dirty="0" smtClean="0">
                <a:solidFill>
                  <a:srgbClr val="5D5766"/>
                </a:solidFill>
                <a:latin typeface="Arial"/>
                <a:cs typeface="Arial"/>
              </a:rPr>
              <a:t> </a:t>
            </a:r>
            <a:r>
              <a:rPr sz="1050" spc="0" dirty="0" smtClean="0">
                <a:solidFill>
                  <a:srgbClr val="3B3E50"/>
                </a:solidFill>
                <a:latin typeface="Arial"/>
                <a:cs typeface="Arial"/>
              </a:rPr>
              <a:t>T</a:t>
            </a:r>
            <a:r>
              <a:rPr sz="1050" spc="0" dirty="0" smtClean="0">
                <a:solidFill>
                  <a:srgbClr val="5D5766"/>
                </a:solidFill>
                <a:latin typeface="Arial"/>
                <a:cs typeface="Arial"/>
              </a:rPr>
              <a:t>able: </a:t>
            </a:r>
            <a:r>
              <a:rPr sz="1050" spc="-129" dirty="0" smtClean="0">
                <a:solidFill>
                  <a:srgbClr val="5D5766"/>
                </a:solidFill>
                <a:latin typeface="Arial"/>
                <a:cs typeface="Arial"/>
              </a:rPr>
              <a:t> </a:t>
            </a:r>
            <a:r>
              <a:rPr sz="1050" spc="0" dirty="0" smtClean="0">
                <a:solidFill>
                  <a:srgbClr val="5D5766"/>
                </a:solidFill>
                <a:latin typeface="Arial"/>
                <a:cs typeface="Arial"/>
              </a:rPr>
              <a:t>select</a:t>
            </a:r>
            <a:r>
              <a:rPr sz="1050" spc="84" dirty="0" smtClean="0">
                <a:solidFill>
                  <a:srgbClr val="5D5766"/>
                </a:solidFill>
                <a:latin typeface="Arial"/>
                <a:cs typeface="Arial"/>
              </a:rPr>
              <a:t> </a:t>
            </a:r>
            <a:r>
              <a:rPr sz="1050" spc="0" dirty="0" smtClean="0">
                <a:solidFill>
                  <a:srgbClr val="5D5766"/>
                </a:solidFill>
                <a:latin typeface="Arial"/>
                <a:cs typeface="Arial"/>
              </a:rPr>
              <a:t>and </a:t>
            </a:r>
            <a:r>
              <a:rPr sz="1050" spc="-129" dirty="0" smtClean="0">
                <a:solidFill>
                  <a:srgbClr val="5D5766"/>
                </a:solidFill>
                <a:latin typeface="Arial"/>
                <a:cs typeface="Arial"/>
              </a:rPr>
              <a:t> </a:t>
            </a:r>
            <a:r>
              <a:rPr sz="1300" spc="0" dirty="0" smtClean="0">
                <a:solidFill>
                  <a:srgbClr val="5D5766"/>
                </a:solidFill>
                <a:latin typeface="Times New Roman"/>
                <a:cs typeface="Times New Roman"/>
              </a:rPr>
              <a:t>insertltreate,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340178" y="4021814"/>
            <a:ext cx="1885965" cy="17526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00"/>
              </a:lnSpc>
              <a:spcBef>
                <a:spcPts val="65"/>
              </a:spcBef>
            </a:pPr>
            <a:r>
              <a:rPr sz="1050" spc="0" dirty="0" smtClean="0">
                <a:solidFill>
                  <a:srgbClr val="5D5766"/>
                </a:solidFill>
                <a:latin typeface="Arial"/>
                <a:cs typeface="Arial"/>
              </a:rPr>
              <a:t>Drop</a:t>
            </a:r>
            <a:r>
              <a:rPr sz="1050" spc="0" dirty="0" smtClean="0">
                <a:solidFill>
                  <a:srgbClr val="6D6E7C"/>
                </a:solidFill>
                <a:latin typeface="Arial"/>
                <a:cs typeface="Arial"/>
              </a:rPr>
              <a:t>, </a:t>
            </a:r>
            <a:r>
              <a:rPr sz="1050" spc="4" dirty="0" smtClean="0">
                <a:solidFill>
                  <a:srgbClr val="6D6E7C"/>
                </a:solidFill>
                <a:latin typeface="Arial"/>
                <a:cs typeface="Arial"/>
              </a:rPr>
              <a:t> </a:t>
            </a:r>
            <a:r>
              <a:rPr sz="1150" spc="0" dirty="0" smtClean="0">
                <a:solidFill>
                  <a:srgbClr val="5D5766"/>
                </a:solidFill>
                <a:latin typeface="Arial"/>
                <a:cs typeface="Arial"/>
              </a:rPr>
              <a:t>0</a:t>
            </a:r>
            <a:r>
              <a:rPr sz="1150" spc="0" dirty="0" smtClean="0">
                <a:solidFill>
                  <a:srgbClr val="E2AE6E"/>
                </a:solidFill>
                <a:latin typeface="Arial"/>
                <a:cs typeface="Arial"/>
              </a:rPr>
              <a:t>1</a:t>
            </a:r>
            <a:r>
              <a:rPr sz="1150" spc="0" dirty="0" smtClean="0">
                <a:solidFill>
                  <a:srgbClr val="5D5766"/>
                </a:solidFill>
                <a:latin typeface="Arial"/>
                <a:cs typeface="Arial"/>
              </a:rPr>
              <a:t>r</a:t>
            </a:r>
            <a:r>
              <a:rPr sz="1150" spc="129" dirty="0" smtClean="0">
                <a:solidFill>
                  <a:srgbClr val="5D5766"/>
                </a:solidFill>
                <a:latin typeface="Arial"/>
                <a:cs typeface="Arial"/>
              </a:rPr>
              <a:t> </a:t>
            </a:r>
            <a:r>
              <a:rPr sz="1050" spc="0" dirty="0" smtClean="0">
                <a:solidFill>
                  <a:srgbClr val="5D5766"/>
                </a:solidFill>
                <a:latin typeface="Arial"/>
                <a:cs typeface="Arial"/>
              </a:rPr>
              <a:t>De</a:t>
            </a:r>
            <a:r>
              <a:rPr sz="1050" spc="0" dirty="0" smtClean="0">
                <a:solidFill>
                  <a:srgbClr val="7C5457"/>
                </a:solidFill>
                <a:latin typeface="Arial"/>
                <a:cs typeface="Arial"/>
              </a:rPr>
              <a:t>l</a:t>
            </a:r>
            <a:r>
              <a:rPr sz="1050" spc="0" dirty="0" smtClean="0">
                <a:solidFill>
                  <a:srgbClr val="5D5766"/>
                </a:solidFill>
                <a:latin typeface="Arial"/>
                <a:cs typeface="Arial"/>
              </a:rPr>
              <a:t>ete</a:t>
            </a:r>
            <a:r>
              <a:rPr sz="1050" spc="84" dirty="0" smtClean="0">
                <a:solidFill>
                  <a:srgbClr val="5D5766"/>
                </a:solidFill>
                <a:latin typeface="Arial"/>
                <a:cs typeface="Arial"/>
              </a:rPr>
              <a:t> </a:t>
            </a:r>
            <a:r>
              <a:rPr sz="1150" spc="0" dirty="0" smtClean="0">
                <a:solidFill>
                  <a:srgbClr val="5D5766"/>
                </a:solidFill>
                <a:latin typeface="Arial"/>
                <a:cs typeface="Arial"/>
              </a:rPr>
              <a:t>i</a:t>
            </a:r>
            <a:r>
              <a:rPr sz="1150" spc="0" dirty="0" smtClean="0">
                <a:solidFill>
                  <a:srgbClr val="8ECCF3"/>
                </a:solidFill>
                <a:latin typeface="Arial"/>
                <a:cs typeface="Arial"/>
              </a:rPr>
              <a:t>1</a:t>
            </a:r>
            <a:r>
              <a:rPr sz="1150" spc="0" dirty="0" smtClean="0">
                <a:solidFill>
                  <a:srgbClr val="3B3E50"/>
                </a:solidFill>
                <a:latin typeface="Arial"/>
                <a:cs typeface="Arial"/>
              </a:rPr>
              <a:t>f</a:t>
            </a:r>
            <a:r>
              <a:rPr sz="1150" spc="75" dirty="0" smtClean="0">
                <a:solidFill>
                  <a:srgbClr val="3B3E50"/>
                </a:solidFill>
                <a:latin typeface="Arial"/>
                <a:cs typeface="Arial"/>
              </a:rPr>
              <a:t> </a:t>
            </a:r>
            <a:r>
              <a:rPr sz="1050" spc="0" dirty="0" smtClean="0">
                <a:solidFill>
                  <a:srgbClr val="5D5766"/>
                </a:solidFill>
                <a:latin typeface="Arial"/>
                <a:cs typeface="Arial"/>
              </a:rPr>
              <a:t>required</a:t>
            </a:r>
            <a:r>
              <a:rPr sz="1050" spc="108" dirty="0" smtClean="0">
                <a:solidFill>
                  <a:srgbClr val="5D5766"/>
                </a:solidFill>
                <a:latin typeface="Arial"/>
                <a:cs typeface="Arial"/>
              </a:rPr>
              <a:t> </a:t>
            </a:r>
            <a:r>
              <a:rPr sz="1050" spc="0" dirty="0" smtClean="0">
                <a:solidFill>
                  <a:srgbClr val="6D6E7C"/>
                </a:solidFill>
                <a:latin typeface="Arial"/>
                <a:cs typeface="Arial"/>
              </a:rPr>
              <a:t>)</a:t>
            </a:r>
            <a:endParaRPr sz="10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521324" y="4306425"/>
            <a:ext cx="1045128" cy="16255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200"/>
              </a:lnSpc>
              <a:spcBef>
                <a:spcPts val="60"/>
              </a:spcBef>
            </a:pPr>
            <a:r>
              <a:rPr sz="1050" dirty="0" smtClean="0">
                <a:solidFill>
                  <a:srgbClr val="3B3E50"/>
                </a:solidFill>
                <a:latin typeface="Arial"/>
                <a:cs typeface="Arial"/>
              </a:rPr>
              <a:t>F</a:t>
            </a:r>
            <a:r>
              <a:rPr sz="1050" dirty="0" smtClean="0">
                <a:solidFill>
                  <a:srgbClr val="5D5766"/>
                </a:solidFill>
                <a:latin typeface="Arial"/>
                <a:cs typeface="Arial"/>
              </a:rPr>
              <a:t>or</a:t>
            </a:r>
            <a:r>
              <a:rPr sz="1050" spc="84" dirty="0" smtClean="0">
                <a:solidFill>
                  <a:srgbClr val="5D5766"/>
                </a:solidFill>
                <a:latin typeface="Arial"/>
                <a:cs typeface="Arial"/>
              </a:rPr>
              <a:t> </a:t>
            </a:r>
            <a:r>
              <a:rPr sz="1050" spc="0" dirty="0" smtClean="0">
                <a:solidFill>
                  <a:srgbClr val="3B3E50"/>
                </a:solidFill>
                <a:latin typeface="Arial"/>
                <a:cs typeface="Arial"/>
              </a:rPr>
              <a:t>E</a:t>
            </a:r>
            <a:r>
              <a:rPr sz="1050" spc="0" dirty="0" smtClean="0">
                <a:solidFill>
                  <a:srgbClr val="5D5766"/>
                </a:solidFill>
                <a:latin typeface="Arial"/>
                <a:cs typeface="Arial"/>
              </a:rPr>
              <a:t>rror</a:t>
            </a:r>
            <a:r>
              <a:rPr sz="1050" spc="-39" dirty="0" smtClean="0">
                <a:solidFill>
                  <a:srgbClr val="5D5766"/>
                </a:solidFill>
                <a:latin typeface="Arial"/>
                <a:cs typeface="Arial"/>
              </a:rPr>
              <a:t> </a:t>
            </a:r>
            <a:r>
              <a:rPr sz="1050" spc="0" dirty="0" smtClean="0">
                <a:solidFill>
                  <a:srgbClr val="5D5766"/>
                </a:solidFill>
                <a:latin typeface="Arial"/>
                <a:cs typeface="Arial"/>
              </a:rPr>
              <a:t>Tab</a:t>
            </a:r>
            <a:r>
              <a:rPr sz="1050" spc="0" dirty="0" smtClean="0">
                <a:solidFill>
                  <a:srgbClr val="456283"/>
                </a:solidFill>
                <a:latin typeface="Arial"/>
                <a:cs typeface="Arial"/>
              </a:rPr>
              <a:t>l</a:t>
            </a:r>
            <a:r>
              <a:rPr sz="1050" spc="0" dirty="0" smtClean="0">
                <a:solidFill>
                  <a:srgbClr val="5D5766"/>
                </a:solidFill>
                <a:latin typeface="Arial"/>
                <a:cs typeface="Arial"/>
              </a:rPr>
              <a:t>e:</a:t>
            </a:r>
            <a:endParaRPr sz="10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584395" y="4306425"/>
            <a:ext cx="971984" cy="16255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200"/>
              </a:lnSpc>
              <a:spcBef>
                <a:spcPts val="60"/>
              </a:spcBef>
            </a:pPr>
            <a:r>
              <a:rPr sz="1050" dirty="0" smtClean="0">
                <a:solidFill>
                  <a:srgbClr val="5D5766"/>
                </a:solidFill>
                <a:latin typeface="Arial"/>
                <a:cs typeface="Arial"/>
              </a:rPr>
              <a:t>C</a:t>
            </a:r>
            <a:r>
              <a:rPr sz="1050" dirty="0" smtClean="0">
                <a:solidFill>
                  <a:srgbClr val="3B3E50"/>
                </a:solidFill>
                <a:latin typeface="Arial"/>
                <a:cs typeface="Arial"/>
              </a:rPr>
              <a:t>R</a:t>
            </a:r>
            <a:r>
              <a:rPr sz="1050" dirty="0" smtClean="0">
                <a:solidFill>
                  <a:srgbClr val="5D5766"/>
                </a:solidFill>
                <a:latin typeface="Arial"/>
                <a:cs typeface="Arial"/>
              </a:rPr>
              <a:t>IEAT</a:t>
            </a:r>
            <a:r>
              <a:rPr sz="1050" dirty="0" smtClean="0">
                <a:solidFill>
                  <a:srgbClr val="274C74"/>
                </a:solidFill>
                <a:latin typeface="Arial"/>
                <a:cs typeface="Arial"/>
              </a:rPr>
              <a:t>E</a:t>
            </a:r>
            <a:r>
              <a:rPr sz="1050" spc="29" dirty="0" smtClean="0">
                <a:solidFill>
                  <a:srgbClr val="274C74"/>
                </a:solidFill>
                <a:latin typeface="Arial"/>
                <a:cs typeface="Arial"/>
              </a:rPr>
              <a:t> </a:t>
            </a:r>
            <a:r>
              <a:rPr sz="1050" spc="0" dirty="0" smtClean="0">
                <a:solidFill>
                  <a:srgbClr val="5D5766"/>
                </a:solidFill>
                <a:latin typeface="Arial"/>
                <a:cs typeface="Arial"/>
              </a:rPr>
              <a:t>JAH</a:t>
            </a:r>
            <a:r>
              <a:rPr sz="1050" spc="0" dirty="0" smtClean="0">
                <a:solidFill>
                  <a:srgbClr val="274C74"/>
                </a:solidFill>
                <a:latin typeface="Arial"/>
                <a:cs typeface="Arial"/>
              </a:rPr>
              <a:t>L</a:t>
            </a:r>
            <a:r>
              <a:rPr sz="1050" spc="0" dirty="0" smtClean="0">
                <a:solidFill>
                  <a:srgbClr val="5D5766"/>
                </a:solidFill>
                <a:latin typeface="Arial"/>
                <a:cs typeface="Arial"/>
              </a:rPr>
              <a:t>E</a:t>
            </a:r>
            <a:endParaRPr sz="10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34798" y="6450071"/>
            <a:ext cx="1423583" cy="3464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396777">
              <a:lnSpc>
                <a:spcPts val="1850"/>
              </a:lnSpc>
              <a:spcBef>
                <a:spcPts val="92"/>
              </a:spcBef>
            </a:pPr>
            <a:r>
              <a:rPr sz="1700" dirty="0" smtClean="0">
                <a:solidFill>
                  <a:srgbClr val="03488E"/>
                </a:solidFill>
                <a:latin typeface="Times New Roman"/>
                <a:cs typeface="Times New Roman"/>
              </a:rPr>
              <a:t>Cap</a:t>
            </a:r>
            <a:r>
              <a:rPr sz="1700" dirty="0" smtClean="0">
                <a:solidFill>
                  <a:srgbClr val="0399C9"/>
                </a:solidFill>
                <a:latin typeface="Times New Roman"/>
                <a:cs typeface="Times New Roman"/>
              </a:rPr>
              <a:t>gemmi</a:t>
            </a:r>
            <a:endParaRPr sz="1700">
              <a:latin typeface="Times New Roman"/>
              <a:cs typeface="Times New Roman"/>
            </a:endParaRPr>
          </a:p>
          <a:p>
            <a:pPr marL="12700" marR="32766">
              <a:lnSpc>
                <a:spcPct val="95825"/>
              </a:lnSpc>
              <a:spcBef>
                <a:spcPts val="227"/>
              </a:spcBef>
            </a:pPr>
            <a:r>
              <a:rPr sz="400" dirty="0" smtClean="0">
                <a:solidFill>
                  <a:srgbClr val="24619C"/>
                </a:solidFill>
                <a:latin typeface="Arial"/>
                <a:cs typeface="Arial"/>
              </a:rPr>
              <a:t>CON</a:t>
            </a:r>
            <a:r>
              <a:rPr sz="400" spc="50" dirty="0" smtClean="0">
                <a:solidFill>
                  <a:srgbClr val="2461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4619C"/>
                </a:solidFill>
                <a:latin typeface="Arial"/>
                <a:cs typeface="Arial"/>
              </a:rPr>
              <a:t>5 </a:t>
            </a:r>
            <a:r>
              <a:rPr sz="400" spc="1" dirty="0" smtClean="0">
                <a:solidFill>
                  <a:srgbClr val="2461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4619C"/>
                </a:solidFill>
                <a:latin typeface="Arial"/>
                <a:cs typeface="Arial"/>
              </a:rPr>
              <a:t>ULT</a:t>
            </a:r>
            <a:r>
              <a:rPr sz="400" spc="50" dirty="0" smtClean="0">
                <a:solidFill>
                  <a:srgbClr val="2461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4619C"/>
                </a:solidFill>
                <a:latin typeface="Arial"/>
                <a:cs typeface="Arial"/>
              </a:rPr>
              <a:t>I    </a:t>
            </a:r>
            <a:r>
              <a:rPr sz="400" spc="4" dirty="0" smtClean="0">
                <a:solidFill>
                  <a:srgbClr val="2461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4619C"/>
                </a:solidFill>
                <a:latin typeface="Arial"/>
                <a:cs typeface="Arial"/>
              </a:rPr>
              <a:t>NG</a:t>
            </a:r>
            <a:r>
              <a:rPr sz="400" spc="0" dirty="0" smtClean="0">
                <a:solidFill>
                  <a:srgbClr val="4F7FAF"/>
                </a:solidFill>
                <a:latin typeface="Arial"/>
                <a:cs typeface="Arial"/>
              </a:rPr>
              <a:t>.</a:t>
            </a:r>
            <a:r>
              <a:rPr sz="400" spc="50" dirty="0" smtClean="0">
                <a:solidFill>
                  <a:srgbClr val="4F7FAF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4619C"/>
                </a:solidFill>
                <a:latin typeface="Arial"/>
                <a:cs typeface="Arial"/>
              </a:rPr>
              <a:t>TECH </a:t>
            </a:r>
            <a:r>
              <a:rPr sz="400" spc="2" dirty="0" smtClean="0">
                <a:solidFill>
                  <a:srgbClr val="2461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4619C"/>
                </a:solidFill>
                <a:latin typeface="Arial"/>
                <a:cs typeface="Arial"/>
              </a:rPr>
              <a:t>NOL</a:t>
            </a:r>
            <a:r>
              <a:rPr sz="400" spc="34" dirty="0" smtClean="0">
                <a:solidFill>
                  <a:srgbClr val="2461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4619C"/>
                </a:solidFill>
                <a:latin typeface="Arial"/>
                <a:cs typeface="Arial"/>
              </a:rPr>
              <a:t>O </a:t>
            </a:r>
            <a:r>
              <a:rPr sz="400" spc="23" dirty="0" smtClean="0">
                <a:solidFill>
                  <a:srgbClr val="2461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4619C"/>
                </a:solidFill>
                <a:latin typeface="Arial"/>
                <a:cs typeface="Arial"/>
              </a:rPr>
              <a:t>G </a:t>
            </a:r>
            <a:r>
              <a:rPr sz="400" spc="5" dirty="0" smtClean="0">
                <a:solidFill>
                  <a:srgbClr val="2461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4619C"/>
                </a:solidFill>
                <a:latin typeface="Arial"/>
                <a:cs typeface="Arial"/>
              </a:rPr>
              <a:t>Y</a:t>
            </a:r>
            <a:r>
              <a:rPr sz="400" spc="0" dirty="0" smtClean="0">
                <a:solidFill>
                  <a:srgbClr val="4F7FAF"/>
                </a:solidFill>
                <a:latin typeface="Arial"/>
                <a:cs typeface="Arial"/>
              </a:rPr>
              <a:t>.</a:t>
            </a:r>
            <a:r>
              <a:rPr sz="400" spc="50" dirty="0" smtClean="0">
                <a:solidFill>
                  <a:srgbClr val="4F7FAF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4619C"/>
                </a:solidFill>
                <a:latin typeface="Arial"/>
                <a:cs typeface="Arial"/>
              </a:rPr>
              <a:t>0</a:t>
            </a:r>
            <a:r>
              <a:rPr sz="400" spc="43" dirty="0" smtClean="0">
                <a:solidFill>
                  <a:srgbClr val="2461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4619C"/>
                </a:solidFill>
                <a:latin typeface="Arial"/>
                <a:cs typeface="Arial"/>
              </a:rPr>
              <a:t>UT</a:t>
            </a:r>
            <a:r>
              <a:rPr sz="400" spc="34" dirty="0" smtClean="0">
                <a:solidFill>
                  <a:srgbClr val="2461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4619C"/>
                </a:solidFill>
                <a:latin typeface="Arial"/>
                <a:cs typeface="Arial"/>
              </a:rPr>
              <a:t>5</a:t>
            </a:r>
            <a:r>
              <a:rPr sz="400" spc="65" dirty="0" smtClean="0">
                <a:solidFill>
                  <a:srgbClr val="2461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4619C"/>
                </a:solidFill>
                <a:latin typeface="Arial"/>
                <a:cs typeface="Arial"/>
              </a:rPr>
              <a:t>0</a:t>
            </a:r>
            <a:r>
              <a:rPr sz="400" spc="61" dirty="0" smtClean="0">
                <a:solidFill>
                  <a:srgbClr val="2461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4619C"/>
                </a:solidFill>
                <a:latin typeface="Arial"/>
                <a:cs typeface="Arial"/>
              </a:rPr>
              <a:t>UR</a:t>
            </a:r>
            <a:r>
              <a:rPr sz="400" spc="34" dirty="0" smtClean="0">
                <a:solidFill>
                  <a:srgbClr val="2461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4619C"/>
                </a:solidFill>
                <a:latin typeface="Arial"/>
                <a:cs typeface="Arial"/>
              </a:rPr>
              <a:t>CI </a:t>
            </a:r>
            <a:r>
              <a:rPr sz="400" spc="-39" dirty="0" smtClean="0">
                <a:solidFill>
                  <a:srgbClr val="2461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4619C"/>
                </a:solidFill>
                <a:latin typeface="Arial"/>
                <a:cs typeface="Arial"/>
              </a:rPr>
              <a:t>NG</a:t>
            </a:r>
            <a:endParaRPr sz="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04097" y="6484419"/>
            <a:ext cx="988342" cy="1137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5"/>
              </a:spcBef>
            </a:pPr>
            <a:r>
              <a:rPr sz="700" spc="4" dirty="0" smtClean="0">
                <a:solidFill>
                  <a:srgbClr val="474747"/>
                </a:solidFill>
                <a:latin typeface="Arial"/>
                <a:cs typeface="Arial"/>
              </a:rPr>
              <a:t>P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re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s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en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a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ti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o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n</a:t>
            </a:r>
            <a:r>
              <a:rPr sz="700" spc="-9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700" spc="4" dirty="0" smtClean="0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itle</a:t>
            </a:r>
            <a:r>
              <a:rPr sz="700" spc="-18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|</a:t>
            </a:r>
            <a:r>
              <a:rPr sz="700" spc="8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Da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e</a:t>
            </a:r>
            <a:endParaRPr sz="7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7389621" y="6666385"/>
            <a:ext cx="2309483" cy="11592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25"/>
              </a:spcBef>
            </a:pP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Co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p</a:t>
            </a:r>
            <a:r>
              <a:rPr sz="700" spc="-25" dirty="0" smtClean="0">
                <a:solidFill>
                  <a:srgbClr val="909090"/>
                </a:solidFill>
                <a:latin typeface="Arial"/>
                <a:cs typeface="Arial"/>
              </a:rPr>
              <a:t>y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r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ig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h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t</a:t>
            </a:r>
            <a:r>
              <a:rPr sz="700" spc="14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©</a:t>
            </a:r>
            <a:r>
              <a:rPr sz="700" spc="-5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Ca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pge</a:t>
            </a:r>
            <a:r>
              <a:rPr sz="700" spc="9" dirty="0" smtClean="0">
                <a:solidFill>
                  <a:srgbClr val="909090"/>
                </a:solidFill>
                <a:latin typeface="Arial"/>
                <a:cs typeface="Arial"/>
              </a:rPr>
              <a:t>m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ini</a:t>
            </a:r>
            <a:r>
              <a:rPr sz="700" spc="-23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2015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.</a:t>
            </a:r>
            <a:r>
              <a:rPr sz="700" spc="2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4" dirty="0" smtClean="0">
                <a:solidFill>
                  <a:srgbClr val="909090"/>
                </a:solidFill>
                <a:latin typeface="Arial"/>
                <a:cs typeface="Arial"/>
              </a:rPr>
              <a:t>A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ll</a:t>
            </a:r>
            <a:r>
              <a:rPr sz="700" spc="-17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Ri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gh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ts Res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er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v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e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d       </a:t>
            </a:r>
            <a:r>
              <a:rPr sz="700" spc="59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14</a:t>
            </a:r>
            <a:endParaRPr sz="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bject 18"/>
          <p:cNvSpPr/>
          <p:nvPr/>
        </p:nvSpPr>
        <p:spPr>
          <a:xfrm>
            <a:off x="1959252" y="5671565"/>
            <a:ext cx="3344675" cy="1508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968397" y="5367527"/>
            <a:ext cx="3045186" cy="1417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968397" y="4898897"/>
            <a:ext cx="5006725" cy="29718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968397" y="4585715"/>
            <a:ext cx="4702663" cy="14173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774072" y="4572000"/>
            <a:ext cx="5404519" cy="138988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892953" y="4443984"/>
            <a:ext cx="5386230" cy="138988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916756" y="4187951"/>
            <a:ext cx="930473" cy="23545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895239" y="3015233"/>
            <a:ext cx="4974718" cy="75895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895239" y="2704337"/>
            <a:ext cx="2480500" cy="14173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895239" y="2391155"/>
            <a:ext cx="3093195" cy="11658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691770" y="2286000"/>
            <a:ext cx="5477677" cy="1755647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916756" y="1844801"/>
            <a:ext cx="729290" cy="219456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987090" y="1408175"/>
            <a:ext cx="1154518" cy="173736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935449" y="1271016"/>
            <a:ext cx="3255514" cy="448055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847230" y="2121408"/>
            <a:ext cx="5477677" cy="5486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7270039" y="2130552"/>
            <a:ext cx="64012" cy="174650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804733" y="987552"/>
            <a:ext cx="7759280" cy="5202936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9144" y="777239"/>
            <a:ext cx="749865" cy="411480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759010" y="758952"/>
            <a:ext cx="8806349" cy="146304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" y="438908"/>
            <a:ext cx="9905998" cy="724683"/>
          </a:xfrm>
          <a:custGeom>
            <a:avLst/>
            <a:gdLst/>
            <a:ahLst/>
            <a:cxnLst/>
            <a:rect l="l" t="t" r="r" b="b"/>
            <a:pathLst>
              <a:path w="9905998" h="724683">
                <a:moveTo>
                  <a:pt x="482955" y="717829"/>
                </a:moveTo>
                <a:lnTo>
                  <a:pt x="501569" y="675464"/>
                </a:lnTo>
                <a:lnTo>
                  <a:pt x="524717" y="634008"/>
                </a:lnTo>
                <a:lnTo>
                  <a:pt x="557701" y="586606"/>
                </a:lnTo>
                <a:lnTo>
                  <a:pt x="601590" y="537222"/>
                </a:lnTo>
                <a:lnTo>
                  <a:pt x="657449" y="489821"/>
                </a:lnTo>
                <a:lnTo>
                  <a:pt x="690202" y="468102"/>
                </a:lnTo>
                <a:lnTo>
                  <a:pt x="726347" y="448365"/>
                </a:lnTo>
                <a:lnTo>
                  <a:pt x="766020" y="431105"/>
                </a:lnTo>
                <a:lnTo>
                  <a:pt x="809352" y="416818"/>
                </a:lnTo>
                <a:lnTo>
                  <a:pt x="856478" y="406000"/>
                </a:lnTo>
                <a:lnTo>
                  <a:pt x="907531" y="399146"/>
                </a:lnTo>
                <a:lnTo>
                  <a:pt x="962645" y="396751"/>
                </a:lnTo>
                <a:lnTo>
                  <a:pt x="9419969" y="396751"/>
                </a:lnTo>
                <a:lnTo>
                  <a:pt x="9475087" y="394356"/>
                </a:lnTo>
                <a:lnTo>
                  <a:pt x="9526191" y="387502"/>
                </a:lnTo>
                <a:lnTo>
                  <a:pt x="9573409" y="376684"/>
                </a:lnTo>
                <a:lnTo>
                  <a:pt x="9616868" y="362397"/>
                </a:lnTo>
                <a:lnTo>
                  <a:pt x="9656699" y="345137"/>
                </a:lnTo>
                <a:lnTo>
                  <a:pt x="9693028" y="325400"/>
                </a:lnTo>
                <a:lnTo>
                  <a:pt x="9725985" y="303681"/>
                </a:lnTo>
                <a:lnTo>
                  <a:pt x="9755698" y="280476"/>
                </a:lnTo>
                <a:lnTo>
                  <a:pt x="9782295" y="256279"/>
                </a:lnTo>
                <a:lnTo>
                  <a:pt x="9805906" y="231587"/>
                </a:lnTo>
                <a:lnTo>
                  <a:pt x="9826658" y="206895"/>
                </a:lnTo>
                <a:lnTo>
                  <a:pt x="9844680" y="182699"/>
                </a:lnTo>
                <a:lnTo>
                  <a:pt x="9860101" y="159494"/>
                </a:lnTo>
                <a:lnTo>
                  <a:pt x="9873048" y="137775"/>
                </a:lnTo>
                <a:lnTo>
                  <a:pt x="9883652" y="118038"/>
                </a:lnTo>
                <a:lnTo>
                  <a:pt x="9892039" y="100778"/>
                </a:lnTo>
                <a:lnTo>
                  <a:pt x="9898339" y="86491"/>
                </a:lnTo>
                <a:lnTo>
                  <a:pt x="9905189" y="68819"/>
                </a:lnTo>
                <a:lnTo>
                  <a:pt x="9905998" y="66424"/>
                </a:lnTo>
                <a:lnTo>
                  <a:pt x="9905998" y="0"/>
                </a:lnTo>
                <a:lnTo>
                  <a:pt x="9905189" y="1382"/>
                </a:lnTo>
                <a:lnTo>
                  <a:pt x="9902679" y="8236"/>
                </a:lnTo>
                <a:lnTo>
                  <a:pt x="9898339" y="19054"/>
                </a:lnTo>
                <a:lnTo>
                  <a:pt x="9873048" y="70338"/>
                </a:lnTo>
                <a:lnTo>
                  <a:pt x="9844680" y="115262"/>
                </a:lnTo>
                <a:lnTo>
                  <a:pt x="9805906" y="164150"/>
                </a:lnTo>
                <a:lnTo>
                  <a:pt x="9755698" y="213039"/>
                </a:lnTo>
                <a:lnTo>
                  <a:pt x="9693028" y="257963"/>
                </a:lnTo>
                <a:lnTo>
                  <a:pt x="9656699" y="277700"/>
                </a:lnTo>
                <a:lnTo>
                  <a:pt x="9616868" y="294960"/>
                </a:lnTo>
                <a:lnTo>
                  <a:pt x="9573409" y="309247"/>
                </a:lnTo>
                <a:lnTo>
                  <a:pt x="9526191" y="320065"/>
                </a:lnTo>
                <a:lnTo>
                  <a:pt x="9475087" y="326919"/>
                </a:lnTo>
                <a:lnTo>
                  <a:pt x="9419969" y="329314"/>
                </a:lnTo>
                <a:lnTo>
                  <a:pt x="962645" y="329314"/>
                </a:lnTo>
                <a:lnTo>
                  <a:pt x="907531" y="331735"/>
                </a:lnTo>
                <a:lnTo>
                  <a:pt x="856478" y="338663"/>
                </a:lnTo>
                <a:lnTo>
                  <a:pt x="809352" y="349597"/>
                </a:lnTo>
                <a:lnTo>
                  <a:pt x="766020" y="364038"/>
                </a:lnTo>
                <a:lnTo>
                  <a:pt x="726347" y="381483"/>
                </a:lnTo>
                <a:lnTo>
                  <a:pt x="690202" y="401433"/>
                </a:lnTo>
                <a:lnTo>
                  <a:pt x="657449" y="423385"/>
                </a:lnTo>
                <a:lnTo>
                  <a:pt x="627956" y="446841"/>
                </a:lnTo>
                <a:lnTo>
                  <a:pt x="601590" y="471298"/>
                </a:lnTo>
                <a:lnTo>
                  <a:pt x="578216" y="496255"/>
                </a:lnTo>
                <a:lnTo>
                  <a:pt x="557701" y="521213"/>
                </a:lnTo>
                <a:lnTo>
                  <a:pt x="539913" y="545670"/>
                </a:lnTo>
                <a:lnTo>
                  <a:pt x="524717" y="569125"/>
                </a:lnTo>
                <a:lnTo>
                  <a:pt x="511980" y="591078"/>
                </a:lnTo>
                <a:lnTo>
                  <a:pt x="501569" y="611028"/>
                </a:lnTo>
                <a:lnTo>
                  <a:pt x="493350" y="628473"/>
                </a:lnTo>
                <a:lnTo>
                  <a:pt x="487190" y="642914"/>
                </a:lnTo>
                <a:lnTo>
                  <a:pt x="480512" y="660776"/>
                </a:lnTo>
                <a:lnTo>
                  <a:pt x="478943" y="660776"/>
                </a:lnTo>
                <a:lnTo>
                  <a:pt x="472275" y="642914"/>
                </a:lnTo>
                <a:lnTo>
                  <a:pt x="457935" y="611028"/>
                </a:lnTo>
                <a:lnTo>
                  <a:pt x="447560" y="591078"/>
                </a:lnTo>
                <a:lnTo>
                  <a:pt x="434874" y="569125"/>
                </a:lnTo>
                <a:lnTo>
                  <a:pt x="419746" y="545670"/>
                </a:lnTo>
                <a:lnTo>
                  <a:pt x="402044" y="521213"/>
                </a:lnTo>
                <a:lnTo>
                  <a:pt x="381638" y="496255"/>
                </a:lnTo>
                <a:lnTo>
                  <a:pt x="358396" y="471298"/>
                </a:lnTo>
                <a:lnTo>
                  <a:pt x="332187" y="446841"/>
                </a:lnTo>
                <a:lnTo>
                  <a:pt x="302882" y="423385"/>
                </a:lnTo>
                <a:lnTo>
                  <a:pt x="270347" y="401433"/>
                </a:lnTo>
                <a:lnTo>
                  <a:pt x="234453" y="381483"/>
                </a:lnTo>
                <a:lnTo>
                  <a:pt x="195068" y="364038"/>
                </a:lnTo>
                <a:lnTo>
                  <a:pt x="152061" y="349597"/>
                </a:lnTo>
                <a:lnTo>
                  <a:pt x="105302" y="338663"/>
                </a:lnTo>
                <a:lnTo>
                  <a:pt x="54658" y="331735"/>
                </a:lnTo>
                <a:lnTo>
                  <a:pt x="0" y="329314"/>
                </a:lnTo>
                <a:lnTo>
                  <a:pt x="0" y="380417"/>
                </a:lnTo>
                <a:lnTo>
                  <a:pt x="0" y="396751"/>
                </a:lnTo>
                <a:lnTo>
                  <a:pt x="54658" y="399146"/>
                </a:lnTo>
                <a:lnTo>
                  <a:pt x="105302" y="406000"/>
                </a:lnTo>
                <a:lnTo>
                  <a:pt x="152061" y="416818"/>
                </a:lnTo>
                <a:lnTo>
                  <a:pt x="195068" y="431105"/>
                </a:lnTo>
                <a:lnTo>
                  <a:pt x="234453" y="448365"/>
                </a:lnTo>
                <a:lnTo>
                  <a:pt x="270347" y="468102"/>
                </a:lnTo>
                <a:lnTo>
                  <a:pt x="302882" y="489821"/>
                </a:lnTo>
                <a:lnTo>
                  <a:pt x="332187" y="513026"/>
                </a:lnTo>
                <a:lnTo>
                  <a:pt x="358396" y="537222"/>
                </a:lnTo>
                <a:lnTo>
                  <a:pt x="381638" y="561914"/>
                </a:lnTo>
                <a:lnTo>
                  <a:pt x="402044" y="586606"/>
                </a:lnTo>
                <a:lnTo>
                  <a:pt x="419746" y="610803"/>
                </a:lnTo>
                <a:lnTo>
                  <a:pt x="434874" y="634008"/>
                </a:lnTo>
                <a:lnTo>
                  <a:pt x="447560" y="655727"/>
                </a:lnTo>
                <a:lnTo>
                  <a:pt x="457935" y="675464"/>
                </a:lnTo>
                <a:lnTo>
                  <a:pt x="466130" y="692724"/>
                </a:lnTo>
                <a:lnTo>
                  <a:pt x="476503" y="717829"/>
                </a:lnTo>
                <a:lnTo>
                  <a:pt x="478943" y="724683"/>
                </a:lnTo>
                <a:lnTo>
                  <a:pt x="480512" y="724683"/>
                </a:lnTo>
                <a:lnTo>
                  <a:pt x="482955" y="717829"/>
                </a:lnTo>
                <a:close/>
              </a:path>
            </a:pathLst>
          </a:custGeom>
          <a:solidFill>
            <a:srgbClr val="0097C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" y="6362700"/>
            <a:ext cx="9905998" cy="0"/>
          </a:xfrm>
          <a:custGeom>
            <a:avLst/>
            <a:gdLst/>
            <a:ahLst/>
            <a:cxnLst/>
            <a:rect l="l" t="t" r="r" b="b"/>
            <a:pathLst>
              <a:path w="9905998">
                <a:moveTo>
                  <a:pt x="9905998" y="0"/>
                </a:moveTo>
                <a:lnTo>
                  <a:pt x="0" y="0"/>
                </a:lnTo>
                <a:lnTo>
                  <a:pt x="9905998" y="1"/>
                </a:lnTo>
              </a:path>
            </a:pathLst>
          </a:custGeom>
          <a:ln w="9525">
            <a:solidFill>
              <a:srgbClr val="0097C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0" y="0"/>
            <a:ext cx="9906000" cy="6362700"/>
          </a:xfrm>
          <a:custGeom>
            <a:avLst/>
            <a:gdLst/>
            <a:ahLst/>
            <a:cxnLst/>
            <a:rect l="l" t="t" r="r" b="b"/>
            <a:pathLst>
              <a:path w="9906000" h="6362700">
                <a:moveTo>
                  <a:pt x="9906000" y="0"/>
                </a:moveTo>
                <a:lnTo>
                  <a:pt x="0" y="0"/>
                </a:lnTo>
                <a:lnTo>
                  <a:pt x="0" y="6362700"/>
                </a:lnTo>
                <a:lnTo>
                  <a:pt x="9906000" y="6362700"/>
                </a:lnTo>
                <a:lnTo>
                  <a:pt x="9906000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0" y="0"/>
            <a:ext cx="9906000" cy="1128776"/>
          </a:xfrm>
          <a:custGeom>
            <a:avLst/>
            <a:gdLst/>
            <a:ahLst/>
            <a:cxnLst/>
            <a:rect l="l" t="t" r="r" b="b"/>
            <a:pathLst>
              <a:path w="9906000" h="1128776">
                <a:moveTo>
                  <a:pt x="492137" y="1105914"/>
                </a:moveTo>
                <a:lnTo>
                  <a:pt x="507125" y="1083119"/>
                </a:lnTo>
                <a:lnTo>
                  <a:pt x="521491" y="1060491"/>
                </a:lnTo>
                <a:lnTo>
                  <a:pt x="535515" y="1038132"/>
                </a:lnTo>
                <a:lnTo>
                  <a:pt x="549474" y="1016144"/>
                </a:lnTo>
                <a:lnTo>
                  <a:pt x="578314" y="973690"/>
                </a:lnTo>
                <a:lnTo>
                  <a:pt x="610240" y="933941"/>
                </a:lnTo>
                <a:lnTo>
                  <a:pt x="647482" y="897713"/>
                </a:lnTo>
                <a:lnTo>
                  <a:pt x="692267" y="865821"/>
                </a:lnTo>
                <a:lnTo>
                  <a:pt x="746824" y="839079"/>
                </a:lnTo>
                <a:lnTo>
                  <a:pt x="813383" y="818301"/>
                </a:lnTo>
                <a:lnTo>
                  <a:pt x="851860" y="810403"/>
                </a:lnTo>
                <a:lnTo>
                  <a:pt x="894172" y="804302"/>
                </a:lnTo>
                <a:lnTo>
                  <a:pt x="940600" y="800100"/>
                </a:lnTo>
                <a:lnTo>
                  <a:pt x="9467850" y="800100"/>
                </a:lnTo>
                <a:lnTo>
                  <a:pt x="9502265" y="799084"/>
                </a:lnTo>
                <a:lnTo>
                  <a:pt x="9566870" y="789889"/>
                </a:lnTo>
                <a:lnTo>
                  <a:pt x="9625947" y="772072"/>
                </a:lnTo>
                <a:lnTo>
                  <a:pt x="9679627" y="746750"/>
                </a:lnTo>
                <a:lnTo>
                  <a:pt x="9728041" y="715038"/>
                </a:lnTo>
                <a:lnTo>
                  <a:pt x="9771318" y="678051"/>
                </a:lnTo>
                <a:lnTo>
                  <a:pt x="9809590" y="636906"/>
                </a:lnTo>
                <a:lnTo>
                  <a:pt x="9842986" y="592716"/>
                </a:lnTo>
                <a:lnTo>
                  <a:pt x="9871636" y="546599"/>
                </a:lnTo>
                <a:lnTo>
                  <a:pt x="9895672" y="499670"/>
                </a:lnTo>
                <a:lnTo>
                  <a:pt x="9906000" y="476250"/>
                </a:lnTo>
                <a:lnTo>
                  <a:pt x="9906000" y="0"/>
                </a:lnTo>
                <a:lnTo>
                  <a:pt x="0" y="0"/>
                </a:lnTo>
                <a:lnTo>
                  <a:pt x="0" y="801878"/>
                </a:lnTo>
                <a:lnTo>
                  <a:pt x="44018" y="809048"/>
                </a:lnTo>
                <a:lnTo>
                  <a:pt x="84978" y="817151"/>
                </a:lnTo>
                <a:lnTo>
                  <a:pt x="123033" y="826194"/>
                </a:lnTo>
                <a:lnTo>
                  <a:pt x="158341" y="836180"/>
                </a:lnTo>
                <a:lnTo>
                  <a:pt x="191055" y="847115"/>
                </a:lnTo>
                <a:lnTo>
                  <a:pt x="221332" y="859006"/>
                </a:lnTo>
                <a:lnTo>
                  <a:pt x="249326" y="871857"/>
                </a:lnTo>
                <a:lnTo>
                  <a:pt x="275193" y="885673"/>
                </a:lnTo>
                <a:lnTo>
                  <a:pt x="299089" y="900461"/>
                </a:lnTo>
                <a:lnTo>
                  <a:pt x="321168" y="916225"/>
                </a:lnTo>
                <a:lnTo>
                  <a:pt x="341587" y="932971"/>
                </a:lnTo>
                <a:lnTo>
                  <a:pt x="360500" y="950705"/>
                </a:lnTo>
                <a:lnTo>
                  <a:pt x="378063" y="969432"/>
                </a:lnTo>
                <a:lnTo>
                  <a:pt x="394431" y="989157"/>
                </a:lnTo>
                <a:lnTo>
                  <a:pt x="409760" y="1009886"/>
                </a:lnTo>
                <a:lnTo>
                  <a:pt x="424204" y="1031624"/>
                </a:lnTo>
                <a:lnTo>
                  <a:pt x="437920" y="1054376"/>
                </a:lnTo>
                <a:lnTo>
                  <a:pt x="451063" y="1078149"/>
                </a:lnTo>
                <a:lnTo>
                  <a:pt x="463787" y="1102947"/>
                </a:lnTo>
                <a:lnTo>
                  <a:pt x="476250" y="1128776"/>
                </a:lnTo>
                <a:lnTo>
                  <a:pt x="492137" y="110591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" y="438908"/>
            <a:ext cx="9905998" cy="724683"/>
          </a:xfrm>
          <a:custGeom>
            <a:avLst/>
            <a:gdLst/>
            <a:ahLst/>
            <a:cxnLst/>
            <a:rect l="l" t="t" r="r" b="b"/>
            <a:pathLst>
              <a:path w="9905998" h="724683">
                <a:moveTo>
                  <a:pt x="482955" y="717829"/>
                </a:moveTo>
                <a:lnTo>
                  <a:pt x="501569" y="675464"/>
                </a:lnTo>
                <a:lnTo>
                  <a:pt x="524717" y="634008"/>
                </a:lnTo>
                <a:lnTo>
                  <a:pt x="557701" y="586606"/>
                </a:lnTo>
                <a:lnTo>
                  <a:pt x="601590" y="537222"/>
                </a:lnTo>
                <a:lnTo>
                  <a:pt x="657449" y="489821"/>
                </a:lnTo>
                <a:lnTo>
                  <a:pt x="690202" y="468102"/>
                </a:lnTo>
                <a:lnTo>
                  <a:pt x="726347" y="448365"/>
                </a:lnTo>
                <a:lnTo>
                  <a:pt x="766020" y="431105"/>
                </a:lnTo>
                <a:lnTo>
                  <a:pt x="809352" y="416818"/>
                </a:lnTo>
                <a:lnTo>
                  <a:pt x="856478" y="406000"/>
                </a:lnTo>
                <a:lnTo>
                  <a:pt x="907531" y="399146"/>
                </a:lnTo>
                <a:lnTo>
                  <a:pt x="962645" y="396751"/>
                </a:lnTo>
                <a:lnTo>
                  <a:pt x="9419969" y="396751"/>
                </a:lnTo>
                <a:lnTo>
                  <a:pt x="9475087" y="394356"/>
                </a:lnTo>
                <a:lnTo>
                  <a:pt x="9526191" y="387502"/>
                </a:lnTo>
                <a:lnTo>
                  <a:pt x="9573409" y="376684"/>
                </a:lnTo>
                <a:lnTo>
                  <a:pt x="9616868" y="362397"/>
                </a:lnTo>
                <a:lnTo>
                  <a:pt x="9656699" y="345137"/>
                </a:lnTo>
                <a:lnTo>
                  <a:pt x="9693028" y="325400"/>
                </a:lnTo>
                <a:lnTo>
                  <a:pt x="9725985" y="303681"/>
                </a:lnTo>
                <a:lnTo>
                  <a:pt x="9755698" y="280476"/>
                </a:lnTo>
                <a:lnTo>
                  <a:pt x="9782295" y="256279"/>
                </a:lnTo>
                <a:lnTo>
                  <a:pt x="9805906" y="231587"/>
                </a:lnTo>
                <a:lnTo>
                  <a:pt x="9826658" y="206895"/>
                </a:lnTo>
                <a:lnTo>
                  <a:pt x="9844680" y="182699"/>
                </a:lnTo>
                <a:lnTo>
                  <a:pt x="9860101" y="159494"/>
                </a:lnTo>
                <a:lnTo>
                  <a:pt x="9873048" y="137775"/>
                </a:lnTo>
                <a:lnTo>
                  <a:pt x="9883652" y="118038"/>
                </a:lnTo>
                <a:lnTo>
                  <a:pt x="9892039" y="100778"/>
                </a:lnTo>
                <a:lnTo>
                  <a:pt x="9898339" y="86491"/>
                </a:lnTo>
                <a:lnTo>
                  <a:pt x="9905189" y="68819"/>
                </a:lnTo>
                <a:lnTo>
                  <a:pt x="9905998" y="66424"/>
                </a:lnTo>
                <a:lnTo>
                  <a:pt x="9905998" y="0"/>
                </a:lnTo>
                <a:lnTo>
                  <a:pt x="9905189" y="1382"/>
                </a:lnTo>
                <a:lnTo>
                  <a:pt x="9902679" y="8236"/>
                </a:lnTo>
                <a:lnTo>
                  <a:pt x="9898339" y="19054"/>
                </a:lnTo>
                <a:lnTo>
                  <a:pt x="9873048" y="70338"/>
                </a:lnTo>
                <a:lnTo>
                  <a:pt x="9844680" y="115262"/>
                </a:lnTo>
                <a:lnTo>
                  <a:pt x="9805906" y="164150"/>
                </a:lnTo>
                <a:lnTo>
                  <a:pt x="9755698" y="213039"/>
                </a:lnTo>
                <a:lnTo>
                  <a:pt x="9693028" y="257963"/>
                </a:lnTo>
                <a:lnTo>
                  <a:pt x="9656699" y="277700"/>
                </a:lnTo>
                <a:lnTo>
                  <a:pt x="9616868" y="294960"/>
                </a:lnTo>
                <a:lnTo>
                  <a:pt x="9573409" y="309247"/>
                </a:lnTo>
                <a:lnTo>
                  <a:pt x="9526191" y="320065"/>
                </a:lnTo>
                <a:lnTo>
                  <a:pt x="9475087" y="326919"/>
                </a:lnTo>
                <a:lnTo>
                  <a:pt x="9419969" y="329314"/>
                </a:lnTo>
                <a:lnTo>
                  <a:pt x="962645" y="329314"/>
                </a:lnTo>
                <a:lnTo>
                  <a:pt x="907531" y="331735"/>
                </a:lnTo>
                <a:lnTo>
                  <a:pt x="856478" y="338663"/>
                </a:lnTo>
                <a:lnTo>
                  <a:pt x="809352" y="349597"/>
                </a:lnTo>
                <a:lnTo>
                  <a:pt x="766020" y="364038"/>
                </a:lnTo>
                <a:lnTo>
                  <a:pt x="726347" y="381483"/>
                </a:lnTo>
                <a:lnTo>
                  <a:pt x="690202" y="401433"/>
                </a:lnTo>
                <a:lnTo>
                  <a:pt x="657449" y="423385"/>
                </a:lnTo>
                <a:lnTo>
                  <a:pt x="627956" y="446841"/>
                </a:lnTo>
                <a:lnTo>
                  <a:pt x="601590" y="471298"/>
                </a:lnTo>
                <a:lnTo>
                  <a:pt x="578216" y="496255"/>
                </a:lnTo>
                <a:lnTo>
                  <a:pt x="557701" y="521213"/>
                </a:lnTo>
                <a:lnTo>
                  <a:pt x="539913" y="545670"/>
                </a:lnTo>
                <a:lnTo>
                  <a:pt x="524717" y="569125"/>
                </a:lnTo>
                <a:lnTo>
                  <a:pt x="511980" y="591078"/>
                </a:lnTo>
                <a:lnTo>
                  <a:pt x="501569" y="611028"/>
                </a:lnTo>
                <a:lnTo>
                  <a:pt x="493350" y="628473"/>
                </a:lnTo>
                <a:lnTo>
                  <a:pt x="487190" y="642914"/>
                </a:lnTo>
                <a:lnTo>
                  <a:pt x="480512" y="660776"/>
                </a:lnTo>
                <a:lnTo>
                  <a:pt x="478943" y="660776"/>
                </a:lnTo>
                <a:lnTo>
                  <a:pt x="472275" y="642914"/>
                </a:lnTo>
                <a:lnTo>
                  <a:pt x="457935" y="611028"/>
                </a:lnTo>
                <a:lnTo>
                  <a:pt x="447560" y="591078"/>
                </a:lnTo>
                <a:lnTo>
                  <a:pt x="434874" y="569125"/>
                </a:lnTo>
                <a:lnTo>
                  <a:pt x="419746" y="545670"/>
                </a:lnTo>
                <a:lnTo>
                  <a:pt x="402044" y="521213"/>
                </a:lnTo>
                <a:lnTo>
                  <a:pt x="381638" y="496255"/>
                </a:lnTo>
                <a:lnTo>
                  <a:pt x="358396" y="471298"/>
                </a:lnTo>
                <a:lnTo>
                  <a:pt x="332187" y="446841"/>
                </a:lnTo>
                <a:lnTo>
                  <a:pt x="302882" y="423385"/>
                </a:lnTo>
                <a:lnTo>
                  <a:pt x="270347" y="401433"/>
                </a:lnTo>
                <a:lnTo>
                  <a:pt x="234453" y="381483"/>
                </a:lnTo>
                <a:lnTo>
                  <a:pt x="195068" y="364038"/>
                </a:lnTo>
                <a:lnTo>
                  <a:pt x="152061" y="349597"/>
                </a:lnTo>
                <a:lnTo>
                  <a:pt x="105302" y="338663"/>
                </a:lnTo>
                <a:lnTo>
                  <a:pt x="54658" y="331735"/>
                </a:lnTo>
                <a:lnTo>
                  <a:pt x="0" y="329314"/>
                </a:lnTo>
                <a:lnTo>
                  <a:pt x="0" y="380417"/>
                </a:lnTo>
                <a:lnTo>
                  <a:pt x="0" y="396751"/>
                </a:lnTo>
                <a:lnTo>
                  <a:pt x="54658" y="399146"/>
                </a:lnTo>
                <a:lnTo>
                  <a:pt x="105302" y="406000"/>
                </a:lnTo>
                <a:lnTo>
                  <a:pt x="152061" y="416818"/>
                </a:lnTo>
                <a:lnTo>
                  <a:pt x="195068" y="431105"/>
                </a:lnTo>
                <a:lnTo>
                  <a:pt x="234453" y="448365"/>
                </a:lnTo>
                <a:lnTo>
                  <a:pt x="270347" y="468102"/>
                </a:lnTo>
                <a:lnTo>
                  <a:pt x="302882" y="489821"/>
                </a:lnTo>
                <a:lnTo>
                  <a:pt x="332187" y="513026"/>
                </a:lnTo>
                <a:lnTo>
                  <a:pt x="358396" y="537222"/>
                </a:lnTo>
                <a:lnTo>
                  <a:pt x="381638" y="561914"/>
                </a:lnTo>
                <a:lnTo>
                  <a:pt x="402044" y="586606"/>
                </a:lnTo>
                <a:lnTo>
                  <a:pt x="419746" y="610803"/>
                </a:lnTo>
                <a:lnTo>
                  <a:pt x="434874" y="634008"/>
                </a:lnTo>
                <a:lnTo>
                  <a:pt x="447560" y="655727"/>
                </a:lnTo>
                <a:lnTo>
                  <a:pt x="457935" y="675464"/>
                </a:lnTo>
                <a:lnTo>
                  <a:pt x="466130" y="692724"/>
                </a:lnTo>
                <a:lnTo>
                  <a:pt x="476503" y="717829"/>
                </a:lnTo>
                <a:lnTo>
                  <a:pt x="478943" y="724683"/>
                </a:lnTo>
                <a:lnTo>
                  <a:pt x="480512" y="724683"/>
                </a:lnTo>
                <a:lnTo>
                  <a:pt x="482955" y="71782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" y="6362700"/>
            <a:ext cx="9905998" cy="0"/>
          </a:xfrm>
          <a:custGeom>
            <a:avLst/>
            <a:gdLst/>
            <a:ahLst/>
            <a:cxnLst/>
            <a:rect l="l" t="t" r="r" b="b"/>
            <a:pathLst>
              <a:path w="9905998">
                <a:moveTo>
                  <a:pt x="9905998" y="0"/>
                </a:moveTo>
                <a:lnTo>
                  <a:pt x="0" y="0"/>
                </a:lnTo>
                <a:lnTo>
                  <a:pt x="9905998" y="1"/>
                </a:lnTo>
              </a:path>
            </a:pathLst>
          </a:custGeom>
          <a:ln w="9525">
            <a:solidFill>
              <a:srgbClr val="0097C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" y="438908"/>
            <a:ext cx="9905998" cy="724683"/>
          </a:xfrm>
          <a:custGeom>
            <a:avLst/>
            <a:gdLst/>
            <a:ahLst/>
            <a:cxnLst/>
            <a:rect l="l" t="t" r="r" b="b"/>
            <a:pathLst>
              <a:path w="9905998" h="724683">
                <a:moveTo>
                  <a:pt x="482955" y="717829"/>
                </a:moveTo>
                <a:lnTo>
                  <a:pt x="501569" y="675464"/>
                </a:lnTo>
                <a:lnTo>
                  <a:pt x="524717" y="634008"/>
                </a:lnTo>
                <a:lnTo>
                  <a:pt x="557701" y="586606"/>
                </a:lnTo>
                <a:lnTo>
                  <a:pt x="601590" y="537222"/>
                </a:lnTo>
                <a:lnTo>
                  <a:pt x="657449" y="489821"/>
                </a:lnTo>
                <a:lnTo>
                  <a:pt x="690202" y="468102"/>
                </a:lnTo>
                <a:lnTo>
                  <a:pt x="726347" y="448365"/>
                </a:lnTo>
                <a:lnTo>
                  <a:pt x="766020" y="431105"/>
                </a:lnTo>
                <a:lnTo>
                  <a:pt x="809352" y="416818"/>
                </a:lnTo>
                <a:lnTo>
                  <a:pt x="856478" y="406000"/>
                </a:lnTo>
                <a:lnTo>
                  <a:pt x="907531" y="399146"/>
                </a:lnTo>
                <a:lnTo>
                  <a:pt x="962645" y="396751"/>
                </a:lnTo>
                <a:lnTo>
                  <a:pt x="9419969" y="396751"/>
                </a:lnTo>
                <a:lnTo>
                  <a:pt x="9475087" y="394356"/>
                </a:lnTo>
                <a:lnTo>
                  <a:pt x="9526191" y="387502"/>
                </a:lnTo>
                <a:lnTo>
                  <a:pt x="9573409" y="376684"/>
                </a:lnTo>
                <a:lnTo>
                  <a:pt x="9616868" y="362397"/>
                </a:lnTo>
                <a:lnTo>
                  <a:pt x="9656699" y="345137"/>
                </a:lnTo>
                <a:lnTo>
                  <a:pt x="9693028" y="325400"/>
                </a:lnTo>
                <a:lnTo>
                  <a:pt x="9725985" y="303681"/>
                </a:lnTo>
                <a:lnTo>
                  <a:pt x="9755698" y="280476"/>
                </a:lnTo>
                <a:lnTo>
                  <a:pt x="9782295" y="256279"/>
                </a:lnTo>
                <a:lnTo>
                  <a:pt x="9805906" y="231587"/>
                </a:lnTo>
                <a:lnTo>
                  <a:pt x="9826658" y="206895"/>
                </a:lnTo>
                <a:lnTo>
                  <a:pt x="9844680" y="182699"/>
                </a:lnTo>
                <a:lnTo>
                  <a:pt x="9860101" y="159494"/>
                </a:lnTo>
                <a:lnTo>
                  <a:pt x="9873048" y="137775"/>
                </a:lnTo>
                <a:lnTo>
                  <a:pt x="9883652" y="118038"/>
                </a:lnTo>
                <a:lnTo>
                  <a:pt x="9892039" y="100778"/>
                </a:lnTo>
                <a:lnTo>
                  <a:pt x="9898339" y="86491"/>
                </a:lnTo>
                <a:lnTo>
                  <a:pt x="9905189" y="68819"/>
                </a:lnTo>
                <a:lnTo>
                  <a:pt x="9905998" y="66424"/>
                </a:lnTo>
                <a:lnTo>
                  <a:pt x="9905998" y="0"/>
                </a:lnTo>
                <a:lnTo>
                  <a:pt x="9905189" y="1382"/>
                </a:lnTo>
                <a:lnTo>
                  <a:pt x="9902679" y="8236"/>
                </a:lnTo>
                <a:lnTo>
                  <a:pt x="9898339" y="19054"/>
                </a:lnTo>
                <a:lnTo>
                  <a:pt x="9873048" y="70338"/>
                </a:lnTo>
                <a:lnTo>
                  <a:pt x="9844680" y="115262"/>
                </a:lnTo>
                <a:lnTo>
                  <a:pt x="9805906" y="164150"/>
                </a:lnTo>
                <a:lnTo>
                  <a:pt x="9755698" y="213039"/>
                </a:lnTo>
                <a:lnTo>
                  <a:pt x="9693028" y="257963"/>
                </a:lnTo>
                <a:lnTo>
                  <a:pt x="9656699" y="277700"/>
                </a:lnTo>
                <a:lnTo>
                  <a:pt x="9616868" y="294960"/>
                </a:lnTo>
                <a:lnTo>
                  <a:pt x="9573409" y="309247"/>
                </a:lnTo>
                <a:lnTo>
                  <a:pt x="9526191" y="320065"/>
                </a:lnTo>
                <a:lnTo>
                  <a:pt x="9475087" y="326919"/>
                </a:lnTo>
                <a:lnTo>
                  <a:pt x="9419969" y="329314"/>
                </a:lnTo>
                <a:lnTo>
                  <a:pt x="962645" y="329314"/>
                </a:lnTo>
                <a:lnTo>
                  <a:pt x="907531" y="331735"/>
                </a:lnTo>
                <a:lnTo>
                  <a:pt x="856478" y="338663"/>
                </a:lnTo>
                <a:lnTo>
                  <a:pt x="809352" y="349597"/>
                </a:lnTo>
                <a:lnTo>
                  <a:pt x="766020" y="364038"/>
                </a:lnTo>
                <a:lnTo>
                  <a:pt x="726347" y="381483"/>
                </a:lnTo>
                <a:lnTo>
                  <a:pt x="690202" y="401433"/>
                </a:lnTo>
                <a:lnTo>
                  <a:pt x="657449" y="423385"/>
                </a:lnTo>
                <a:lnTo>
                  <a:pt x="627956" y="446841"/>
                </a:lnTo>
                <a:lnTo>
                  <a:pt x="601590" y="471298"/>
                </a:lnTo>
                <a:lnTo>
                  <a:pt x="578216" y="496255"/>
                </a:lnTo>
                <a:lnTo>
                  <a:pt x="557701" y="521213"/>
                </a:lnTo>
                <a:lnTo>
                  <a:pt x="539913" y="545670"/>
                </a:lnTo>
                <a:lnTo>
                  <a:pt x="524717" y="569125"/>
                </a:lnTo>
                <a:lnTo>
                  <a:pt x="511980" y="591078"/>
                </a:lnTo>
                <a:lnTo>
                  <a:pt x="501569" y="611028"/>
                </a:lnTo>
                <a:lnTo>
                  <a:pt x="493350" y="628473"/>
                </a:lnTo>
                <a:lnTo>
                  <a:pt x="487190" y="642914"/>
                </a:lnTo>
                <a:lnTo>
                  <a:pt x="480512" y="660776"/>
                </a:lnTo>
                <a:lnTo>
                  <a:pt x="478943" y="660776"/>
                </a:lnTo>
                <a:lnTo>
                  <a:pt x="472275" y="642914"/>
                </a:lnTo>
                <a:lnTo>
                  <a:pt x="457935" y="611028"/>
                </a:lnTo>
                <a:lnTo>
                  <a:pt x="447560" y="591078"/>
                </a:lnTo>
                <a:lnTo>
                  <a:pt x="434874" y="569125"/>
                </a:lnTo>
                <a:lnTo>
                  <a:pt x="419746" y="545670"/>
                </a:lnTo>
                <a:lnTo>
                  <a:pt x="402044" y="521213"/>
                </a:lnTo>
                <a:lnTo>
                  <a:pt x="381638" y="496255"/>
                </a:lnTo>
                <a:lnTo>
                  <a:pt x="358396" y="471298"/>
                </a:lnTo>
                <a:lnTo>
                  <a:pt x="332187" y="446841"/>
                </a:lnTo>
                <a:lnTo>
                  <a:pt x="302882" y="423385"/>
                </a:lnTo>
                <a:lnTo>
                  <a:pt x="270347" y="401433"/>
                </a:lnTo>
                <a:lnTo>
                  <a:pt x="234453" y="381483"/>
                </a:lnTo>
                <a:lnTo>
                  <a:pt x="195068" y="364038"/>
                </a:lnTo>
                <a:lnTo>
                  <a:pt x="152061" y="349597"/>
                </a:lnTo>
                <a:lnTo>
                  <a:pt x="105302" y="338663"/>
                </a:lnTo>
                <a:lnTo>
                  <a:pt x="54658" y="331735"/>
                </a:lnTo>
                <a:lnTo>
                  <a:pt x="0" y="329314"/>
                </a:lnTo>
                <a:lnTo>
                  <a:pt x="0" y="380417"/>
                </a:lnTo>
                <a:lnTo>
                  <a:pt x="0" y="396751"/>
                </a:lnTo>
                <a:lnTo>
                  <a:pt x="54658" y="399146"/>
                </a:lnTo>
                <a:lnTo>
                  <a:pt x="105302" y="406000"/>
                </a:lnTo>
                <a:lnTo>
                  <a:pt x="152061" y="416818"/>
                </a:lnTo>
                <a:lnTo>
                  <a:pt x="195068" y="431105"/>
                </a:lnTo>
                <a:lnTo>
                  <a:pt x="234453" y="448365"/>
                </a:lnTo>
                <a:lnTo>
                  <a:pt x="270347" y="468102"/>
                </a:lnTo>
                <a:lnTo>
                  <a:pt x="302882" y="489821"/>
                </a:lnTo>
                <a:lnTo>
                  <a:pt x="332187" y="513026"/>
                </a:lnTo>
                <a:lnTo>
                  <a:pt x="358396" y="537222"/>
                </a:lnTo>
                <a:lnTo>
                  <a:pt x="381638" y="561914"/>
                </a:lnTo>
                <a:lnTo>
                  <a:pt x="402044" y="586606"/>
                </a:lnTo>
                <a:lnTo>
                  <a:pt x="419746" y="610803"/>
                </a:lnTo>
                <a:lnTo>
                  <a:pt x="434874" y="634008"/>
                </a:lnTo>
                <a:lnTo>
                  <a:pt x="447560" y="655727"/>
                </a:lnTo>
                <a:lnTo>
                  <a:pt x="457935" y="675464"/>
                </a:lnTo>
                <a:lnTo>
                  <a:pt x="466130" y="692724"/>
                </a:lnTo>
                <a:lnTo>
                  <a:pt x="476503" y="717829"/>
                </a:lnTo>
                <a:lnTo>
                  <a:pt x="478943" y="724683"/>
                </a:lnTo>
                <a:lnTo>
                  <a:pt x="480512" y="724683"/>
                </a:lnTo>
                <a:lnTo>
                  <a:pt x="482955" y="717829"/>
                </a:lnTo>
                <a:close/>
              </a:path>
            </a:pathLst>
          </a:custGeom>
          <a:solidFill>
            <a:srgbClr val="0097C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42926" y="6462521"/>
            <a:ext cx="1373991" cy="317754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0" y="6362700"/>
            <a:ext cx="9906000" cy="495298"/>
          </a:xfrm>
          <a:custGeom>
            <a:avLst/>
            <a:gdLst/>
            <a:ahLst/>
            <a:cxnLst/>
            <a:rect l="l" t="t" r="r" b="b"/>
            <a:pathLst>
              <a:path w="9906000" h="495298">
                <a:moveTo>
                  <a:pt x="9906000" y="0"/>
                </a:moveTo>
                <a:lnTo>
                  <a:pt x="0" y="0"/>
                </a:lnTo>
                <a:lnTo>
                  <a:pt x="0" y="495298"/>
                </a:lnTo>
                <a:lnTo>
                  <a:pt x="9906000" y="495298"/>
                </a:lnTo>
                <a:lnTo>
                  <a:pt x="9906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796606" y="383696"/>
            <a:ext cx="5795516" cy="66640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706815">
              <a:lnSpc>
                <a:spcPts val="2560"/>
              </a:lnSpc>
              <a:spcBef>
                <a:spcPts val="128"/>
              </a:spcBef>
            </a:pPr>
            <a:r>
              <a:rPr sz="2400" b="1" spc="0" dirty="0" smtClean="0">
                <a:solidFill>
                  <a:srgbClr val="0097C6"/>
                </a:solidFill>
                <a:latin typeface="Arial Narrow"/>
                <a:cs typeface="Arial Narrow"/>
              </a:rPr>
              <a:t>E</a:t>
            </a:r>
            <a:r>
              <a:rPr sz="2400" b="1" spc="-9" dirty="0" smtClean="0">
                <a:solidFill>
                  <a:srgbClr val="0097C6"/>
                </a:solidFill>
                <a:latin typeface="Arial Narrow"/>
                <a:cs typeface="Arial Narrow"/>
              </a:rPr>
              <a:t>N</a:t>
            </a:r>
            <a:r>
              <a:rPr sz="2400" b="1" spc="0" dirty="0" smtClean="0">
                <a:solidFill>
                  <a:srgbClr val="0097C6"/>
                </a:solidFill>
                <a:latin typeface="Arial Narrow"/>
                <a:cs typeface="Arial Narrow"/>
              </a:rPr>
              <a:t>D</a:t>
            </a:r>
            <a:r>
              <a:rPr sz="2400" b="1" spc="9" dirty="0" smtClean="0">
                <a:solidFill>
                  <a:srgbClr val="0097C6"/>
                </a:solidFill>
                <a:latin typeface="Arial Narrow"/>
                <a:cs typeface="Arial Narrow"/>
              </a:rPr>
              <a:t> </a:t>
            </a:r>
            <a:r>
              <a:rPr sz="2400" b="1" spc="0" dirty="0" smtClean="0">
                <a:solidFill>
                  <a:srgbClr val="0097C6"/>
                </a:solidFill>
                <a:latin typeface="Arial Narrow"/>
                <a:cs typeface="Arial Narrow"/>
              </a:rPr>
              <a:t>LOA</a:t>
            </a:r>
            <a:r>
              <a:rPr sz="2400" b="1" spc="-4" dirty="0" smtClean="0">
                <a:solidFill>
                  <a:srgbClr val="0097C6"/>
                </a:solidFill>
                <a:latin typeface="Arial Narrow"/>
                <a:cs typeface="Arial Narrow"/>
              </a:rPr>
              <a:t>D</a:t>
            </a:r>
            <a:r>
              <a:rPr sz="2400" b="1" spc="0" dirty="0" smtClean="0">
                <a:solidFill>
                  <a:srgbClr val="0097C6"/>
                </a:solidFill>
                <a:latin typeface="Arial Narrow"/>
                <a:cs typeface="Arial Narrow"/>
              </a:rPr>
              <a:t>ING</a:t>
            </a:r>
            <a:r>
              <a:rPr sz="2400" b="1" spc="29" dirty="0" smtClean="0">
                <a:solidFill>
                  <a:srgbClr val="0097C6"/>
                </a:solidFill>
                <a:latin typeface="Arial Narrow"/>
                <a:cs typeface="Arial Narrow"/>
              </a:rPr>
              <a:t> </a:t>
            </a:r>
            <a:r>
              <a:rPr sz="2400" b="1" spc="0" dirty="0" smtClean="0">
                <a:solidFill>
                  <a:srgbClr val="0097C6"/>
                </a:solidFill>
                <a:latin typeface="Arial Narrow"/>
                <a:cs typeface="Arial Narrow"/>
              </a:rPr>
              <a:t>Statement</a:t>
            </a:r>
            <a:endParaRPr sz="2400">
              <a:latin typeface="Arial Narrow"/>
              <a:cs typeface="Arial Narrow"/>
            </a:endParaRPr>
          </a:p>
          <a:p>
            <a:pPr marL="12700" marR="45720">
              <a:lnSpc>
                <a:spcPct val="94401"/>
              </a:lnSpc>
              <a:spcBef>
                <a:spcPts val="1900"/>
              </a:spcBef>
            </a:pPr>
            <a:r>
              <a:rPr sz="500" dirty="0" smtClean="0">
                <a:solidFill>
                  <a:srgbClr val="ACB2BE"/>
                </a:solidFill>
                <a:latin typeface="Courier New"/>
                <a:cs typeface="Courier New"/>
              </a:rPr>
              <a:t>1</a:t>
            </a:r>
            <a:r>
              <a:rPr sz="500" dirty="0" smtClean="0">
                <a:solidFill>
                  <a:srgbClr val="0E3D6C"/>
                </a:solidFill>
                <a:latin typeface="Courier New"/>
                <a:cs typeface="Courier New"/>
              </a:rPr>
              <a:t>..---</a:t>
            </a:r>
            <a:r>
              <a:rPr sz="500" dirty="0" smtClean="0">
                <a:solidFill>
                  <a:srgbClr val="2C5078"/>
                </a:solidFill>
                <a:latin typeface="Courier New"/>
                <a:cs typeface="Courier New"/>
              </a:rPr>
              <a:t>--------</a:t>
            </a:r>
            <a:r>
              <a:rPr sz="500" dirty="0" smtClean="0">
                <a:solidFill>
                  <a:srgbClr val="0E3D6C"/>
                </a:solidFill>
                <a:latin typeface="Courier New"/>
                <a:cs typeface="Courier New"/>
              </a:rPr>
              <a:t>--------iiiiiiiiiiiiiiiiiiiiiiiiiiiiiiiiiiiiiiiiiiiiiiiiiiiiiiill----.....</a:t>
            </a:r>
            <a:r>
              <a:rPr sz="350" dirty="0" smtClean="0">
                <a:solidFill>
                  <a:srgbClr val="0E3D6C"/>
                </a:solidFill>
                <a:latin typeface="Courier New"/>
                <a:cs typeface="Courier New"/>
              </a:rPr>
              <a:t>!l!!l!!l!!l!!l!!l!!l!!l!!l!!l!!l!!l!!l!!l!!l!!l!!l!!l!!l!!l!!l!!l!!l!!l!!l!!l!!l!!l!</a:t>
            </a:r>
            <a:endParaRPr sz="350">
              <a:latin typeface="Courier New"/>
              <a:cs typeface="Courier New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399082" y="952246"/>
            <a:ext cx="1168487" cy="9785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680"/>
              </a:lnSpc>
              <a:spcBef>
                <a:spcPts val="34"/>
              </a:spcBef>
            </a:pPr>
            <a:r>
              <a:rPr sz="500" dirty="0" smtClean="0">
                <a:solidFill>
                  <a:srgbClr val="0E3D6C"/>
                </a:solidFill>
                <a:latin typeface="Courier New"/>
                <a:cs typeface="Courier New"/>
              </a:rPr>
              <a:t>iiiiiiiiiiiiiiiiiiiiiiiiiiiiiiiiiiiiiiiiiiiiiiii</a:t>
            </a:r>
            <a:r>
              <a:rPr sz="500" dirty="0" smtClean="0">
                <a:solidFill>
                  <a:srgbClr val="0E3D6C"/>
                </a:solidFill>
                <a:latin typeface="Segoe UI"/>
                <a:cs typeface="Segoe UI"/>
              </a:rPr>
              <a:t>�</a:t>
            </a:r>
            <a:endParaRPr sz="500">
              <a:latin typeface="Segoe UI"/>
              <a:cs typeface="Segoe U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978963" y="1384445"/>
            <a:ext cx="1198370" cy="20827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65"/>
              </a:lnSpc>
              <a:spcBef>
                <a:spcPts val="78"/>
              </a:spcBef>
            </a:pPr>
            <a:r>
              <a:rPr sz="1400" dirty="0" smtClean="0">
                <a:solidFill>
                  <a:srgbClr val="3B3E49"/>
                </a:solidFill>
                <a:latin typeface="Arial"/>
                <a:cs typeface="Arial"/>
              </a:rPr>
              <a:t>END</a:t>
            </a:r>
            <a:r>
              <a:rPr sz="1400" spc="44" dirty="0" smtClean="0">
                <a:solidFill>
                  <a:srgbClr val="3B3E49"/>
                </a:solidFill>
                <a:latin typeface="Arial"/>
                <a:cs typeface="Arial"/>
              </a:rPr>
              <a:t> </a:t>
            </a:r>
            <a:r>
              <a:rPr sz="1400" spc="0" dirty="0" smtClean="0">
                <a:solidFill>
                  <a:srgbClr val="3B3E49"/>
                </a:solidFill>
                <a:latin typeface="Arial"/>
                <a:cs typeface="Arial"/>
              </a:rPr>
              <a:t>LOADING;</a:t>
            </a:r>
            <a:endParaRPr sz="14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08628" y="1821063"/>
            <a:ext cx="776818" cy="23367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70"/>
              </a:lnSpc>
              <a:spcBef>
                <a:spcPts val="88"/>
              </a:spcBef>
            </a:pPr>
            <a:r>
              <a:rPr sz="1450" dirty="0" smtClean="0">
                <a:solidFill>
                  <a:srgbClr val="3B3E49"/>
                </a:solidFill>
                <a:latin typeface="Arial"/>
                <a:cs typeface="Arial"/>
              </a:rPr>
              <a:t>P</a:t>
            </a:r>
            <a:r>
              <a:rPr sz="1450" dirty="0" smtClean="0">
                <a:solidFill>
                  <a:srgbClr val="E6B270"/>
                </a:solidFill>
                <a:latin typeface="Arial"/>
                <a:cs typeface="Arial"/>
              </a:rPr>
              <a:t>I</a:t>
            </a:r>
            <a:r>
              <a:rPr sz="1450" dirty="0" smtClean="0">
                <a:solidFill>
                  <a:srgbClr val="3B3E49"/>
                </a:solidFill>
                <a:latin typeface="Arial"/>
                <a:cs typeface="Arial"/>
              </a:rPr>
              <a:t>I </a:t>
            </a:r>
            <a:r>
              <a:rPr sz="1450" spc="79" dirty="0" smtClean="0">
                <a:solidFill>
                  <a:srgbClr val="3B3E49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3B3E49"/>
                </a:solidFill>
                <a:latin typeface="Arial"/>
                <a:cs typeface="Arial"/>
              </a:rPr>
              <a:t>Table</a:t>
            </a:r>
            <a:endParaRPr sz="16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887112" y="2370638"/>
            <a:ext cx="3130787" cy="16764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240"/>
              </a:lnSpc>
              <a:spcBef>
                <a:spcPts val="62"/>
              </a:spcBef>
            </a:pPr>
            <a:r>
              <a:rPr sz="1050" spc="0" dirty="0" smtClean="0">
                <a:solidFill>
                  <a:srgbClr val="3B3624"/>
                </a:solidFill>
                <a:latin typeface="Times New Roman"/>
                <a:cs typeface="Times New Roman"/>
              </a:rPr>
              <a:t>,</a:t>
            </a:r>
            <a:r>
              <a:rPr sz="1050" spc="-432" dirty="0" smtClean="0">
                <a:solidFill>
                  <a:srgbClr val="3B3624"/>
                </a:solidFill>
                <a:latin typeface="Times New Roman"/>
                <a:cs typeface="Times New Roman"/>
              </a:rPr>
              <a:t> </a:t>
            </a:r>
            <a:r>
              <a:rPr sz="1050" spc="0" dirty="0" smtClean="0">
                <a:solidFill>
                  <a:srgbClr val="575720"/>
                </a:solidFill>
                <a:latin typeface="Times New Roman"/>
                <a:cs typeface="Times New Roman"/>
              </a:rPr>
              <a:t>I</a:t>
            </a:r>
            <a:r>
              <a:rPr sz="1050" spc="0" dirty="0" smtClean="0">
                <a:solidFill>
                  <a:srgbClr val="3B3624"/>
                </a:solidFill>
                <a:latin typeface="Times New Roman"/>
                <a:cs typeface="Times New Roman"/>
              </a:rPr>
              <a:t>n</a:t>
            </a:r>
            <a:r>
              <a:rPr sz="1050" spc="0" dirty="0" smtClean="0">
                <a:solidFill>
                  <a:srgbClr val="4B4523"/>
                </a:solidFill>
                <a:latin typeface="Times New Roman"/>
                <a:cs typeface="Times New Roman"/>
              </a:rPr>
              <a:t>d</a:t>
            </a:r>
            <a:r>
              <a:rPr sz="1050" spc="0" dirty="0" smtClean="0">
                <a:solidFill>
                  <a:srgbClr val="3B3624"/>
                </a:solidFill>
                <a:latin typeface="Times New Roman"/>
                <a:cs typeface="Times New Roman"/>
              </a:rPr>
              <a:t>ica</a:t>
            </a:r>
            <a:r>
              <a:rPr sz="1050" spc="0" dirty="0" smtClean="0">
                <a:solidFill>
                  <a:srgbClr val="4B4523"/>
                </a:solidFill>
                <a:latin typeface="Times New Roman"/>
                <a:cs typeface="Times New Roman"/>
              </a:rPr>
              <a:t>t</a:t>
            </a:r>
            <a:r>
              <a:rPr sz="1050" spc="0" dirty="0" smtClean="0">
                <a:solidFill>
                  <a:srgbClr val="3B3624"/>
                </a:solidFill>
                <a:latin typeface="Times New Roman"/>
                <a:cs typeface="Times New Roman"/>
              </a:rPr>
              <a:t>e</a:t>
            </a:r>
            <a:r>
              <a:rPr sz="1050" spc="0" dirty="0" smtClean="0">
                <a:solidFill>
                  <a:srgbClr val="4B4523"/>
                </a:solidFill>
                <a:latin typeface="Times New Roman"/>
                <a:cs typeface="Times New Roman"/>
              </a:rPr>
              <a:t>s</a:t>
            </a:r>
            <a:r>
              <a:rPr sz="1050" spc="-9" dirty="0" smtClean="0">
                <a:solidFill>
                  <a:srgbClr val="4B4523"/>
                </a:solidFill>
                <a:latin typeface="Times New Roman"/>
                <a:cs typeface="Times New Roman"/>
              </a:rPr>
              <a:t> </a:t>
            </a:r>
            <a:r>
              <a:rPr sz="1050" spc="0" dirty="0" smtClean="0">
                <a:solidFill>
                  <a:srgbClr val="334C20"/>
                </a:solidFill>
                <a:latin typeface="Times New Roman"/>
                <a:cs typeface="Times New Roman"/>
              </a:rPr>
              <a:t>th</a:t>
            </a:r>
            <a:r>
              <a:rPr sz="1050" spc="0" dirty="0" smtClean="0">
                <a:solidFill>
                  <a:srgbClr val="3B3624"/>
                </a:solidFill>
                <a:latin typeface="Times New Roman"/>
                <a:cs typeface="Times New Roman"/>
              </a:rPr>
              <a:t>at</a:t>
            </a:r>
            <a:r>
              <a:rPr sz="1050" spc="8" dirty="0" smtClean="0">
                <a:solidFill>
                  <a:srgbClr val="3B3624"/>
                </a:solidFill>
                <a:latin typeface="Times New Roman"/>
                <a:cs typeface="Times New Roman"/>
              </a:rPr>
              <a:t> </a:t>
            </a:r>
            <a:r>
              <a:rPr sz="1050" spc="0" dirty="0" smtClean="0">
                <a:solidFill>
                  <a:srgbClr val="3B3624"/>
                </a:solidFill>
                <a:latin typeface="Times New Roman"/>
                <a:cs typeface="Times New Roman"/>
              </a:rPr>
              <a:t>al</a:t>
            </a:r>
            <a:r>
              <a:rPr sz="1050" spc="-36" dirty="0" smtClean="0">
                <a:solidFill>
                  <a:srgbClr val="3B3624"/>
                </a:solidFill>
                <a:latin typeface="Times New Roman"/>
                <a:cs typeface="Times New Roman"/>
              </a:rPr>
              <a:t> </a:t>
            </a:r>
            <a:r>
              <a:rPr sz="1100" spc="0" dirty="0" smtClean="0">
                <a:solidFill>
                  <a:srgbClr val="334C20"/>
                </a:solidFill>
                <a:latin typeface="Arial"/>
                <a:cs typeface="Arial"/>
              </a:rPr>
              <a:t>I </a:t>
            </a:r>
            <a:r>
              <a:rPr sz="1100" spc="109" dirty="0" smtClean="0">
                <a:solidFill>
                  <a:srgbClr val="334C20"/>
                </a:solidFill>
                <a:latin typeface="Arial"/>
                <a:cs typeface="Arial"/>
              </a:rPr>
              <a:t> </a:t>
            </a:r>
            <a:r>
              <a:rPr sz="1050" spc="0" dirty="0" smtClean="0">
                <a:solidFill>
                  <a:srgbClr val="3B3624"/>
                </a:solidFill>
                <a:latin typeface="Times New Roman"/>
                <a:cs typeface="Times New Roman"/>
              </a:rPr>
              <a:t>dat</a:t>
            </a:r>
            <a:r>
              <a:rPr sz="1050" spc="0" dirty="0" smtClean="0">
                <a:solidFill>
                  <a:srgbClr val="4B4523"/>
                </a:solidFill>
                <a:latin typeface="Times New Roman"/>
                <a:cs typeface="Times New Roman"/>
              </a:rPr>
              <a:t>a</a:t>
            </a:r>
            <a:r>
              <a:rPr sz="1050" spc="39" dirty="0" smtClean="0">
                <a:solidFill>
                  <a:srgbClr val="4B4523"/>
                </a:solidFill>
                <a:latin typeface="Times New Roman"/>
                <a:cs typeface="Times New Roman"/>
              </a:rPr>
              <a:t> </a:t>
            </a:r>
            <a:r>
              <a:rPr sz="1050" spc="0" dirty="0" smtClean="0">
                <a:solidFill>
                  <a:srgbClr val="4B4523"/>
                </a:solidFill>
                <a:latin typeface="Times New Roman"/>
                <a:cs typeface="Times New Roman"/>
              </a:rPr>
              <a:t>r</a:t>
            </a:r>
            <a:r>
              <a:rPr sz="1050" spc="0" dirty="0" smtClean="0">
                <a:solidFill>
                  <a:srgbClr val="3B3624"/>
                </a:solidFill>
                <a:latin typeface="Times New Roman"/>
                <a:cs typeface="Times New Roman"/>
              </a:rPr>
              <a:t>o</a:t>
            </a:r>
            <a:r>
              <a:rPr sz="1050" spc="0" dirty="0" smtClean="0">
                <a:solidFill>
                  <a:srgbClr val="4B4523"/>
                </a:solidFill>
                <a:latin typeface="Times New Roman"/>
                <a:cs typeface="Times New Roman"/>
              </a:rPr>
              <a:t>w</a:t>
            </a:r>
            <a:r>
              <a:rPr sz="1050" spc="0" dirty="0" smtClean="0">
                <a:solidFill>
                  <a:srgbClr val="3B3624"/>
                </a:solidFill>
                <a:latin typeface="Times New Roman"/>
                <a:cs typeface="Times New Roman"/>
              </a:rPr>
              <a:t>s</a:t>
            </a:r>
            <a:r>
              <a:rPr sz="1050" spc="245" dirty="0" smtClean="0">
                <a:solidFill>
                  <a:srgbClr val="3B3624"/>
                </a:solidFill>
                <a:latin typeface="Times New Roman"/>
                <a:cs typeface="Times New Roman"/>
              </a:rPr>
              <a:t> </a:t>
            </a:r>
            <a:r>
              <a:rPr sz="1050" spc="0" dirty="0" smtClean="0">
                <a:solidFill>
                  <a:srgbClr val="3B3624"/>
                </a:solidFill>
                <a:latin typeface="Times New Roman"/>
                <a:cs typeface="Times New Roman"/>
              </a:rPr>
              <a:t>ha</a:t>
            </a:r>
            <a:r>
              <a:rPr sz="1050" spc="0" dirty="0" smtClean="0">
                <a:solidFill>
                  <a:srgbClr val="4B4523"/>
                </a:solidFill>
                <a:latin typeface="Times New Roman"/>
                <a:cs typeface="Times New Roman"/>
              </a:rPr>
              <a:t>v</a:t>
            </a:r>
            <a:r>
              <a:rPr sz="1050" spc="0" dirty="0" smtClean="0">
                <a:solidFill>
                  <a:srgbClr val="3B3624"/>
                </a:solidFill>
                <a:latin typeface="Times New Roman"/>
                <a:cs typeface="Times New Roman"/>
              </a:rPr>
              <a:t>e</a:t>
            </a:r>
            <a:r>
              <a:rPr sz="1050" spc="213" dirty="0" smtClean="0">
                <a:solidFill>
                  <a:srgbClr val="3B3624"/>
                </a:solidFill>
                <a:latin typeface="Times New Roman"/>
                <a:cs typeface="Times New Roman"/>
              </a:rPr>
              <a:t> </a:t>
            </a:r>
            <a:r>
              <a:rPr sz="1050" spc="0" dirty="0" smtClean="0">
                <a:solidFill>
                  <a:srgbClr val="3B3624"/>
                </a:solidFill>
                <a:latin typeface="Times New Roman"/>
                <a:cs typeface="Times New Roman"/>
              </a:rPr>
              <a:t>bee</a:t>
            </a:r>
            <a:r>
              <a:rPr sz="1050" spc="0" dirty="0" smtClean="0">
                <a:solidFill>
                  <a:srgbClr val="334C20"/>
                </a:solidFill>
                <a:latin typeface="Times New Roman"/>
                <a:cs typeface="Times New Roman"/>
              </a:rPr>
              <a:t>n</a:t>
            </a:r>
            <a:r>
              <a:rPr sz="1050" spc="239" dirty="0" smtClean="0">
                <a:solidFill>
                  <a:srgbClr val="334C20"/>
                </a:solidFill>
                <a:latin typeface="Times New Roman"/>
                <a:cs typeface="Times New Roman"/>
              </a:rPr>
              <a:t> </a:t>
            </a:r>
            <a:r>
              <a:rPr sz="1050" spc="0" dirty="0" smtClean="0">
                <a:solidFill>
                  <a:srgbClr val="4B4523"/>
                </a:solidFill>
                <a:latin typeface="Times New Roman"/>
                <a:cs typeface="Times New Roman"/>
              </a:rPr>
              <a:t>tr</a:t>
            </a:r>
            <a:r>
              <a:rPr sz="1050" spc="0" dirty="0" smtClean="0">
                <a:solidFill>
                  <a:srgbClr val="3B3624"/>
                </a:solidFill>
                <a:latin typeface="Times New Roman"/>
                <a:cs typeface="Times New Roman"/>
              </a:rPr>
              <a:t>an</a:t>
            </a:r>
            <a:r>
              <a:rPr sz="1050" spc="0" dirty="0" smtClean="0">
                <a:solidFill>
                  <a:srgbClr val="4B4523"/>
                </a:solidFill>
                <a:latin typeface="Times New Roman"/>
                <a:cs typeface="Times New Roman"/>
              </a:rPr>
              <a:t>s</a:t>
            </a:r>
            <a:r>
              <a:rPr sz="1050" spc="0" dirty="0" smtClean="0">
                <a:solidFill>
                  <a:srgbClr val="3B3624"/>
                </a:solidFill>
                <a:latin typeface="Times New Roman"/>
                <a:cs typeface="Times New Roman"/>
              </a:rPr>
              <a:t>m</a:t>
            </a:r>
            <a:r>
              <a:rPr sz="1050" spc="0" dirty="0" smtClean="0">
                <a:solidFill>
                  <a:srgbClr val="2F5F1D"/>
                </a:solidFill>
                <a:latin typeface="Times New Roman"/>
                <a:cs typeface="Times New Roman"/>
              </a:rPr>
              <a:t>i</a:t>
            </a:r>
            <a:r>
              <a:rPr sz="1050" spc="0" dirty="0" smtClean="0">
                <a:solidFill>
                  <a:srgbClr val="4B4523"/>
                </a:solidFill>
                <a:latin typeface="Times New Roman"/>
                <a:cs typeface="Times New Roman"/>
              </a:rPr>
              <a:t>tt</a:t>
            </a:r>
            <a:r>
              <a:rPr sz="1050" spc="0" dirty="0" smtClean="0">
                <a:solidFill>
                  <a:srgbClr val="3B3624"/>
                </a:solidFill>
                <a:latin typeface="Times New Roman"/>
                <a:cs typeface="Times New Roman"/>
              </a:rPr>
              <a:t>ed</a:t>
            </a:r>
            <a:r>
              <a:rPr sz="1050" spc="0" dirty="0" smtClean="0">
                <a:solidFill>
                  <a:srgbClr val="575720"/>
                </a:solidFill>
                <a:latin typeface="Times New Roman"/>
                <a:cs typeface="Times New Roman"/>
              </a:rPr>
              <a:t>.</a:t>
            </a:r>
            <a:endParaRPr sz="105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887112" y="2688468"/>
            <a:ext cx="2516949" cy="16001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80"/>
              </a:lnSpc>
              <a:spcBef>
                <a:spcPts val="59"/>
              </a:spcBef>
            </a:pPr>
            <a:r>
              <a:rPr sz="1050" spc="0" dirty="0" smtClean="0">
                <a:solidFill>
                  <a:srgbClr val="3B3624"/>
                </a:solidFill>
                <a:latin typeface="Times New Roman"/>
                <a:cs typeface="Times New Roman"/>
              </a:rPr>
              <a:t>,</a:t>
            </a:r>
            <a:r>
              <a:rPr sz="1050" spc="-432" dirty="0" smtClean="0">
                <a:solidFill>
                  <a:srgbClr val="3B3624"/>
                </a:solidFill>
                <a:latin typeface="Times New Roman"/>
                <a:cs typeface="Times New Roman"/>
              </a:rPr>
              <a:t> </a:t>
            </a:r>
            <a:r>
              <a:rPr sz="1050" spc="0" dirty="0" smtClean="0">
                <a:solidFill>
                  <a:srgbClr val="4B4523"/>
                </a:solidFill>
                <a:latin typeface="Times New Roman"/>
                <a:cs typeface="Times New Roman"/>
              </a:rPr>
              <a:t>B</a:t>
            </a:r>
            <a:r>
              <a:rPr sz="1050" spc="0" dirty="0" smtClean="0">
                <a:solidFill>
                  <a:srgbClr val="3B3624"/>
                </a:solidFill>
                <a:latin typeface="Times New Roman"/>
                <a:cs typeface="Times New Roman"/>
              </a:rPr>
              <a:t>egi</a:t>
            </a:r>
            <a:r>
              <a:rPr sz="1050" spc="0" dirty="0" smtClean="0">
                <a:solidFill>
                  <a:srgbClr val="575720"/>
                </a:solidFill>
                <a:latin typeface="Times New Roman"/>
                <a:cs typeface="Times New Roman"/>
              </a:rPr>
              <a:t>n</a:t>
            </a:r>
            <a:r>
              <a:rPr sz="1050" spc="0" dirty="0" smtClean="0">
                <a:solidFill>
                  <a:srgbClr val="3B3624"/>
                </a:solidFill>
                <a:latin typeface="Times New Roman"/>
                <a:cs typeface="Times New Roman"/>
              </a:rPr>
              <a:t>s</a:t>
            </a:r>
            <a:r>
              <a:rPr sz="1050" spc="94" dirty="0" smtClean="0">
                <a:solidFill>
                  <a:srgbClr val="3B3624"/>
                </a:solidFill>
                <a:latin typeface="Times New Roman"/>
                <a:cs typeface="Times New Roman"/>
              </a:rPr>
              <a:t> </a:t>
            </a:r>
            <a:r>
              <a:rPr sz="1050" spc="0" dirty="0" smtClean="0">
                <a:solidFill>
                  <a:srgbClr val="3B3624"/>
                </a:solidFill>
                <a:latin typeface="Times New Roman"/>
                <a:cs typeface="Times New Roman"/>
              </a:rPr>
              <a:t>P</a:t>
            </a:r>
            <a:r>
              <a:rPr sz="1050" spc="0" dirty="0" smtClean="0">
                <a:solidFill>
                  <a:srgbClr val="4B4523"/>
                </a:solidFill>
                <a:latin typeface="Times New Roman"/>
                <a:cs typeface="Times New Roman"/>
              </a:rPr>
              <a:t>h</a:t>
            </a:r>
            <a:r>
              <a:rPr sz="1050" spc="0" dirty="0" smtClean="0">
                <a:solidFill>
                  <a:srgbClr val="3B3624"/>
                </a:solidFill>
                <a:latin typeface="Times New Roman"/>
                <a:cs typeface="Times New Roman"/>
              </a:rPr>
              <a:t>ase </a:t>
            </a:r>
            <a:r>
              <a:rPr sz="1050" spc="5" dirty="0" smtClean="0">
                <a:solidFill>
                  <a:srgbClr val="3B3624"/>
                </a:solidFill>
                <a:latin typeface="Times New Roman"/>
                <a:cs typeface="Times New Roman"/>
              </a:rPr>
              <a:t> </a:t>
            </a:r>
            <a:r>
              <a:rPr sz="1050" spc="0" dirty="0" smtClean="0">
                <a:solidFill>
                  <a:srgbClr val="3B3624"/>
                </a:solidFill>
                <a:latin typeface="Times New Roman"/>
                <a:cs typeface="Times New Roman"/>
              </a:rPr>
              <a:t>2</a:t>
            </a:r>
            <a:r>
              <a:rPr sz="1050" spc="42" dirty="0" smtClean="0">
                <a:solidFill>
                  <a:srgbClr val="3B3624"/>
                </a:solidFill>
                <a:latin typeface="Times New Roman"/>
                <a:cs typeface="Times New Roman"/>
              </a:rPr>
              <a:t> </a:t>
            </a:r>
            <a:r>
              <a:rPr sz="1050" spc="0" dirty="0" smtClean="0">
                <a:solidFill>
                  <a:srgbClr val="3B3624"/>
                </a:solidFill>
                <a:latin typeface="Times New Roman"/>
                <a:cs typeface="Times New Roman"/>
              </a:rPr>
              <a:t>o</a:t>
            </a:r>
            <a:r>
              <a:rPr sz="1050" spc="0" dirty="0" smtClean="0">
                <a:solidFill>
                  <a:srgbClr val="334C20"/>
                </a:solidFill>
                <a:latin typeface="Times New Roman"/>
                <a:cs typeface="Times New Roman"/>
              </a:rPr>
              <a:t>r</a:t>
            </a:r>
            <a:r>
              <a:rPr sz="1050" spc="65" dirty="0" smtClean="0">
                <a:solidFill>
                  <a:srgbClr val="334C20"/>
                </a:solidFill>
                <a:latin typeface="Times New Roman"/>
                <a:cs typeface="Times New Roman"/>
              </a:rPr>
              <a:t> </a:t>
            </a:r>
            <a:r>
              <a:rPr sz="1050" spc="0" dirty="0" smtClean="0">
                <a:solidFill>
                  <a:srgbClr val="4B4523"/>
                </a:solidFill>
                <a:latin typeface="Times New Roman"/>
                <a:cs typeface="Times New Roman"/>
              </a:rPr>
              <a:t>S</a:t>
            </a:r>
            <a:r>
              <a:rPr sz="1050" spc="0" dirty="0" smtClean="0">
                <a:solidFill>
                  <a:srgbClr val="3B3624"/>
                </a:solidFill>
                <a:latin typeface="Times New Roman"/>
                <a:cs typeface="Times New Roman"/>
              </a:rPr>
              <a:t>o</a:t>
            </a:r>
            <a:r>
              <a:rPr sz="1050" spc="0" dirty="0" smtClean="0">
                <a:solidFill>
                  <a:srgbClr val="4B4523"/>
                </a:solidFill>
                <a:latin typeface="Times New Roman"/>
                <a:cs typeface="Times New Roman"/>
              </a:rPr>
              <a:t>rt</a:t>
            </a:r>
            <a:r>
              <a:rPr sz="1050" spc="212" dirty="0" smtClean="0">
                <a:solidFill>
                  <a:srgbClr val="4B4523"/>
                </a:solidFill>
                <a:latin typeface="Times New Roman"/>
                <a:cs typeface="Times New Roman"/>
              </a:rPr>
              <a:t> </a:t>
            </a:r>
            <a:r>
              <a:rPr sz="1050" spc="0" dirty="0" smtClean="0">
                <a:solidFill>
                  <a:srgbClr val="3B3624"/>
                </a:solidFill>
                <a:latin typeface="Times New Roman"/>
                <a:cs typeface="Times New Roman"/>
              </a:rPr>
              <a:t>P</a:t>
            </a:r>
            <a:r>
              <a:rPr sz="1050" spc="0" dirty="0" smtClean="0">
                <a:solidFill>
                  <a:srgbClr val="4B4523"/>
                </a:solidFill>
                <a:latin typeface="Times New Roman"/>
                <a:cs typeface="Times New Roman"/>
              </a:rPr>
              <a:t>h</a:t>
            </a:r>
            <a:r>
              <a:rPr sz="1050" spc="0" dirty="0" smtClean="0">
                <a:solidFill>
                  <a:srgbClr val="3B3624"/>
                </a:solidFill>
                <a:latin typeface="Times New Roman"/>
                <a:cs typeface="Times New Roman"/>
              </a:rPr>
              <a:t>ase </a:t>
            </a:r>
            <a:r>
              <a:rPr sz="1050" spc="6" dirty="0" smtClean="0">
                <a:solidFill>
                  <a:srgbClr val="3B3624"/>
                </a:solidFill>
                <a:latin typeface="Times New Roman"/>
                <a:cs typeface="Times New Roman"/>
              </a:rPr>
              <a:t> </a:t>
            </a:r>
            <a:r>
              <a:rPr sz="1050" spc="0" dirty="0" smtClean="0">
                <a:solidFill>
                  <a:srgbClr val="4B4523"/>
                </a:solidFill>
                <a:latin typeface="Times New Roman"/>
                <a:cs typeface="Times New Roman"/>
              </a:rPr>
              <a:t>p</a:t>
            </a:r>
            <a:r>
              <a:rPr sz="1050" spc="0" dirty="0" smtClean="0">
                <a:solidFill>
                  <a:srgbClr val="334C20"/>
                </a:solidFill>
                <a:latin typeface="Times New Roman"/>
                <a:cs typeface="Times New Roman"/>
              </a:rPr>
              <a:t>r</a:t>
            </a:r>
            <a:r>
              <a:rPr sz="1050" spc="0" dirty="0" smtClean="0">
                <a:solidFill>
                  <a:srgbClr val="4B4523"/>
                </a:solidFill>
                <a:latin typeface="Times New Roman"/>
                <a:cs typeface="Times New Roman"/>
              </a:rPr>
              <a:t>o</a:t>
            </a:r>
            <a:r>
              <a:rPr sz="1050" spc="0" dirty="0" smtClean="0">
                <a:solidFill>
                  <a:srgbClr val="3B3624"/>
                </a:solidFill>
                <a:latin typeface="Times New Roman"/>
                <a:cs typeface="Times New Roman"/>
              </a:rPr>
              <a:t>ce</a:t>
            </a:r>
            <a:r>
              <a:rPr sz="1050" spc="0" dirty="0" smtClean="0">
                <a:solidFill>
                  <a:srgbClr val="4B4523"/>
                </a:solidFill>
                <a:latin typeface="Times New Roman"/>
                <a:cs typeface="Times New Roman"/>
              </a:rPr>
              <a:t>ss</a:t>
            </a:r>
            <a:r>
              <a:rPr sz="1050" spc="0" dirty="0" smtClean="0">
                <a:solidFill>
                  <a:srgbClr val="334C20"/>
                </a:solidFill>
                <a:latin typeface="Times New Roman"/>
                <a:cs typeface="Times New Roman"/>
              </a:rPr>
              <a:t>i</a:t>
            </a:r>
            <a:r>
              <a:rPr sz="1050" spc="0" dirty="0" smtClean="0">
                <a:solidFill>
                  <a:srgbClr val="3B3624"/>
                </a:solidFill>
                <a:latin typeface="Times New Roman"/>
                <a:cs typeface="Times New Roman"/>
              </a:rPr>
              <a:t>ng.</a:t>
            </a:r>
            <a:endParaRPr sz="105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887112" y="3001650"/>
            <a:ext cx="5001274" cy="77495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10300">
              <a:lnSpc>
                <a:spcPts val="1180"/>
              </a:lnSpc>
              <a:spcBef>
                <a:spcPts val="59"/>
              </a:spcBef>
            </a:pPr>
            <a:r>
              <a:rPr sz="1050" dirty="0" smtClean="0">
                <a:solidFill>
                  <a:srgbClr val="3B3624"/>
                </a:solidFill>
                <a:latin typeface="Times New Roman"/>
                <a:cs typeface="Times New Roman"/>
              </a:rPr>
              <a:t>,Om</a:t>
            </a:r>
            <a:r>
              <a:rPr sz="1050" dirty="0" smtClean="0">
                <a:solidFill>
                  <a:srgbClr val="4B4523"/>
                </a:solidFill>
                <a:latin typeface="Times New Roman"/>
                <a:cs typeface="Times New Roman"/>
              </a:rPr>
              <a:t>iss</a:t>
            </a:r>
            <a:r>
              <a:rPr sz="1050" dirty="0" smtClean="0">
                <a:solidFill>
                  <a:srgbClr val="2F5F1D"/>
                </a:solidFill>
                <a:latin typeface="Times New Roman"/>
                <a:cs typeface="Times New Roman"/>
              </a:rPr>
              <a:t>i</a:t>
            </a:r>
            <a:r>
              <a:rPr sz="1050" dirty="0" smtClean="0">
                <a:solidFill>
                  <a:srgbClr val="3B3624"/>
                </a:solidFill>
                <a:latin typeface="Times New Roman"/>
                <a:cs typeface="Times New Roman"/>
              </a:rPr>
              <a:t>o</a:t>
            </a:r>
            <a:r>
              <a:rPr sz="1050" dirty="0" smtClean="0">
                <a:solidFill>
                  <a:srgbClr val="334C20"/>
                </a:solidFill>
                <a:latin typeface="Times New Roman"/>
                <a:cs typeface="Times New Roman"/>
              </a:rPr>
              <a:t>n</a:t>
            </a:r>
            <a:r>
              <a:rPr sz="1050" spc="114" dirty="0" smtClean="0">
                <a:solidFill>
                  <a:srgbClr val="334C20"/>
                </a:solidFill>
                <a:latin typeface="Times New Roman"/>
                <a:cs typeface="Times New Roman"/>
              </a:rPr>
              <a:t> </a:t>
            </a:r>
            <a:r>
              <a:rPr sz="1050" spc="0" dirty="0" smtClean="0">
                <a:solidFill>
                  <a:srgbClr val="3B3624"/>
                </a:solidFill>
                <a:latin typeface="Times New Roman"/>
                <a:cs typeface="Times New Roman"/>
              </a:rPr>
              <a:t>i</a:t>
            </a:r>
            <a:r>
              <a:rPr sz="1050" spc="0" dirty="0" smtClean="0">
                <a:solidFill>
                  <a:srgbClr val="4B4523"/>
                </a:solidFill>
                <a:latin typeface="Times New Roman"/>
                <a:cs typeface="Times New Roman"/>
              </a:rPr>
              <a:t>m</a:t>
            </a:r>
            <a:r>
              <a:rPr sz="1050" spc="0" dirty="0" smtClean="0">
                <a:solidFill>
                  <a:srgbClr val="3B3624"/>
                </a:solidFill>
                <a:latin typeface="Times New Roman"/>
                <a:cs typeface="Times New Roman"/>
              </a:rPr>
              <a:t>pl</a:t>
            </a:r>
            <a:r>
              <a:rPr sz="1050" spc="0" dirty="0" smtClean="0">
                <a:solidFill>
                  <a:srgbClr val="694525"/>
                </a:solidFill>
                <a:latin typeface="Times New Roman"/>
                <a:cs typeface="Times New Roman"/>
              </a:rPr>
              <a:t>i</a:t>
            </a:r>
            <a:r>
              <a:rPr sz="1050" spc="0" dirty="0" smtClean="0">
                <a:solidFill>
                  <a:srgbClr val="3B3624"/>
                </a:solidFill>
                <a:latin typeface="Times New Roman"/>
                <a:cs typeface="Times New Roman"/>
              </a:rPr>
              <a:t>e</a:t>
            </a:r>
            <a:r>
              <a:rPr sz="1050" spc="0" dirty="0" smtClean="0">
                <a:solidFill>
                  <a:srgbClr val="4B4523"/>
                </a:solidFill>
                <a:latin typeface="Times New Roman"/>
                <a:cs typeface="Times New Roman"/>
              </a:rPr>
              <a:t>s</a:t>
            </a:r>
            <a:r>
              <a:rPr sz="1050" spc="0" dirty="0" smtClean="0">
                <a:solidFill>
                  <a:srgbClr val="3B3624"/>
                </a:solidFill>
                <a:latin typeface="Times New Roman"/>
                <a:cs typeface="Times New Roman"/>
              </a:rPr>
              <a:t>:</a:t>
            </a:r>
            <a:endParaRPr sz="1050">
              <a:latin typeface="Times New Roman"/>
              <a:cs typeface="Times New Roman"/>
            </a:endParaRPr>
          </a:p>
          <a:p>
            <a:pPr marL="424211" marR="10300">
              <a:lnSpc>
                <a:spcPts val="1170"/>
              </a:lnSpc>
            </a:pPr>
            <a:r>
              <a:rPr sz="1050" spc="0" dirty="0" smtClean="0">
                <a:solidFill>
                  <a:srgbClr val="3B3624"/>
                </a:solidFill>
                <a:latin typeface="Times New Roman"/>
                <a:cs typeface="Times New Roman"/>
              </a:rPr>
              <a:t>•</a:t>
            </a:r>
            <a:r>
              <a:rPr sz="1050" spc="165" dirty="0" smtClean="0">
                <a:solidFill>
                  <a:srgbClr val="3B3624"/>
                </a:solidFill>
                <a:latin typeface="Times New Roman"/>
                <a:cs typeface="Times New Roman"/>
              </a:rPr>
              <a:t> </a:t>
            </a:r>
            <a:r>
              <a:rPr sz="1050" spc="0" dirty="0" smtClean="0">
                <a:solidFill>
                  <a:srgbClr val="3B3624"/>
                </a:solidFill>
                <a:latin typeface="Times New Roman"/>
                <a:cs typeface="Times New Roman"/>
              </a:rPr>
              <a:t>T</a:t>
            </a:r>
            <a:r>
              <a:rPr sz="1050" spc="0" dirty="0" smtClean="0">
                <a:solidFill>
                  <a:srgbClr val="334C20"/>
                </a:solidFill>
                <a:latin typeface="Times New Roman"/>
                <a:cs typeface="Times New Roman"/>
              </a:rPr>
              <a:t>h</a:t>
            </a:r>
            <a:r>
              <a:rPr sz="1050" spc="0" dirty="0" smtClean="0">
                <a:solidFill>
                  <a:srgbClr val="3B3624"/>
                </a:solidFill>
                <a:latin typeface="Times New Roman"/>
                <a:cs typeface="Times New Roman"/>
              </a:rPr>
              <a:t>e</a:t>
            </a:r>
            <a:r>
              <a:rPr sz="1050" spc="94" dirty="0" smtClean="0">
                <a:solidFill>
                  <a:srgbClr val="3B3624"/>
                </a:solidFill>
                <a:latin typeface="Times New Roman"/>
                <a:cs typeface="Times New Roman"/>
              </a:rPr>
              <a:t> </a:t>
            </a:r>
            <a:r>
              <a:rPr sz="1050" spc="0" dirty="0" smtClean="0">
                <a:solidFill>
                  <a:srgbClr val="3B3624"/>
                </a:solidFill>
                <a:latin typeface="Times New Roman"/>
                <a:cs typeface="Times New Roman"/>
              </a:rPr>
              <a:t>load </a:t>
            </a:r>
            <a:r>
              <a:rPr sz="1050" spc="-129" dirty="0" smtClean="0">
                <a:solidFill>
                  <a:srgbClr val="3B3624"/>
                </a:solidFill>
                <a:latin typeface="Times New Roman"/>
                <a:cs typeface="Times New Roman"/>
              </a:rPr>
              <a:t> </a:t>
            </a:r>
            <a:r>
              <a:rPr sz="1050" spc="0" dirty="0" smtClean="0">
                <a:solidFill>
                  <a:srgbClr val="3B3624"/>
                </a:solidFill>
                <a:latin typeface="Times New Roman"/>
                <a:cs typeface="Times New Roman"/>
              </a:rPr>
              <a:t>i</a:t>
            </a:r>
            <a:r>
              <a:rPr sz="1050" spc="0" dirty="0" smtClean="0">
                <a:solidFill>
                  <a:srgbClr val="4B4523"/>
                </a:solidFill>
                <a:latin typeface="Times New Roman"/>
                <a:cs typeface="Times New Roman"/>
              </a:rPr>
              <a:t>s</a:t>
            </a:r>
            <a:r>
              <a:rPr sz="1050" spc="94" dirty="0" smtClean="0">
                <a:solidFill>
                  <a:srgbClr val="4B4523"/>
                </a:solidFill>
                <a:latin typeface="Times New Roman"/>
                <a:cs typeface="Times New Roman"/>
              </a:rPr>
              <a:t> </a:t>
            </a:r>
            <a:r>
              <a:rPr sz="1050" spc="0" dirty="0" smtClean="0">
                <a:solidFill>
                  <a:srgbClr val="334C20"/>
                </a:solidFill>
                <a:latin typeface="Times New Roman"/>
                <a:cs typeface="Times New Roman"/>
              </a:rPr>
              <a:t>i</a:t>
            </a:r>
            <a:r>
              <a:rPr sz="1050" spc="0" dirty="0" smtClean="0">
                <a:solidFill>
                  <a:srgbClr val="3B3624"/>
                </a:solidFill>
                <a:latin typeface="Times New Roman"/>
                <a:cs typeface="Times New Roman"/>
              </a:rPr>
              <a:t>nco</a:t>
            </a:r>
            <a:r>
              <a:rPr sz="1050" spc="0" dirty="0" smtClean="0">
                <a:solidFill>
                  <a:srgbClr val="575720"/>
                </a:solidFill>
                <a:latin typeface="Times New Roman"/>
                <a:cs typeface="Times New Roman"/>
              </a:rPr>
              <a:t>m</a:t>
            </a:r>
            <a:r>
              <a:rPr sz="1050" spc="0" dirty="0" smtClean="0">
                <a:solidFill>
                  <a:srgbClr val="3B3624"/>
                </a:solidFill>
                <a:latin typeface="Times New Roman"/>
                <a:cs typeface="Times New Roman"/>
              </a:rPr>
              <a:t>plete</a:t>
            </a:r>
            <a:r>
              <a:rPr sz="1050" spc="39" dirty="0" smtClean="0">
                <a:solidFill>
                  <a:srgbClr val="3B3624"/>
                </a:solidFill>
                <a:latin typeface="Times New Roman"/>
                <a:cs typeface="Times New Roman"/>
              </a:rPr>
              <a:t> </a:t>
            </a:r>
            <a:r>
              <a:rPr sz="1050" spc="0" dirty="0" smtClean="0">
                <a:solidFill>
                  <a:srgbClr val="3B3624"/>
                </a:solidFill>
                <a:latin typeface="Times New Roman"/>
                <a:cs typeface="Times New Roman"/>
              </a:rPr>
              <a:t>a</a:t>
            </a:r>
            <a:r>
              <a:rPr sz="1050" spc="0" dirty="0" smtClean="0">
                <a:solidFill>
                  <a:srgbClr val="4B4523"/>
                </a:solidFill>
                <a:latin typeface="Times New Roman"/>
                <a:cs typeface="Times New Roman"/>
              </a:rPr>
              <a:t>n</a:t>
            </a:r>
            <a:r>
              <a:rPr sz="1050" spc="0" dirty="0" smtClean="0">
                <a:solidFill>
                  <a:srgbClr val="3B3624"/>
                </a:solidFill>
                <a:latin typeface="Times New Roman"/>
                <a:cs typeface="Times New Roman"/>
              </a:rPr>
              <a:t>d</a:t>
            </a:r>
            <a:r>
              <a:rPr sz="1050" spc="233" dirty="0" smtClean="0">
                <a:solidFill>
                  <a:srgbClr val="3B3624"/>
                </a:solidFill>
                <a:latin typeface="Times New Roman"/>
                <a:cs typeface="Times New Roman"/>
              </a:rPr>
              <a:t> </a:t>
            </a:r>
            <a:r>
              <a:rPr sz="1050" spc="0" dirty="0" smtClean="0">
                <a:solidFill>
                  <a:srgbClr val="4B4523"/>
                </a:solidFill>
                <a:latin typeface="Times New Roman"/>
                <a:cs typeface="Times New Roman"/>
              </a:rPr>
              <a:t>will</a:t>
            </a:r>
            <a:r>
              <a:rPr sz="1050" spc="73" dirty="0" smtClean="0">
                <a:solidFill>
                  <a:srgbClr val="4B4523"/>
                </a:solidFill>
                <a:latin typeface="Times New Roman"/>
                <a:cs typeface="Times New Roman"/>
              </a:rPr>
              <a:t> </a:t>
            </a:r>
            <a:r>
              <a:rPr sz="1050" spc="0" dirty="0" smtClean="0">
                <a:solidFill>
                  <a:srgbClr val="3B3624"/>
                </a:solidFill>
                <a:latin typeface="Times New Roman"/>
                <a:cs typeface="Times New Roman"/>
              </a:rPr>
              <a:t>be</a:t>
            </a:r>
            <a:r>
              <a:rPr sz="1050" spc="165" dirty="0" smtClean="0">
                <a:solidFill>
                  <a:srgbClr val="3B3624"/>
                </a:solidFill>
                <a:latin typeface="Times New Roman"/>
                <a:cs typeface="Times New Roman"/>
              </a:rPr>
              <a:t> </a:t>
            </a:r>
            <a:r>
              <a:rPr sz="1050" spc="0" dirty="0" smtClean="0">
                <a:solidFill>
                  <a:srgbClr val="3B3624"/>
                </a:solidFill>
                <a:latin typeface="Times New Roman"/>
                <a:cs typeface="Times New Roman"/>
              </a:rPr>
              <a:t>res</a:t>
            </a:r>
            <a:r>
              <a:rPr sz="1050" spc="0" dirty="0" smtClean="0">
                <a:solidFill>
                  <a:srgbClr val="4B4523"/>
                </a:solidFill>
                <a:latin typeface="Times New Roman"/>
                <a:cs typeface="Times New Roman"/>
              </a:rPr>
              <a:t>t</a:t>
            </a:r>
            <a:r>
              <a:rPr sz="1050" spc="0" dirty="0" smtClean="0">
                <a:solidFill>
                  <a:srgbClr val="3B3624"/>
                </a:solidFill>
                <a:latin typeface="Times New Roman"/>
                <a:cs typeface="Times New Roman"/>
              </a:rPr>
              <a:t>arted</a:t>
            </a:r>
            <a:r>
              <a:rPr sz="1050" spc="114" dirty="0" smtClean="0">
                <a:solidFill>
                  <a:srgbClr val="3B3624"/>
                </a:solidFill>
                <a:latin typeface="Times New Roman"/>
                <a:cs typeface="Times New Roman"/>
              </a:rPr>
              <a:t> </a:t>
            </a:r>
            <a:r>
              <a:rPr sz="1050" spc="0" dirty="0" smtClean="0">
                <a:solidFill>
                  <a:srgbClr val="334C20"/>
                </a:solidFill>
                <a:latin typeface="Times New Roman"/>
                <a:cs typeface="Times New Roman"/>
              </a:rPr>
              <a:t>l</a:t>
            </a:r>
            <a:r>
              <a:rPr sz="1050" spc="0" dirty="0" smtClean="0">
                <a:solidFill>
                  <a:srgbClr val="3B3624"/>
                </a:solidFill>
                <a:latin typeface="Times New Roman"/>
                <a:cs typeface="Times New Roman"/>
              </a:rPr>
              <a:t>ater.</a:t>
            </a:r>
            <a:endParaRPr sz="1050">
              <a:latin typeface="Times New Roman"/>
              <a:cs typeface="Times New Roman"/>
            </a:endParaRPr>
          </a:p>
          <a:p>
            <a:pPr marL="424211" marR="10300">
              <a:lnSpc>
                <a:spcPct val="95825"/>
              </a:lnSpc>
            </a:pPr>
            <a:r>
              <a:rPr sz="1050" spc="0" dirty="0" smtClean="0">
                <a:solidFill>
                  <a:srgbClr val="3B3624"/>
                </a:solidFill>
                <a:latin typeface="Times New Roman"/>
                <a:cs typeface="Times New Roman"/>
              </a:rPr>
              <a:t>•</a:t>
            </a:r>
            <a:r>
              <a:rPr sz="1050" spc="165" dirty="0" smtClean="0">
                <a:solidFill>
                  <a:srgbClr val="3B3624"/>
                </a:solidFill>
                <a:latin typeface="Times New Roman"/>
                <a:cs typeface="Times New Roman"/>
              </a:rPr>
              <a:t> </a:t>
            </a:r>
            <a:r>
              <a:rPr sz="1050" spc="0" dirty="0" smtClean="0">
                <a:solidFill>
                  <a:srgbClr val="3B3624"/>
                </a:solidFill>
                <a:latin typeface="Times New Roman"/>
                <a:cs typeface="Times New Roman"/>
              </a:rPr>
              <a:t>T</a:t>
            </a:r>
            <a:r>
              <a:rPr sz="1050" spc="0" dirty="0" smtClean="0">
                <a:solidFill>
                  <a:srgbClr val="334C20"/>
                </a:solidFill>
                <a:latin typeface="Times New Roman"/>
                <a:cs typeface="Times New Roman"/>
              </a:rPr>
              <a:t>h</a:t>
            </a:r>
            <a:r>
              <a:rPr sz="1050" spc="0" dirty="0" smtClean="0">
                <a:solidFill>
                  <a:srgbClr val="694525"/>
                </a:solidFill>
                <a:latin typeface="Times New Roman"/>
                <a:cs typeface="Times New Roman"/>
              </a:rPr>
              <a:t>i</a:t>
            </a:r>
            <a:r>
              <a:rPr sz="1050" spc="0" dirty="0" smtClean="0">
                <a:solidFill>
                  <a:srgbClr val="4B4523"/>
                </a:solidFill>
                <a:latin typeface="Times New Roman"/>
                <a:cs typeface="Times New Roman"/>
              </a:rPr>
              <a:t>s</a:t>
            </a:r>
            <a:r>
              <a:rPr sz="1050" spc="26" dirty="0" smtClean="0">
                <a:solidFill>
                  <a:srgbClr val="4B4523"/>
                </a:solidFill>
                <a:latin typeface="Times New Roman"/>
                <a:cs typeface="Times New Roman"/>
              </a:rPr>
              <a:t> </a:t>
            </a:r>
            <a:r>
              <a:rPr sz="1050" spc="0" dirty="0" smtClean="0">
                <a:solidFill>
                  <a:srgbClr val="4B4523"/>
                </a:solidFill>
                <a:latin typeface="Times New Roman"/>
                <a:cs typeface="Times New Roman"/>
              </a:rPr>
              <a:t>c</a:t>
            </a:r>
            <a:r>
              <a:rPr sz="1050" spc="0" dirty="0" smtClean="0">
                <a:solidFill>
                  <a:srgbClr val="3B3624"/>
                </a:solidFill>
                <a:latin typeface="Times New Roman"/>
                <a:cs typeface="Times New Roman"/>
              </a:rPr>
              <a:t>a</a:t>
            </a:r>
            <a:r>
              <a:rPr sz="1050" spc="0" dirty="0" smtClean="0">
                <a:solidFill>
                  <a:srgbClr val="4B4523"/>
                </a:solidFill>
                <a:latin typeface="Times New Roman"/>
                <a:cs typeface="Times New Roman"/>
              </a:rPr>
              <a:t>u</a:t>
            </a:r>
            <a:r>
              <a:rPr sz="1050" spc="0" dirty="0" smtClean="0">
                <a:solidFill>
                  <a:srgbClr val="3B3624"/>
                </a:solidFill>
                <a:latin typeface="Times New Roman"/>
                <a:cs typeface="Times New Roman"/>
              </a:rPr>
              <a:t>ses </a:t>
            </a:r>
            <a:r>
              <a:rPr sz="1050" spc="43" dirty="0" smtClean="0">
                <a:solidFill>
                  <a:srgbClr val="3B3624"/>
                </a:solidFill>
                <a:latin typeface="Times New Roman"/>
                <a:cs typeface="Times New Roman"/>
              </a:rPr>
              <a:t> </a:t>
            </a:r>
            <a:r>
              <a:rPr sz="1050" spc="0" dirty="0" smtClean="0">
                <a:solidFill>
                  <a:srgbClr val="3B3624"/>
                </a:solidFill>
                <a:latin typeface="Times New Roman"/>
                <a:cs typeface="Times New Roman"/>
              </a:rPr>
              <a:t>the</a:t>
            </a:r>
            <a:r>
              <a:rPr sz="1050" spc="230" dirty="0" smtClean="0">
                <a:solidFill>
                  <a:srgbClr val="3B3624"/>
                </a:solidFill>
                <a:latin typeface="Times New Roman"/>
                <a:cs typeface="Times New Roman"/>
              </a:rPr>
              <a:t> </a:t>
            </a:r>
            <a:r>
              <a:rPr sz="1050" spc="0" dirty="0" smtClean="0">
                <a:solidFill>
                  <a:srgbClr val="3B3624"/>
                </a:solidFill>
                <a:latin typeface="Times New Roman"/>
                <a:cs typeface="Times New Roman"/>
              </a:rPr>
              <a:t>table</a:t>
            </a:r>
            <a:r>
              <a:rPr sz="1050" spc="-9" dirty="0" smtClean="0">
                <a:solidFill>
                  <a:srgbClr val="3B3624"/>
                </a:solidFill>
                <a:latin typeface="Times New Roman"/>
                <a:cs typeface="Times New Roman"/>
              </a:rPr>
              <a:t> </a:t>
            </a:r>
            <a:r>
              <a:rPr sz="1050" spc="0" dirty="0" smtClean="0">
                <a:solidFill>
                  <a:srgbClr val="334C20"/>
                </a:solidFill>
                <a:latin typeface="Times New Roman"/>
                <a:cs typeface="Times New Roman"/>
              </a:rPr>
              <a:t>th</a:t>
            </a:r>
            <a:r>
              <a:rPr sz="1050" spc="0" dirty="0" smtClean="0">
                <a:solidFill>
                  <a:srgbClr val="4B4523"/>
                </a:solidFill>
                <a:latin typeface="Times New Roman"/>
                <a:cs typeface="Times New Roman"/>
              </a:rPr>
              <a:t>at</a:t>
            </a:r>
            <a:r>
              <a:rPr sz="1050" spc="-14" dirty="0" smtClean="0">
                <a:solidFill>
                  <a:srgbClr val="4B4523"/>
                </a:solidFill>
                <a:latin typeface="Times New Roman"/>
                <a:cs typeface="Times New Roman"/>
              </a:rPr>
              <a:t> </a:t>
            </a:r>
            <a:r>
              <a:rPr sz="1050" spc="0" dirty="0" smtClean="0">
                <a:solidFill>
                  <a:srgbClr val="694525"/>
                </a:solidFill>
                <a:latin typeface="Times New Roman"/>
                <a:cs typeface="Times New Roman"/>
              </a:rPr>
              <a:t>i</a:t>
            </a:r>
            <a:r>
              <a:rPr sz="1050" spc="0" dirty="0" smtClean="0">
                <a:solidFill>
                  <a:srgbClr val="3B3624"/>
                </a:solidFill>
                <a:latin typeface="Times New Roman"/>
                <a:cs typeface="Times New Roman"/>
              </a:rPr>
              <a:t>s</a:t>
            </a:r>
            <a:r>
              <a:rPr sz="1050" spc="79" dirty="0" smtClean="0">
                <a:solidFill>
                  <a:srgbClr val="3B3624"/>
                </a:solidFill>
                <a:latin typeface="Times New Roman"/>
                <a:cs typeface="Times New Roman"/>
              </a:rPr>
              <a:t> </a:t>
            </a:r>
            <a:r>
              <a:rPr sz="1050" spc="0" dirty="0" smtClean="0">
                <a:solidFill>
                  <a:srgbClr val="3B3624"/>
                </a:solidFill>
                <a:latin typeface="Times New Roman"/>
                <a:cs typeface="Times New Roman"/>
              </a:rPr>
              <a:t>bei</a:t>
            </a:r>
            <a:r>
              <a:rPr sz="1050" spc="0" dirty="0" smtClean="0">
                <a:solidFill>
                  <a:srgbClr val="4B4523"/>
                </a:solidFill>
                <a:latin typeface="Times New Roman"/>
                <a:cs typeface="Times New Roman"/>
              </a:rPr>
              <a:t>n</a:t>
            </a:r>
            <a:r>
              <a:rPr sz="1050" spc="0" dirty="0" smtClean="0">
                <a:solidFill>
                  <a:srgbClr val="3B3624"/>
                </a:solidFill>
                <a:latin typeface="Times New Roman"/>
                <a:cs typeface="Times New Roman"/>
              </a:rPr>
              <a:t>g</a:t>
            </a:r>
            <a:r>
              <a:rPr sz="1050" spc="44" dirty="0" smtClean="0">
                <a:solidFill>
                  <a:srgbClr val="3B3624"/>
                </a:solidFill>
                <a:latin typeface="Times New Roman"/>
                <a:cs typeface="Times New Roman"/>
              </a:rPr>
              <a:t> </a:t>
            </a:r>
            <a:r>
              <a:rPr sz="1050" spc="0" dirty="0" smtClean="0">
                <a:solidFill>
                  <a:srgbClr val="694525"/>
                </a:solidFill>
                <a:latin typeface="Times New Roman"/>
                <a:cs typeface="Times New Roman"/>
              </a:rPr>
              <a:t>l</a:t>
            </a:r>
            <a:r>
              <a:rPr sz="1050" spc="0" dirty="0" smtClean="0">
                <a:solidFill>
                  <a:srgbClr val="3B3624"/>
                </a:solidFill>
                <a:latin typeface="Times New Roman"/>
                <a:cs typeface="Times New Roman"/>
              </a:rPr>
              <a:t>oade</a:t>
            </a:r>
            <a:r>
              <a:rPr sz="1050" spc="0" dirty="0" smtClean="0">
                <a:solidFill>
                  <a:srgbClr val="575720"/>
                </a:solidFill>
                <a:latin typeface="Times New Roman"/>
                <a:cs typeface="Times New Roman"/>
              </a:rPr>
              <a:t>d</a:t>
            </a:r>
            <a:r>
              <a:rPr sz="1050" spc="44" dirty="0" smtClean="0">
                <a:solidFill>
                  <a:srgbClr val="575720"/>
                </a:solidFill>
                <a:latin typeface="Times New Roman"/>
                <a:cs typeface="Times New Roman"/>
              </a:rPr>
              <a:t> </a:t>
            </a:r>
            <a:r>
              <a:rPr sz="1050" spc="0" dirty="0" smtClean="0">
                <a:solidFill>
                  <a:srgbClr val="3B3624"/>
                </a:solidFill>
                <a:latin typeface="Times New Roman"/>
                <a:cs typeface="Times New Roman"/>
              </a:rPr>
              <a:t>to</a:t>
            </a:r>
            <a:r>
              <a:rPr sz="1050" spc="193" dirty="0" smtClean="0">
                <a:solidFill>
                  <a:srgbClr val="3B3624"/>
                </a:solidFill>
                <a:latin typeface="Times New Roman"/>
                <a:cs typeface="Times New Roman"/>
              </a:rPr>
              <a:t> </a:t>
            </a:r>
            <a:r>
              <a:rPr sz="1050" spc="0" dirty="0" smtClean="0">
                <a:solidFill>
                  <a:srgbClr val="4B4523"/>
                </a:solidFill>
                <a:latin typeface="Times New Roman"/>
                <a:cs typeface="Times New Roman"/>
              </a:rPr>
              <a:t>b</a:t>
            </a:r>
            <a:r>
              <a:rPr sz="1050" spc="0" dirty="0" smtClean="0">
                <a:solidFill>
                  <a:srgbClr val="3B3624"/>
                </a:solidFill>
                <a:latin typeface="Times New Roman"/>
                <a:cs typeface="Times New Roman"/>
              </a:rPr>
              <a:t>ec</a:t>
            </a:r>
            <a:r>
              <a:rPr sz="1050" spc="0" dirty="0" smtClean="0">
                <a:solidFill>
                  <a:srgbClr val="4B4523"/>
                </a:solidFill>
                <a:latin typeface="Times New Roman"/>
                <a:cs typeface="Times New Roman"/>
              </a:rPr>
              <a:t>om</a:t>
            </a:r>
            <a:r>
              <a:rPr sz="1050" spc="0" dirty="0" smtClean="0">
                <a:solidFill>
                  <a:srgbClr val="3B3624"/>
                </a:solidFill>
                <a:latin typeface="Times New Roman"/>
                <a:cs typeface="Times New Roman"/>
              </a:rPr>
              <a:t>e</a:t>
            </a:r>
            <a:r>
              <a:rPr sz="1050" spc="94" dirty="0" smtClean="0">
                <a:solidFill>
                  <a:srgbClr val="3B3624"/>
                </a:solidFill>
                <a:latin typeface="Times New Roman"/>
                <a:cs typeface="Times New Roman"/>
              </a:rPr>
              <a:t> </a:t>
            </a:r>
            <a:r>
              <a:rPr sz="1050" spc="0" dirty="0" smtClean="0">
                <a:solidFill>
                  <a:srgbClr val="575720"/>
                </a:solidFill>
                <a:latin typeface="Times New Roman"/>
                <a:cs typeface="Times New Roman"/>
              </a:rPr>
              <a:t>"</a:t>
            </a:r>
            <a:r>
              <a:rPr sz="1050" spc="0" dirty="0" smtClean="0">
                <a:solidFill>
                  <a:srgbClr val="3B3624"/>
                </a:solidFill>
                <a:latin typeface="Times New Roman"/>
                <a:cs typeface="Times New Roman"/>
              </a:rPr>
              <a:t>Fas</a:t>
            </a:r>
            <a:r>
              <a:rPr sz="1050" spc="0" dirty="0" smtClean="0">
                <a:solidFill>
                  <a:srgbClr val="4B4523"/>
                </a:solidFill>
                <a:latin typeface="Times New Roman"/>
                <a:cs typeface="Times New Roman"/>
              </a:rPr>
              <a:t>t</a:t>
            </a:r>
            <a:r>
              <a:rPr sz="1050" spc="-4" dirty="0" smtClean="0">
                <a:solidFill>
                  <a:srgbClr val="4B4523"/>
                </a:solidFill>
                <a:latin typeface="Times New Roman"/>
                <a:cs typeface="Times New Roman"/>
              </a:rPr>
              <a:t>l</a:t>
            </a:r>
            <a:r>
              <a:rPr sz="1050" spc="0" dirty="0" smtClean="0">
                <a:solidFill>
                  <a:srgbClr val="4B4523"/>
                </a:solidFill>
                <a:latin typeface="Times New Roman"/>
                <a:cs typeface="Times New Roman"/>
              </a:rPr>
              <a:t>o</a:t>
            </a:r>
            <a:r>
              <a:rPr sz="1050" spc="0" dirty="0" smtClean="0">
                <a:solidFill>
                  <a:srgbClr val="3B3624"/>
                </a:solidFill>
                <a:latin typeface="Times New Roman"/>
                <a:cs typeface="Times New Roman"/>
              </a:rPr>
              <a:t>ad</a:t>
            </a:r>
            <a:r>
              <a:rPr sz="1050" spc="114" dirty="0" smtClean="0">
                <a:solidFill>
                  <a:srgbClr val="3B3624"/>
                </a:solidFill>
                <a:latin typeface="Times New Roman"/>
                <a:cs typeface="Times New Roman"/>
              </a:rPr>
              <a:t> </a:t>
            </a:r>
            <a:r>
              <a:rPr sz="1050" spc="0" dirty="0" smtClean="0">
                <a:solidFill>
                  <a:srgbClr val="3B3624"/>
                </a:solidFill>
                <a:latin typeface="Times New Roman"/>
                <a:cs typeface="Times New Roman"/>
              </a:rPr>
              <a:t>pau</a:t>
            </a:r>
            <a:r>
              <a:rPr sz="1050" spc="0" dirty="0" smtClean="0">
                <a:solidFill>
                  <a:srgbClr val="4B4523"/>
                </a:solidFill>
                <a:latin typeface="Times New Roman"/>
                <a:cs typeface="Times New Roman"/>
              </a:rPr>
              <a:t>s</a:t>
            </a:r>
            <a:r>
              <a:rPr sz="1050" spc="0" dirty="0" smtClean="0">
                <a:solidFill>
                  <a:srgbClr val="3B3624"/>
                </a:solidFill>
                <a:latin typeface="Times New Roman"/>
                <a:cs typeface="Times New Roman"/>
              </a:rPr>
              <a:t>e</a:t>
            </a:r>
            <a:r>
              <a:rPr sz="1050" spc="0" dirty="0" smtClean="0">
                <a:solidFill>
                  <a:srgbClr val="4B4523"/>
                </a:solidFill>
                <a:latin typeface="Times New Roman"/>
                <a:cs typeface="Times New Roman"/>
              </a:rPr>
              <a:t>d</a:t>
            </a:r>
            <a:r>
              <a:rPr sz="1050" spc="0" dirty="0" smtClean="0">
                <a:solidFill>
                  <a:srgbClr val="3B3624"/>
                </a:solidFill>
                <a:latin typeface="Times New Roman"/>
                <a:cs typeface="Times New Roman"/>
              </a:rPr>
              <a:t>,</a:t>
            </a:r>
            <a:r>
              <a:rPr sz="1050" spc="0" dirty="0" smtClean="0">
                <a:solidFill>
                  <a:srgbClr val="575720"/>
                </a:solidFill>
                <a:latin typeface="Times New Roman"/>
                <a:cs typeface="Times New Roman"/>
              </a:rPr>
              <a:t>"</a:t>
            </a:r>
            <a:endParaRPr sz="1050">
              <a:latin typeface="Times New Roman"/>
              <a:cs typeface="Times New Roman"/>
            </a:endParaRPr>
          </a:p>
          <a:p>
            <a:pPr marL="488224" indent="-64012">
              <a:lnSpc>
                <a:spcPct val="97166"/>
              </a:lnSpc>
              <a:spcBef>
                <a:spcPts val="15"/>
              </a:spcBef>
            </a:pPr>
            <a:r>
              <a:rPr sz="1050" spc="0" dirty="0" smtClean="0">
                <a:solidFill>
                  <a:srgbClr val="3B3624"/>
                </a:solidFill>
                <a:latin typeface="Times New Roman"/>
                <a:cs typeface="Times New Roman"/>
              </a:rPr>
              <a:t>• </a:t>
            </a:r>
            <a:r>
              <a:rPr sz="1050" spc="46" dirty="0" smtClean="0">
                <a:solidFill>
                  <a:srgbClr val="3B3624"/>
                </a:solidFill>
                <a:latin typeface="Times New Roman"/>
                <a:cs typeface="Times New Roman"/>
              </a:rPr>
              <a:t> </a:t>
            </a:r>
            <a:r>
              <a:rPr sz="1050" spc="0" dirty="0" smtClean="0">
                <a:solidFill>
                  <a:srgbClr val="3B3624"/>
                </a:solidFill>
                <a:latin typeface="Times New Roman"/>
                <a:cs typeface="Times New Roman"/>
              </a:rPr>
              <a:t>If</a:t>
            </a:r>
            <a:r>
              <a:rPr sz="1050" spc="-9" dirty="0" smtClean="0">
                <a:solidFill>
                  <a:srgbClr val="3B3624"/>
                </a:solidFill>
                <a:latin typeface="Times New Roman"/>
                <a:cs typeface="Times New Roman"/>
              </a:rPr>
              <a:t> </a:t>
            </a:r>
            <a:r>
              <a:rPr sz="1050" spc="0" dirty="0" smtClean="0">
                <a:solidFill>
                  <a:srgbClr val="4B4523"/>
                </a:solidFill>
                <a:latin typeface="Times New Roman"/>
                <a:cs typeface="Times New Roman"/>
              </a:rPr>
              <a:t>y</a:t>
            </a:r>
            <a:r>
              <a:rPr sz="1050" spc="0" dirty="0" smtClean="0">
                <a:solidFill>
                  <a:srgbClr val="3B3624"/>
                </a:solidFill>
                <a:latin typeface="Times New Roman"/>
                <a:cs typeface="Times New Roman"/>
              </a:rPr>
              <a:t>ou</a:t>
            </a:r>
            <a:r>
              <a:rPr sz="1050" spc="188" dirty="0" smtClean="0">
                <a:solidFill>
                  <a:srgbClr val="3B3624"/>
                </a:solidFill>
                <a:latin typeface="Times New Roman"/>
                <a:cs typeface="Times New Roman"/>
              </a:rPr>
              <a:t> </a:t>
            </a:r>
            <a:r>
              <a:rPr sz="1050" spc="0" dirty="0" smtClean="0">
                <a:solidFill>
                  <a:srgbClr val="3B3624"/>
                </a:solidFill>
                <a:latin typeface="Times New Roman"/>
                <a:cs typeface="Times New Roman"/>
              </a:rPr>
              <a:t>atte</a:t>
            </a:r>
            <a:r>
              <a:rPr sz="1050" spc="0" dirty="0" smtClean="0">
                <a:solidFill>
                  <a:srgbClr val="334C20"/>
                </a:solidFill>
                <a:latin typeface="Times New Roman"/>
                <a:cs typeface="Times New Roman"/>
              </a:rPr>
              <a:t>m</a:t>
            </a:r>
            <a:r>
              <a:rPr sz="1050" spc="0" dirty="0" smtClean="0">
                <a:solidFill>
                  <a:srgbClr val="3B3624"/>
                </a:solidFill>
                <a:latin typeface="Times New Roman"/>
                <a:cs typeface="Times New Roman"/>
              </a:rPr>
              <a:t>p</a:t>
            </a:r>
            <a:r>
              <a:rPr sz="1050" spc="0" dirty="0" smtClean="0">
                <a:solidFill>
                  <a:srgbClr val="334C20"/>
                </a:solidFill>
                <a:latin typeface="Times New Roman"/>
                <a:cs typeface="Times New Roman"/>
              </a:rPr>
              <a:t>t</a:t>
            </a:r>
            <a:r>
              <a:rPr sz="1050" spc="-9" dirty="0" smtClean="0">
                <a:solidFill>
                  <a:srgbClr val="334C20"/>
                </a:solidFill>
                <a:latin typeface="Times New Roman"/>
                <a:cs typeface="Times New Roman"/>
              </a:rPr>
              <a:t> </a:t>
            </a:r>
            <a:r>
              <a:rPr sz="1050" spc="0" dirty="0" smtClean="0">
                <a:solidFill>
                  <a:srgbClr val="4B4523"/>
                </a:solidFill>
                <a:latin typeface="Times New Roman"/>
                <a:cs typeface="Times New Roman"/>
              </a:rPr>
              <a:t>to</a:t>
            </a:r>
            <a:r>
              <a:rPr sz="1050" spc="181" dirty="0" smtClean="0">
                <a:solidFill>
                  <a:srgbClr val="4B4523"/>
                </a:solidFill>
                <a:latin typeface="Times New Roman"/>
                <a:cs typeface="Times New Roman"/>
              </a:rPr>
              <a:t> </a:t>
            </a:r>
            <a:r>
              <a:rPr sz="1050" spc="0" dirty="0" smtClean="0">
                <a:solidFill>
                  <a:srgbClr val="3B3624"/>
                </a:solidFill>
                <a:latin typeface="Times New Roman"/>
                <a:cs typeface="Times New Roman"/>
              </a:rPr>
              <a:t>a</a:t>
            </a:r>
            <a:r>
              <a:rPr sz="1050" spc="0" dirty="0" smtClean="0">
                <a:solidFill>
                  <a:srgbClr val="4B4523"/>
                </a:solidFill>
                <a:latin typeface="Times New Roman"/>
                <a:cs typeface="Times New Roman"/>
              </a:rPr>
              <a:t>c</a:t>
            </a:r>
            <a:r>
              <a:rPr sz="1050" spc="0" dirty="0" smtClean="0">
                <a:solidFill>
                  <a:srgbClr val="3B3624"/>
                </a:solidFill>
                <a:latin typeface="Times New Roman"/>
                <a:cs typeface="Times New Roman"/>
              </a:rPr>
              <a:t>ce</a:t>
            </a:r>
            <a:r>
              <a:rPr sz="1050" spc="0" dirty="0" smtClean="0">
                <a:solidFill>
                  <a:srgbClr val="4B4523"/>
                </a:solidFill>
                <a:latin typeface="Times New Roman"/>
                <a:cs typeface="Times New Roman"/>
              </a:rPr>
              <a:t>ss</a:t>
            </a:r>
            <a:r>
              <a:rPr sz="1050" spc="232" dirty="0" smtClean="0">
                <a:solidFill>
                  <a:srgbClr val="4B4523"/>
                </a:solidFill>
                <a:latin typeface="Times New Roman"/>
                <a:cs typeface="Times New Roman"/>
              </a:rPr>
              <a:t> </a:t>
            </a:r>
            <a:r>
              <a:rPr sz="1050" spc="0" dirty="0" smtClean="0">
                <a:solidFill>
                  <a:srgbClr val="3B3624"/>
                </a:solidFill>
                <a:latin typeface="Times New Roman"/>
                <a:cs typeface="Times New Roman"/>
              </a:rPr>
              <a:t>a</a:t>
            </a:r>
            <a:r>
              <a:rPr sz="1050" spc="26" dirty="0" smtClean="0">
                <a:solidFill>
                  <a:srgbClr val="3B3624"/>
                </a:solidFill>
                <a:latin typeface="Times New Roman"/>
                <a:cs typeface="Times New Roman"/>
              </a:rPr>
              <a:t> </a:t>
            </a:r>
            <a:r>
              <a:rPr sz="1050" spc="0" dirty="0" smtClean="0">
                <a:solidFill>
                  <a:srgbClr val="4B4523"/>
                </a:solidFill>
                <a:latin typeface="Times New Roman"/>
                <a:cs typeface="Times New Roman"/>
              </a:rPr>
              <a:t>t</a:t>
            </a:r>
            <a:r>
              <a:rPr sz="1050" spc="0" dirty="0" smtClean="0">
                <a:solidFill>
                  <a:srgbClr val="3B3624"/>
                </a:solidFill>
                <a:latin typeface="Times New Roman"/>
                <a:cs typeface="Times New Roman"/>
              </a:rPr>
              <a:t>ab</a:t>
            </a:r>
            <a:r>
              <a:rPr sz="1050" spc="0" dirty="0" smtClean="0">
                <a:solidFill>
                  <a:srgbClr val="4B4523"/>
                </a:solidFill>
                <a:latin typeface="Times New Roman"/>
                <a:cs typeface="Times New Roman"/>
              </a:rPr>
              <a:t>l</a:t>
            </a:r>
            <a:r>
              <a:rPr sz="1050" spc="0" dirty="0" smtClean="0">
                <a:solidFill>
                  <a:srgbClr val="3B3624"/>
                </a:solidFill>
                <a:latin typeface="Times New Roman"/>
                <a:cs typeface="Times New Roman"/>
              </a:rPr>
              <a:t>e</a:t>
            </a:r>
            <a:r>
              <a:rPr sz="1050" spc="59" dirty="0" smtClean="0">
                <a:solidFill>
                  <a:srgbClr val="3B3624"/>
                </a:solidFill>
                <a:latin typeface="Times New Roman"/>
                <a:cs typeface="Times New Roman"/>
              </a:rPr>
              <a:t> </a:t>
            </a:r>
            <a:r>
              <a:rPr sz="1050" spc="0" dirty="0" smtClean="0">
                <a:solidFill>
                  <a:srgbClr val="4B4523"/>
                </a:solidFill>
                <a:latin typeface="Times New Roman"/>
                <a:cs typeface="Times New Roman"/>
              </a:rPr>
              <a:t>(v</a:t>
            </a:r>
            <a:r>
              <a:rPr sz="1050" spc="0" dirty="0" smtClean="0">
                <a:solidFill>
                  <a:srgbClr val="3B3624"/>
                </a:solidFill>
                <a:latin typeface="Times New Roman"/>
                <a:cs typeface="Times New Roman"/>
              </a:rPr>
              <a:t>ia</a:t>
            </a:r>
            <a:r>
              <a:rPr sz="1050" spc="59" dirty="0" smtClean="0">
                <a:solidFill>
                  <a:srgbClr val="3B3624"/>
                </a:solidFill>
                <a:latin typeface="Times New Roman"/>
                <a:cs typeface="Times New Roman"/>
              </a:rPr>
              <a:t> </a:t>
            </a:r>
            <a:r>
              <a:rPr sz="1050" spc="0" dirty="0" smtClean="0">
                <a:solidFill>
                  <a:srgbClr val="4B4523"/>
                </a:solidFill>
                <a:latin typeface="Times New Roman"/>
                <a:cs typeface="Times New Roman"/>
              </a:rPr>
              <a:t>SQL)</a:t>
            </a:r>
            <a:r>
              <a:rPr sz="1050" spc="114" dirty="0" smtClean="0">
                <a:solidFill>
                  <a:srgbClr val="4B4523"/>
                </a:solidFill>
                <a:latin typeface="Times New Roman"/>
                <a:cs typeface="Times New Roman"/>
              </a:rPr>
              <a:t> </a:t>
            </a:r>
            <a:r>
              <a:rPr sz="1050" spc="0" dirty="0" smtClean="0">
                <a:solidFill>
                  <a:srgbClr val="334C20"/>
                </a:solidFill>
                <a:latin typeface="Times New Roman"/>
                <a:cs typeface="Times New Roman"/>
              </a:rPr>
              <a:t>th</a:t>
            </a:r>
            <a:r>
              <a:rPr sz="1050" spc="0" dirty="0" smtClean="0">
                <a:solidFill>
                  <a:srgbClr val="3B3624"/>
                </a:solidFill>
                <a:latin typeface="Times New Roman"/>
                <a:cs typeface="Times New Roman"/>
              </a:rPr>
              <a:t>at</a:t>
            </a:r>
            <a:r>
              <a:rPr sz="1050" spc="41" dirty="0" smtClean="0">
                <a:solidFill>
                  <a:srgbClr val="3B3624"/>
                </a:solidFill>
                <a:latin typeface="Times New Roman"/>
                <a:cs typeface="Times New Roman"/>
              </a:rPr>
              <a:t> </a:t>
            </a:r>
            <a:r>
              <a:rPr sz="1050" spc="0" dirty="0" smtClean="0">
                <a:solidFill>
                  <a:srgbClr val="2F5F1D"/>
                </a:solidFill>
                <a:latin typeface="Times New Roman"/>
                <a:cs typeface="Times New Roman"/>
              </a:rPr>
              <a:t>i</a:t>
            </a:r>
            <a:r>
              <a:rPr sz="1050" spc="0" dirty="0" smtClean="0">
                <a:solidFill>
                  <a:srgbClr val="3B3624"/>
                </a:solidFill>
                <a:latin typeface="Times New Roman"/>
                <a:cs typeface="Times New Roman"/>
              </a:rPr>
              <a:t>s</a:t>
            </a:r>
            <a:r>
              <a:rPr sz="1050" spc="79" dirty="0" smtClean="0">
                <a:solidFill>
                  <a:srgbClr val="3B3624"/>
                </a:solidFill>
                <a:latin typeface="Times New Roman"/>
                <a:cs typeface="Times New Roman"/>
              </a:rPr>
              <a:t> </a:t>
            </a:r>
            <a:r>
              <a:rPr sz="1050" spc="0" dirty="0" smtClean="0">
                <a:solidFill>
                  <a:srgbClr val="2F5F1D"/>
                </a:solidFill>
                <a:latin typeface="Times New Roman"/>
                <a:cs typeface="Times New Roman"/>
              </a:rPr>
              <a:t>i</a:t>
            </a:r>
            <a:r>
              <a:rPr sz="1050" spc="0" dirty="0" smtClean="0">
                <a:solidFill>
                  <a:srgbClr val="3B3624"/>
                </a:solidFill>
                <a:latin typeface="Times New Roman"/>
                <a:cs typeface="Times New Roman"/>
              </a:rPr>
              <a:t>n</a:t>
            </a:r>
            <a:r>
              <a:rPr sz="1050" spc="114" dirty="0" smtClean="0">
                <a:solidFill>
                  <a:srgbClr val="3B3624"/>
                </a:solidFill>
                <a:latin typeface="Times New Roman"/>
                <a:cs typeface="Times New Roman"/>
              </a:rPr>
              <a:t> </a:t>
            </a:r>
            <a:r>
              <a:rPr sz="1050" spc="0" dirty="0" smtClean="0">
                <a:solidFill>
                  <a:srgbClr val="3B3624"/>
                </a:solidFill>
                <a:latin typeface="Times New Roman"/>
                <a:cs typeface="Times New Roman"/>
              </a:rPr>
              <a:t>a</a:t>
            </a:r>
            <a:r>
              <a:rPr sz="1050" spc="99" dirty="0" smtClean="0">
                <a:solidFill>
                  <a:srgbClr val="3B3624"/>
                </a:solidFill>
                <a:latin typeface="Times New Roman"/>
                <a:cs typeface="Times New Roman"/>
              </a:rPr>
              <a:t> </a:t>
            </a:r>
            <a:r>
              <a:rPr sz="1050" spc="0" dirty="0" smtClean="0">
                <a:solidFill>
                  <a:srgbClr val="575720"/>
                </a:solidFill>
                <a:latin typeface="Times New Roman"/>
                <a:cs typeface="Times New Roman"/>
              </a:rPr>
              <a:t>"</a:t>
            </a:r>
            <a:r>
              <a:rPr sz="1050" spc="0" dirty="0" smtClean="0">
                <a:solidFill>
                  <a:srgbClr val="3B3624"/>
                </a:solidFill>
                <a:latin typeface="Times New Roman"/>
                <a:cs typeface="Times New Roman"/>
              </a:rPr>
              <a:t>Fas</a:t>
            </a:r>
            <a:r>
              <a:rPr sz="1050" spc="0" dirty="0" smtClean="0">
                <a:solidFill>
                  <a:srgbClr val="4B4523"/>
                </a:solidFill>
                <a:latin typeface="Times New Roman"/>
                <a:cs typeface="Times New Roman"/>
              </a:rPr>
              <a:t>t</a:t>
            </a:r>
            <a:r>
              <a:rPr sz="1050" spc="-4" dirty="0" smtClean="0">
                <a:solidFill>
                  <a:srgbClr val="4B4523"/>
                </a:solidFill>
                <a:latin typeface="Times New Roman"/>
                <a:cs typeface="Times New Roman"/>
              </a:rPr>
              <a:t>l</a:t>
            </a:r>
            <a:r>
              <a:rPr sz="1050" spc="0" dirty="0" smtClean="0">
                <a:solidFill>
                  <a:srgbClr val="4B4523"/>
                </a:solidFill>
                <a:latin typeface="Times New Roman"/>
                <a:cs typeface="Times New Roman"/>
              </a:rPr>
              <a:t>o</a:t>
            </a:r>
            <a:r>
              <a:rPr sz="1050" spc="0" dirty="0" smtClean="0">
                <a:solidFill>
                  <a:srgbClr val="3B3624"/>
                </a:solidFill>
                <a:latin typeface="Times New Roman"/>
                <a:cs typeface="Times New Roman"/>
              </a:rPr>
              <a:t>ad</a:t>
            </a:r>
            <a:r>
              <a:rPr sz="1050" spc="114" dirty="0" smtClean="0">
                <a:solidFill>
                  <a:srgbClr val="3B3624"/>
                </a:solidFill>
                <a:latin typeface="Times New Roman"/>
                <a:cs typeface="Times New Roman"/>
              </a:rPr>
              <a:t> </a:t>
            </a:r>
            <a:r>
              <a:rPr sz="1050" spc="0" dirty="0" smtClean="0">
                <a:solidFill>
                  <a:srgbClr val="4B4523"/>
                </a:solidFill>
                <a:latin typeface="Times New Roman"/>
                <a:cs typeface="Times New Roman"/>
              </a:rPr>
              <a:t>p</a:t>
            </a:r>
            <a:r>
              <a:rPr sz="1050" spc="0" dirty="0" smtClean="0">
                <a:solidFill>
                  <a:srgbClr val="3B3624"/>
                </a:solidFill>
                <a:latin typeface="Times New Roman"/>
                <a:cs typeface="Times New Roman"/>
              </a:rPr>
              <a:t>a</a:t>
            </a:r>
            <a:r>
              <a:rPr sz="1050" spc="0" dirty="0" smtClean="0">
                <a:solidFill>
                  <a:srgbClr val="4B4523"/>
                </a:solidFill>
                <a:latin typeface="Times New Roman"/>
                <a:cs typeface="Times New Roman"/>
              </a:rPr>
              <a:t>us</a:t>
            </a:r>
            <a:r>
              <a:rPr sz="1050" spc="0" dirty="0" smtClean="0">
                <a:solidFill>
                  <a:srgbClr val="3B3624"/>
                </a:solidFill>
                <a:latin typeface="Times New Roman"/>
                <a:cs typeface="Times New Roman"/>
              </a:rPr>
              <a:t>ed</a:t>
            </a:r>
            <a:r>
              <a:rPr sz="1050" spc="0" dirty="0" smtClean="0">
                <a:solidFill>
                  <a:srgbClr val="575720"/>
                </a:solidFill>
                <a:latin typeface="Times New Roman"/>
                <a:cs typeface="Times New Roman"/>
              </a:rPr>
              <a:t>"</a:t>
            </a:r>
            <a:r>
              <a:rPr sz="1050" spc="0" dirty="0" smtClean="0">
                <a:solidFill>
                  <a:srgbClr val="4B4523"/>
                </a:solidFill>
                <a:latin typeface="Times New Roman"/>
                <a:cs typeface="Times New Roman"/>
              </a:rPr>
              <a:t>s</a:t>
            </a:r>
            <a:r>
              <a:rPr sz="1050" spc="0" dirty="0" smtClean="0">
                <a:solidFill>
                  <a:srgbClr val="3B3624"/>
                </a:solidFill>
                <a:latin typeface="Times New Roman"/>
                <a:cs typeface="Times New Roman"/>
              </a:rPr>
              <a:t>ta</a:t>
            </a:r>
            <a:r>
              <a:rPr sz="1050" spc="0" dirty="0" smtClean="0">
                <a:solidFill>
                  <a:srgbClr val="4B4523"/>
                </a:solidFill>
                <a:latin typeface="Times New Roman"/>
                <a:cs typeface="Times New Roman"/>
              </a:rPr>
              <a:t>t</a:t>
            </a:r>
            <a:r>
              <a:rPr sz="1050" spc="0" dirty="0" smtClean="0">
                <a:solidFill>
                  <a:srgbClr val="3B3624"/>
                </a:solidFill>
                <a:latin typeface="Times New Roman"/>
                <a:cs typeface="Times New Roman"/>
              </a:rPr>
              <a:t>e, </a:t>
            </a:r>
            <a:r>
              <a:rPr sz="1050" spc="0" dirty="0" smtClean="0">
                <a:solidFill>
                  <a:srgbClr val="4B4523"/>
                </a:solidFill>
                <a:latin typeface="Times New Roman"/>
                <a:cs typeface="Times New Roman"/>
              </a:rPr>
              <a:t>y</a:t>
            </a:r>
            <a:r>
              <a:rPr sz="1050" spc="0" dirty="0" smtClean="0">
                <a:solidFill>
                  <a:srgbClr val="3B3624"/>
                </a:solidFill>
                <a:latin typeface="Times New Roman"/>
                <a:cs typeface="Times New Roman"/>
              </a:rPr>
              <a:t>o</a:t>
            </a:r>
            <a:r>
              <a:rPr sz="1050" spc="0" dirty="0" smtClean="0">
                <a:solidFill>
                  <a:srgbClr val="4B4523"/>
                </a:solidFill>
                <a:latin typeface="Times New Roman"/>
                <a:cs typeface="Times New Roman"/>
              </a:rPr>
              <a:t>u</a:t>
            </a:r>
            <a:r>
              <a:rPr sz="1050" spc="133" dirty="0" smtClean="0">
                <a:solidFill>
                  <a:srgbClr val="4B4523"/>
                </a:solidFill>
                <a:latin typeface="Times New Roman"/>
                <a:cs typeface="Times New Roman"/>
              </a:rPr>
              <a:t> </a:t>
            </a:r>
            <a:r>
              <a:rPr sz="1050" spc="0" dirty="0" smtClean="0">
                <a:solidFill>
                  <a:srgbClr val="4B4523"/>
                </a:solidFill>
                <a:latin typeface="Times New Roman"/>
                <a:cs typeface="Times New Roman"/>
              </a:rPr>
              <a:t>w</a:t>
            </a:r>
            <a:r>
              <a:rPr sz="1050" spc="0" dirty="0" smtClean="0">
                <a:solidFill>
                  <a:srgbClr val="694525"/>
                </a:solidFill>
                <a:latin typeface="Times New Roman"/>
                <a:cs typeface="Times New Roman"/>
              </a:rPr>
              <a:t>i</a:t>
            </a:r>
            <a:r>
              <a:rPr sz="1050" spc="0" dirty="0" smtClean="0">
                <a:solidFill>
                  <a:srgbClr val="4B4523"/>
                </a:solidFill>
                <a:latin typeface="Times New Roman"/>
                <a:cs typeface="Times New Roman"/>
              </a:rPr>
              <a:t>ll</a:t>
            </a:r>
            <a:r>
              <a:rPr sz="1050" spc="94" dirty="0" smtClean="0">
                <a:solidFill>
                  <a:srgbClr val="4B4523"/>
                </a:solidFill>
                <a:latin typeface="Times New Roman"/>
                <a:cs typeface="Times New Roman"/>
              </a:rPr>
              <a:t> </a:t>
            </a:r>
            <a:r>
              <a:rPr sz="1050" spc="0" dirty="0" smtClean="0">
                <a:solidFill>
                  <a:srgbClr val="3B3624"/>
                </a:solidFill>
                <a:latin typeface="Times New Roman"/>
                <a:cs typeface="Times New Roman"/>
              </a:rPr>
              <a:t>get</a:t>
            </a:r>
            <a:r>
              <a:rPr sz="1050" spc="130" dirty="0" smtClean="0">
                <a:solidFill>
                  <a:srgbClr val="3B3624"/>
                </a:solidFill>
                <a:latin typeface="Times New Roman"/>
                <a:cs typeface="Times New Roman"/>
              </a:rPr>
              <a:t> </a:t>
            </a:r>
            <a:r>
              <a:rPr sz="1050" spc="0" dirty="0" smtClean="0">
                <a:solidFill>
                  <a:srgbClr val="4B4523"/>
                </a:solidFill>
                <a:latin typeface="Times New Roman"/>
                <a:cs typeface="Times New Roman"/>
              </a:rPr>
              <a:t>th</a:t>
            </a:r>
            <a:r>
              <a:rPr sz="1050" spc="0" dirty="0" smtClean="0">
                <a:solidFill>
                  <a:srgbClr val="3B3624"/>
                </a:solidFill>
                <a:latin typeface="Times New Roman"/>
                <a:cs typeface="Times New Roman"/>
              </a:rPr>
              <a:t>e</a:t>
            </a:r>
            <a:r>
              <a:rPr sz="1050" spc="12" dirty="0" smtClean="0">
                <a:solidFill>
                  <a:srgbClr val="3B3624"/>
                </a:solidFill>
                <a:latin typeface="Times New Roman"/>
                <a:cs typeface="Times New Roman"/>
              </a:rPr>
              <a:t> </a:t>
            </a:r>
            <a:r>
              <a:rPr sz="1050" spc="0" dirty="0" smtClean="0">
                <a:solidFill>
                  <a:srgbClr val="3B3624"/>
                </a:solidFill>
                <a:latin typeface="Times New Roman"/>
                <a:cs typeface="Times New Roman"/>
              </a:rPr>
              <a:t>e</a:t>
            </a:r>
            <a:r>
              <a:rPr sz="1050" spc="0" dirty="0" smtClean="0">
                <a:solidFill>
                  <a:srgbClr val="334C20"/>
                </a:solidFill>
                <a:latin typeface="Times New Roman"/>
                <a:cs typeface="Times New Roman"/>
              </a:rPr>
              <a:t>r</a:t>
            </a:r>
            <a:r>
              <a:rPr sz="1050" spc="0" dirty="0" smtClean="0">
                <a:solidFill>
                  <a:srgbClr val="3B3624"/>
                </a:solidFill>
                <a:latin typeface="Times New Roman"/>
                <a:cs typeface="Times New Roman"/>
              </a:rPr>
              <a:t>ro</a:t>
            </a:r>
            <a:r>
              <a:rPr sz="1050" spc="0" dirty="0" smtClean="0">
                <a:solidFill>
                  <a:srgbClr val="334C20"/>
                </a:solidFill>
                <a:latin typeface="Times New Roman"/>
                <a:cs typeface="Times New Roman"/>
              </a:rPr>
              <a:t>r</a:t>
            </a:r>
            <a:r>
              <a:rPr sz="1050" spc="0" dirty="0" smtClean="0">
                <a:solidFill>
                  <a:srgbClr val="575720"/>
                </a:solidFill>
                <a:latin typeface="Times New Roman"/>
                <a:cs typeface="Times New Roman"/>
              </a:rPr>
              <a:t>.</a:t>
            </a:r>
            <a:endParaRPr sz="105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08628" y="4179650"/>
            <a:ext cx="975144" cy="21463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25"/>
              </a:lnSpc>
              <a:spcBef>
                <a:spcPts val="81"/>
              </a:spcBef>
            </a:pPr>
            <a:r>
              <a:rPr sz="1500" dirty="0" smtClean="0">
                <a:solidFill>
                  <a:srgbClr val="3B3E49"/>
                </a:solidFill>
                <a:latin typeface="Arial"/>
                <a:cs typeface="Arial"/>
              </a:rPr>
              <a:t>NoP'</a:t>
            </a:r>
            <a:r>
              <a:rPr sz="1500" dirty="0" smtClean="0">
                <a:solidFill>
                  <a:srgbClr val="505F68"/>
                </a:solidFill>
                <a:latin typeface="Arial"/>
                <a:cs typeface="Arial"/>
              </a:rPr>
              <a:t>I</a:t>
            </a:r>
            <a:r>
              <a:rPr sz="1500" spc="34" dirty="0" smtClean="0">
                <a:solidFill>
                  <a:srgbClr val="505F68"/>
                </a:solidFill>
                <a:latin typeface="Arial"/>
                <a:cs typeface="Arial"/>
              </a:rPr>
              <a:t> </a:t>
            </a:r>
            <a:r>
              <a:rPr sz="1400" spc="0" dirty="0" smtClean="0">
                <a:solidFill>
                  <a:srgbClr val="3B3E49"/>
                </a:solidFill>
                <a:latin typeface="Arial"/>
                <a:cs typeface="Arial"/>
              </a:rPr>
              <a:t>Tab</a:t>
            </a:r>
            <a:r>
              <a:rPr sz="1400" spc="0" dirty="0" smtClean="0">
                <a:solidFill>
                  <a:srgbClr val="4D2E41"/>
                </a:solidFill>
                <a:latin typeface="Arial"/>
                <a:cs typeface="Arial"/>
              </a:rPr>
              <a:t>l</a:t>
            </a:r>
            <a:r>
              <a:rPr sz="1400" spc="0" dirty="0" smtClean="0">
                <a:solidFill>
                  <a:srgbClr val="3B3E49"/>
                </a:solidFill>
                <a:latin typeface="Arial"/>
                <a:cs typeface="Arial"/>
              </a:rPr>
              <a:t>e</a:t>
            </a:r>
            <a:endParaRPr sz="14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960269" y="4572132"/>
            <a:ext cx="4739112" cy="16001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80"/>
              </a:lnSpc>
              <a:spcBef>
                <a:spcPts val="59"/>
              </a:spcBef>
            </a:pPr>
            <a:r>
              <a:rPr sz="1050" dirty="0" smtClean="0">
                <a:solidFill>
                  <a:srgbClr val="3B3624"/>
                </a:solidFill>
                <a:latin typeface="Times New Roman"/>
                <a:cs typeface="Times New Roman"/>
              </a:rPr>
              <a:t>,T</a:t>
            </a:r>
            <a:r>
              <a:rPr sz="1050" dirty="0" smtClean="0">
                <a:solidFill>
                  <a:srgbClr val="334C20"/>
                </a:solidFill>
                <a:latin typeface="Times New Roman"/>
                <a:cs typeface="Times New Roman"/>
              </a:rPr>
              <a:t>h</a:t>
            </a:r>
            <a:r>
              <a:rPr sz="1050" dirty="0" smtClean="0">
                <a:solidFill>
                  <a:srgbClr val="3B3624"/>
                </a:solidFill>
                <a:latin typeface="Times New Roman"/>
                <a:cs typeface="Times New Roman"/>
              </a:rPr>
              <a:t>ere</a:t>
            </a:r>
            <a:r>
              <a:rPr sz="1050" spc="44" dirty="0" smtClean="0">
                <a:solidFill>
                  <a:srgbClr val="3B3624"/>
                </a:solidFill>
                <a:latin typeface="Times New Roman"/>
                <a:cs typeface="Times New Roman"/>
              </a:rPr>
              <a:t> </a:t>
            </a:r>
            <a:r>
              <a:rPr sz="1050" spc="0" dirty="0" smtClean="0">
                <a:solidFill>
                  <a:srgbClr val="4B4523"/>
                </a:solidFill>
                <a:latin typeface="Times New Roman"/>
                <a:cs typeface="Times New Roman"/>
              </a:rPr>
              <a:t>i</a:t>
            </a:r>
            <a:r>
              <a:rPr sz="1050" spc="0" dirty="0" smtClean="0">
                <a:solidFill>
                  <a:srgbClr val="3B3624"/>
                </a:solidFill>
                <a:latin typeface="Times New Roman"/>
                <a:cs typeface="Times New Roman"/>
              </a:rPr>
              <a:t>s</a:t>
            </a:r>
            <a:r>
              <a:rPr sz="1050" spc="94" dirty="0" smtClean="0">
                <a:solidFill>
                  <a:srgbClr val="3B3624"/>
                </a:solidFill>
                <a:latin typeface="Times New Roman"/>
                <a:cs typeface="Times New Roman"/>
              </a:rPr>
              <a:t> </a:t>
            </a:r>
            <a:r>
              <a:rPr sz="1050" spc="0" dirty="0" smtClean="0">
                <a:solidFill>
                  <a:srgbClr val="3B3624"/>
                </a:solidFill>
                <a:latin typeface="Times New Roman"/>
                <a:cs typeface="Times New Roman"/>
              </a:rPr>
              <a:t>no</a:t>
            </a:r>
            <a:r>
              <a:rPr sz="1050" spc="86" dirty="0" smtClean="0">
                <a:solidFill>
                  <a:srgbClr val="3B3624"/>
                </a:solidFill>
                <a:latin typeface="Times New Roman"/>
                <a:cs typeface="Times New Roman"/>
              </a:rPr>
              <a:t> </a:t>
            </a:r>
            <a:r>
              <a:rPr sz="1050" spc="0" dirty="0" smtClean="0">
                <a:solidFill>
                  <a:srgbClr val="4B4523"/>
                </a:solidFill>
                <a:latin typeface="Times New Roman"/>
                <a:cs typeface="Times New Roman"/>
              </a:rPr>
              <a:t>S</a:t>
            </a:r>
            <a:r>
              <a:rPr sz="1050" spc="0" dirty="0" smtClean="0">
                <a:solidFill>
                  <a:srgbClr val="3B3624"/>
                </a:solidFill>
                <a:latin typeface="Times New Roman"/>
                <a:cs typeface="Times New Roman"/>
              </a:rPr>
              <a:t>o</a:t>
            </a:r>
            <a:r>
              <a:rPr sz="1050" spc="0" dirty="0" smtClean="0">
                <a:solidFill>
                  <a:srgbClr val="4B4523"/>
                </a:solidFill>
                <a:latin typeface="Times New Roman"/>
                <a:cs typeface="Times New Roman"/>
              </a:rPr>
              <a:t>rt</a:t>
            </a:r>
            <a:r>
              <a:rPr sz="1050" spc="194" dirty="0" smtClean="0">
                <a:solidFill>
                  <a:srgbClr val="4B4523"/>
                </a:solidFill>
                <a:latin typeface="Times New Roman"/>
                <a:cs typeface="Times New Roman"/>
              </a:rPr>
              <a:t> </a:t>
            </a:r>
            <a:r>
              <a:rPr sz="1050" spc="0" dirty="0" smtClean="0">
                <a:solidFill>
                  <a:srgbClr val="3B3624"/>
                </a:solidFill>
                <a:latin typeface="Times New Roman"/>
                <a:cs typeface="Times New Roman"/>
              </a:rPr>
              <a:t>i</a:t>
            </a:r>
            <a:r>
              <a:rPr sz="1050" spc="0" dirty="0" smtClean="0">
                <a:solidFill>
                  <a:srgbClr val="4B4523"/>
                </a:solidFill>
                <a:latin typeface="Times New Roman"/>
                <a:cs typeface="Times New Roman"/>
              </a:rPr>
              <a:t>n</a:t>
            </a:r>
            <a:r>
              <a:rPr sz="1050" spc="114" dirty="0" smtClean="0">
                <a:solidFill>
                  <a:srgbClr val="4B4523"/>
                </a:solidFill>
                <a:latin typeface="Times New Roman"/>
                <a:cs typeface="Times New Roman"/>
              </a:rPr>
              <a:t> </a:t>
            </a:r>
            <a:r>
              <a:rPr sz="1050" spc="0" dirty="0" smtClean="0">
                <a:solidFill>
                  <a:srgbClr val="3B3624"/>
                </a:solidFill>
                <a:latin typeface="Times New Roman"/>
                <a:cs typeface="Times New Roman"/>
              </a:rPr>
              <a:t>P</a:t>
            </a:r>
            <a:r>
              <a:rPr sz="1050" spc="0" dirty="0" smtClean="0">
                <a:solidFill>
                  <a:srgbClr val="4B4523"/>
                </a:solidFill>
                <a:latin typeface="Times New Roman"/>
                <a:cs typeface="Times New Roman"/>
              </a:rPr>
              <a:t>h</a:t>
            </a:r>
            <a:r>
              <a:rPr sz="1050" spc="0" dirty="0" smtClean="0">
                <a:solidFill>
                  <a:srgbClr val="3B3624"/>
                </a:solidFill>
                <a:latin typeface="Times New Roman"/>
                <a:cs typeface="Times New Roman"/>
              </a:rPr>
              <a:t>ase</a:t>
            </a:r>
            <a:r>
              <a:rPr sz="1050" spc="94" dirty="0" smtClean="0">
                <a:solidFill>
                  <a:srgbClr val="3B3624"/>
                </a:solidFill>
                <a:latin typeface="Times New Roman"/>
                <a:cs typeface="Times New Roman"/>
              </a:rPr>
              <a:t> </a:t>
            </a:r>
            <a:r>
              <a:rPr sz="1050" spc="0" dirty="0" smtClean="0">
                <a:solidFill>
                  <a:srgbClr val="3B3624"/>
                </a:solidFill>
                <a:latin typeface="Times New Roman"/>
                <a:cs typeface="Times New Roman"/>
              </a:rPr>
              <a:t>2</a:t>
            </a:r>
            <a:r>
              <a:rPr sz="1050" spc="-32" dirty="0" smtClean="0">
                <a:solidFill>
                  <a:srgbClr val="3B3624"/>
                </a:solidFill>
                <a:latin typeface="Times New Roman"/>
                <a:cs typeface="Times New Roman"/>
              </a:rPr>
              <a:t> </a:t>
            </a:r>
            <a:r>
              <a:rPr sz="1050" spc="0" dirty="0" smtClean="0">
                <a:solidFill>
                  <a:srgbClr val="3B3624"/>
                </a:solidFill>
                <a:latin typeface="Times New Roman"/>
                <a:cs typeface="Times New Roman"/>
              </a:rPr>
              <a:t>fo</a:t>
            </a:r>
            <a:r>
              <a:rPr sz="1050" spc="0" dirty="0" smtClean="0">
                <a:solidFill>
                  <a:srgbClr val="4B4523"/>
                </a:solidFill>
                <a:latin typeface="Times New Roman"/>
                <a:cs typeface="Times New Roman"/>
              </a:rPr>
              <a:t>r</a:t>
            </a:r>
            <a:r>
              <a:rPr sz="1050" spc="160" dirty="0" smtClean="0">
                <a:solidFill>
                  <a:srgbClr val="4B4523"/>
                </a:solidFill>
                <a:latin typeface="Times New Roman"/>
                <a:cs typeface="Times New Roman"/>
              </a:rPr>
              <a:t> </a:t>
            </a:r>
            <a:r>
              <a:rPr sz="1050" spc="0" dirty="0" smtClean="0">
                <a:solidFill>
                  <a:srgbClr val="4B4523"/>
                </a:solidFill>
                <a:latin typeface="Times New Roman"/>
                <a:cs typeface="Times New Roman"/>
              </a:rPr>
              <a:t>N</a:t>
            </a:r>
            <a:r>
              <a:rPr sz="1050" spc="0" dirty="0" smtClean="0">
                <a:solidFill>
                  <a:srgbClr val="3B3624"/>
                </a:solidFill>
                <a:latin typeface="Times New Roman"/>
                <a:cs typeface="Times New Roman"/>
              </a:rPr>
              <a:t>o</a:t>
            </a:r>
            <a:r>
              <a:rPr sz="1050" spc="0" dirty="0" smtClean="0">
                <a:solidFill>
                  <a:srgbClr val="4B4523"/>
                </a:solidFill>
                <a:latin typeface="Times New Roman"/>
                <a:cs typeface="Times New Roman"/>
              </a:rPr>
              <a:t>P</a:t>
            </a:r>
            <a:r>
              <a:rPr sz="1050" spc="0" dirty="0" smtClean="0">
                <a:solidFill>
                  <a:srgbClr val="334C20"/>
                </a:solidFill>
                <a:latin typeface="Times New Roman"/>
                <a:cs typeface="Times New Roman"/>
              </a:rPr>
              <a:t>I</a:t>
            </a:r>
            <a:r>
              <a:rPr sz="1050" spc="44" dirty="0" smtClean="0">
                <a:solidFill>
                  <a:srgbClr val="334C20"/>
                </a:solidFill>
                <a:latin typeface="Times New Roman"/>
                <a:cs typeface="Times New Roman"/>
              </a:rPr>
              <a:t> </a:t>
            </a:r>
            <a:r>
              <a:rPr sz="1050" spc="0" dirty="0" smtClean="0">
                <a:solidFill>
                  <a:srgbClr val="334C20"/>
                </a:solidFill>
                <a:latin typeface="Times New Roman"/>
                <a:cs typeface="Times New Roman"/>
              </a:rPr>
              <a:t>t</a:t>
            </a:r>
            <a:r>
              <a:rPr sz="1050" spc="0" dirty="0" smtClean="0">
                <a:solidFill>
                  <a:srgbClr val="3B3624"/>
                </a:solidFill>
                <a:latin typeface="Times New Roman"/>
                <a:cs typeface="Times New Roman"/>
              </a:rPr>
              <a:t>ab</a:t>
            </a:r>
            <a:r>
              <a:rPr sz="1050" spc="0" dirty="0" smtClean="0">
                <a:solidFill>
                  <a:srgbClr val="4B4523"/>
                </a:solidFill>
                <a:latin typeface="Times New Roman"/>
                <a:cs typeface="Times New Roman"/>
              </a:rPr>
              <a:t>l</a:t>
            </a:r>
            <a:r>
              <a:rPr sz="1050" spc="0" dirty="0" smtClean="0">
                <a:solidFill>
                  <a:srgbClr val="3B3624"/>
                </a:solidFill>
                <a:latin typeface="Times New Roman"/>
                <a:cs typeface="Times New Roman"/>
              </a:rPr>
              <a:t>e</a:t>
            </a:r>
            <a:r>
              <a:rPr sz="1050" spc="0" dirty="0" smtClean="0">
                <a:solidFill>
                  <a:srgbClr val="575720"/>
                </a:solidFill>
                <a:latin typeface="Times New Roman"/>
                <a:cs typeface="Times New Roman"/>
              </a:rPr>
              <a:t>. </a:t>
            </a:r>
            <a:r>
              <a:rPr sz="1050" spc="-129" dirty="0" smtClean="0">
                <a:solidFill>
                  <a:srgbClr val="575720"/>
                </a:solidFill>
                <a:latin typeface="Times New Roman"/>
                <a:cs typeface="Times New Roman"/>
              </a:rPr>
              <a:t> </a:t>
            </a:r>
            <a:r>
              <a:rPr sz="1050" spc="0" dirty="0" smtClean="0">
                <a:solidFill>
                  <a:srgbClr val="4B4523"/>
                </a:solidFill>
                <a:latin typeface="Times New Roman"/>
                <a:cs typeface="Times New Roman"/>
              </a:rPr>
              <a:t>P</a:t>
            </a:r>
            <a:r>
              <a:rPr sz="1050" spc="0" dirty="0" smtClean="0">
                <a:solidFill>
                  <a:srgbClr val="334C20"/>
                </a:solidFill>
                <a:latin typeface="Times New Roman"/>
                <a:cs typeface="Times New Roman"/>
              </a:rPr>
              <a:t>h</a:t>
            </a:r>
            <a:r>
              <a:rPr sz="1050" spc="0" dirty="0" smtClean="0">
                <a:solidFill>
                  <a:srgbClr val="3B3624"/>
                </a:solidFill>
                <a:latin typeface="Times New Roman"/>
                <a:cs typeface="Times New Roman"/>
              </a:rPr>
              <a:t>a</a:t>
            </a:r>
            <a:r>
              <a:rPr sz="1050" spc="0" dirty="0" smtClean="0">
                <a:solidFill>
                  <a:srgbClr val="4B4523"/>
                </a:solidFill>
                <a:latin typeface="Times New Roman"/>
                <a:cs typeface="Times New Roman"/>
              </a:rPr>
              <a:t>s</a:t>
            </a:r>
            <a:r>
              <a:rPr sz="1050" spc="0" dirty="0" smtClean="0">
                <a:solidFill>
                  <a:srgbClr val="3B3624"/>
                </a:solidFill>
                <a:latin typeface="Times New Roman"/>
                <a:cs typeface="Times New Roman"/>
              </a:rPr>
              <a:t>e </a:t>
            </a:r>
            <a:r>
              <a:rPr sz="1050" spc="8" dirty="0" smtClean="0">
                <a:solidFill>
                  <a:srgbClr val="3B3624"/>
                </a:solidFill>
                <a:latin typeface="Times New Roman"/>
                <a:cs typeface="Times New Roman"/>
              </a:rPr>
              <a:t> </a:t>
            </a:r>
            <a:r>
              <a:rPr sz="1050" spc="0" dirty="0" smtClean="0">
                <a:solidFill>
                  <a:srgbClr val="3B3624"/>
                </a:solidFill>
                <a:latin typeface="Times New Roman"/>
                <a:cs typeface="Times New Roman"/>
              </a:rPr>
              <a:t>2</a:t>
            </a:r>
            <a:r>
              <a:rPr sz="1050" spc="38" dirty="0" smtClean="0">
                <a:solidFill>
                  <a:srgbClr val="3B3624"/>
                </a:solidFill>
                <a:latin typeface="Times New Roman"/>
                <a:cs typeface="Times New Roman"/>
              </a:rPr>
              <a:t> </a:t>
            </a:r>
            <a:r>
              <a:rPr sz="1050" spc="0" dirty="0" smtClean="0">
                <a:solidFill>
                  <a:srgbClr val="4B4523"/>
                </a:solidFill>
                <a:latin typeface="Times New Roman"/>
                <a:cs typeface="Times New Roman"/>
              </a:rPr>
              <a:t>i</a:t>
            </a:r>
            <a:r>
              <a:rPr sz="1050" spc="0" dirty="0" smtClean="0">
                <a:solidFill>
                  <a:srgbClr val="3B3624"/>
                </a:solidFill>
                <a:latin typeface="Times New Roman"/>
                <a:cs typeface="Times New Roman"/>
              </a:rPr>
              <a:t>s</a:t>
            </a:r>
            <a:r>
              <a:rPr sz="1050" spc="44" dirty="0" smtClean="0">
                <a:solidFill>
                  <a:srgbClr val="3B3624"/>
                </a:solidFill>
                <a:latin typeface="Times New Roman"/>
                <a:cs typeface="Times New Roman"/>
              </a:rPr>
              <a:t> </a:t>
            </a:r>
            <a:r>
              <a:rPr sz="1050" spc="0" dirty="0" smtClean="0">
                <a:solidFill>
                  <a:srgbClr val="4B4523"/>
                </a:solidFill>
                <a:latin typeface="Times New Roman"/>
                <a:cs typeface="Times New Roman"/>
              </a:rPr>
              <a:t>v</a:t>
            </a:r>
            <a:r>
              <a:rPr sz="1050" spc="0" dirty="0" smtClean="0">
                <a:solidFill>
                  <a:srgbClr val="3B3624"/>
                </a:solidFill>
                <a:latin typeface="Times New Roman"/>
                <a:cs typeface="Times New Roman"/>
              </a:rPr>
              <a:t>ery</a:t>
            </a:r>
            <a:r>
              <a:rPr sz="1050" spc="84" dirty="0" smtClean="0">
                <a:solidFill>
                  <a:srgbClr val="3B3624"/>
                </a:solidFill>
                <a:latin typeface="Times New Roman"/>
                <a:cs typeface="Times New Roman"/>
              </a:rPr>
              <a:t> </a:t>
            </a:r>
            <a:r>
              <a:rPr sz="1050" spc="0" dirty="0" smtClean="0">
                <a:solidFill>
                  <a:srgbClr val="3B3624"/>
                </a:solidFill>
                <a:latin typeface="Times New Roman"/>
                <a:cs typeface="Times New Roman"/>
              </a:rPr>
              <a:t>fast</a:t>
            </a:r>
            <a:r>
              <a:rPr sz="1050" spc="32" dirty="0" smtClean="0">
                <a:solidFill>
                  <a:srgbClr val="3B3624"/>
                </a:solidFill>
                <a:latin typeface="Times New Roman"/>
                <a:cs typeface="Times New Roman"/>
              </a:rPr>
              <a:t> </a:t>
            </a:r>
            <a:r>
              <a:rPr sz="1050" spc="0" dirty="0" smtClean="0">
                <a:solidFill>
                  <a:srgbClr val="3B3624"/>
                </a:solidFill>
                <a:latin typeface="Times New Roman"/>
                <a:cs typeface="Times New Roman"/>
              </a:rPr>
              <a:t>fo</a:t>
            </a:r>
            <a:r>
              <a:rPr sz="1050" spc="0" dirty="0" smtClean="0">
                <a:solidFill>
                  <a:srgbClr val="334C20"/>
                </a:solidFill>
                <a:latin typeface="Times New Roman"/>
                <a:cs typeface="Times New Roman"/>
              </a:rPr>
              <a:t>r</a:t>
            </a:r>
            <a:r>
              <a:rPr sz="1050" spc="8" dirty="0" smtClean="0">
                <a:solidFill>
                  <a:srgbClr val="334C20"/>
                </a:solidFill>
                <a:latin typeface="Times New Roman"/>
                <a:cs typeface="Times New Roman"/>
              </a:rPr>
              <a:t> </a:t>
            </a:r>
            <a:r>
              <a:rPr sz="1050" spc="0" dirty="0" smtClean="0">
                <a:solidFill>
                  <a:srgbClr val="3B3624"/>
                </a:solidFill>
                <a:latin typeface="Times New Roman"/>
                <a:cs typeface="Times New Roman"/>
              </a:rPr>
              <a:t>a</a:t>
            </a:r>
            <a:r>
              <a:rPr sz="1050" spc="96" dirty="0" smtClean="0">
                <a:solidFill>
                  <a:srgbClr val="3B3624"/>
                </a:solidFill>
                <a:latin typeface="Times New Roman"/>
                <a:cs typeface="Times New Roman"/>
              </a:rPr>
              <a:t> </a:t>
            </a:r>
            <a:r>
              <a:rPr sz="1050" spc="0" dirty="0" smtClean="0">
                <a:solidFill>
                  <a:srgbClr val="3B3624"/>
                </a:solidFill>
                <a:latin typeface="Times New Roman"/>
                <a:cs typeface="Times New Roman"/>
              </a:rPr>
              <a:t>NoPI</a:t>
            </a:r>
            <a:r>
              <a:rPr sz="1050" spc="114" dirty="0" smtClean="0">
                <a:solidFill>
                  <a:srgbClr val="3B3624"/>
                </a:solidFill>
                <a:latin typeface="Times New Roman"/>
                <a:cs typeface="Times New Roman"/>
              </a:rPr>
              <a:t> </a:t>
            </a:r>
            <a:r>
              <a:rPr sz="1050" spc="0" dirty="0" smtClean="0">
                <a:solidFill>
                  <a:srgbClr val="3B3624"/>
                </a:solidFill>
                <a:latin typeface="Times New Roman"/>
                <a:cs typeface="Times New Roman"/>
              </a:rPr>
              <a:t>ta</a:t>
            </a:r>
            <a:r>
              <a:rPr sz="1050" spc="0" dirty="0" smtClean="0">
                <a:solidFill>
                  <a:srgbClr val="4B4523"/>
                </a:solidFill>
                <a:latin typeface="Times New Roman"/>
                <a:cs typeface="Times New Roman"/>
              </a:rPr>
              <a:t>b</a:t>
            </a:r>
            <a:r>
              <a:rPr sz="1050" spc="0" dirty="0" smtClean="0">
                <a:solidFill>
                  <a:srgbClr val="3B3624"/>
                </a:solidFill>
                <a:latin typeface="Times New Roman"/>
                <a:cs typeface="Times New Roman"/>
              </a:rPr>
              <a:t>le.</a:t>
            </a:r>
            <a:endParaRPr sz="105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960269" y="4885314"/>
            <a:ext cx="5033096" cy="31546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ts val="1180"/>
              </a:lnSpc>
              <a:spcBef>
                <a:spcPts val="59"/>
              </a:spcBef>
            </a:pPr>
            <a:r>
              <a:rPr sz="1050" dirty="0" smtClean="0">
                <a:solidFill>
                  <a:srgbClr val="3B3624"/>
                </a:solidFill>
                <a:latin typeface="Times New Roman"/>
                <a:cs typeface="Times New Roman"/>
              </a:rPr>
              <a:t>,</a:t>
            </a:r>
            <a:r>
              <a:rPr sz="1050" dirty="0" smtClean="0">
                <a:solidFill>
                  <a:srgbClr val="4B4523"/>
                </a:solidFill>
                <a:latin typeface="Times New Roman"/>
                <a:cs typeface="Times New Roman"/>
              </a:rPr>
              <a:t>W</a:t>
            </a:r>
            <a:r>
              <a:rPr sz="1050" dirty="0" smtClean="0">
                <a:solidFill>
                  <a:srgbClr val="334C20"/>
                </a:solidFill>
                <a:latin typeface="Times New Roman"/>
                <a:cs typeface="Times New Roman"/>
              </a:rPr>
              <a:t>h</a:t>
            </a:r>
            <a:r>
              <a:rPr sz="1050" dirty="0" smtClean="0">
                <a:solidFill>
                  <a:srgbClr val="4B4523"/>
                </a:solidFill>
                <a:latin typeface="Times New Roman"/>
                <a:cs typeface="Times New Roman"/>
              </a:rPr>
              <a:t>i</a:t>
            </a:r>
            <a:r>
              <a:rPr sz="1050" dirty="0" smtClean="0">
                <a:solidFill>
                  <a:srgbClr val="2F5F1D"/>
                </a:solidFill>
                <a:latin typeface="Times New Roman"/>
                <a:cs typeface="Times New Roman"/>
              </a:rPr>
              <a:t>l</a:t>
            </a:r>
            <a:r>
              <a:rPr sz="1050" dirty="0" smtClean="0">
                <a:solidFill>
                  <a:srgbClr val="3B3624"/>
                </a:solidFill>
                <a:latin typeface="Times New Roman"/>
                <a:cs typeface="Times New Roman"/>
              </a:rPr>
              <a:t>e</a:t>
            </a:r>
            <a:r>
              <a:rPr sz="1050" spc="59" dirty="0" smtClean="0">
                <a:solidFill>
                  <a:srgbClr val="3B3624"/>
                </a:solidFill>
                <a:latin typeface="Times New Roman"/>
                <a:cs typeface="Times New Roman"/>
              </a:rPr>
              <a:t> </a:t>
            </a:r>
            <a:r>
              <a:rPr sz="1050" spc="0" dirty="0" smtClean="0">
                <a:solidFill>
                  <a:srgbClr val="3B3624"/>
                </a:solidFill>
                <a:latin typeface="Times New Roman"/>
                <a:cs typeface="Times New Roman"/>
              </a:rPr>
              <a:t>a</a:t>
            </a:r>
            <a:r>
              <a:rPr sz="1050" spc="96" dirty="0" smtClean="0">
                <a:solidFill>
                  <a:srgbClr val="3B3624"/>
                </a:solidFill>
                <a:latin typeface="Times New Roman"/>
                <a:cs typeface="Times New Roman"/>
              </a:rPr>
              <a:t> </a:t>
            </a:r>
            <a:r>
              <a:rPr sz="1050" spc="0" dirty="0" smtClean="0">
                <a:solidFill>
                  <a:srgbClr val="4B4523"/>
                </a:solidFill>
                <a:latin typeface="Times New Roman"/>
                <a:cs typeface="Times New Roman"/>
              </a:rPr>
              <a:t>N</a:t>
            </a:r>
            <a:r>
              <a:rPr sz="1050" spc="0" dirty="0" smtClean="0">
                <a:solidFill>
                  <a:srgbClr val="3B3624"/>
                </a:solidFill>
                <a:latin typeface="Times New Roman"/>
                <a:cs typeface="Times New Roman"/>
              </a:rPr>
              <a:t>o</a:t>
            </a:r>
            <a:r>
              <a:rPr sz="1050" spc="0" dirty="0" smtClean="0">
                <a:solidFill>
                  <a:srgbClr val="4B4523"/>
                </a:solidFill>
                <a:latin typeface="Times New Roman"/>
                <a:cs typeface="Times New Roman"/>
              </a:rPr>
              <a:t>P</a:t>
            </a:r>
            <a:r>
              <a:rPr sz="1050" spc="0" dirty="0" smtClean="0">
                <a:solidFill>
                  <a:srgbClr val="334C20"/>
                </a:solidFill>
                <a:latin typeface="Times New Roman"/>
                <a:cs typeface="Times New Roman"/>
              </a:rPr>
              <a:t>I</a:t>
            </a:r>
            <a:r>
              <a:rPr sz="1050" spc="44" dirty="0" smtClean="0">
                <a:solidFill>
                  <a:srgbClr val="334C20"/>
                </a:solidFill>
                <a:latin typeface="Times New Roman"/>
                <a:cs typeface="Times New Roman"/>
              </a:rPr>
              <a:t> </a:t>
            </a:r>
            <a:r>
              <a:rPr sz="1050" spc="0" dirty="0" smtClean="0">
                <a:solidFill>
                  <a:srgbClr val="3B3624"/>
                </a:solidFill>
                <a:latin typeface="Times New Roman"/>
                <a:cs typeface="Times New Roman"/>
              </a:rPr>
              <a:t>target</a:t>
            </a:r>
            <a:r>
              <a:rPr sz="1050" spc="32" dirty="0" smtClean="0">
                <a:solidFill>
                  <a:srgbClr val="3B3624"/>
                </a:solidFill>
                <a:latin typeface="Times New Roman"/>
                <a:cs typeface="Times New Roman"/>
              </a:rPr>
              <a:t> </a:t>
            </a:r>
            <a:r>
              <a:rPr sz="1050" spc="0" dirty="0" smtClean="0">
                <a:solidFill>
                  <a:srgbClr val="3B3624"/>
                </a:solidFill>
                <a:latin typeface="Times New Roman"/>
                <a:cs typeface="Times New Roman"/>
              </a:rPr>
              <a:t>table </a:t>
            </a:r>
            <a:r>
              <a:rPr sz="1050" spc="84" dirty="0" smtClean="0">
                <a:solidFill>
                  <a:srgbClr val="3B3624"/>
                </a:solidFill>
                <a:latin typeface="Times New Roman"/>
                <a:cs typeface="Times New Roman"/>
              </a:rPr>
              <a:t> </a:t>
            </a:r>
            <a:r>
              <a:rPr sz="1050" spc="0" dirty="0" smtClean="0">
                <a:solidFill>
                  <a:srgbClr val="3B3624"/>
                </a:solidFill>
                <a:latin typeface="Times New Roman"/>
                <a:cs typeface="Times New Roman"/>
              </a:rPr>
              <a:t>i</a:t>
            </a:r>
            <a:r>
              <a:rPr sz="1050" spc="0" dirty="0" smtClean="0">
                <a:solidFill>
                  <a:srgbClr val="4B4523"/>
                </a:solidFill>
                <a:latin typeface="Times New Roman"/>
                <a:cs typeface="Times New Roman"/>
              </a:rPr>
              <a:t>s</a:t>
            </a:r>
            <a:r>
              <a:rPr sz="1050" spc="44" dirty="0" smtClean="0">
                <a:solidFill>
                  <a:srgbClr val="4B4523"/>
                </a:solidFill>
                <a:latin typeface="Times New Roman"/>
                <a:cs typeface="Times New Roman"/>
              </a:rPr>
              <a:t> </a:t>
            </a:r>
            <a:r>
              <a:rPr sz="1050" spc="0" dirty="0" smtClean="0">
                <a:solidFill>
                  <a:srgbClr val="4B4523"/>
                </a:solidFill>
                <a:latin typeface="Times New Roman"/>
                <a:cs typeface="Times New Roman"/>
              </a:rPr>
              <a:t>b</a:t>
            </a:r>
            <a:r>
              <a:rPr sz="1050" spc="0" dirty="0" smtClean="0">
                <a:solidFill>
                  <a:srgbClr val="3B3624"/>
                </a:solidFill>
                <a:latin typeface="Times New Roman"/>
                <a:cs typeface="Times New Roman"/>
              </a:rPr>
              <a:t>e</a:t>
            </a:r>
            <a:r>
              <a:rPr sz="1050" spc="0" dirty="0" smtClean="0">
                <a:solidFill>
                  <a:srgbClr val="334C20"/>
                </a:solidFill>
                <a:latin typeface="Times New Roman"/>
                <a:cs typeface="Times New Roman"/>
              </a:rPr>
              <a:t>i</a:t>
            </a:r>
            <a:r>
              <a:rPr sz="1050" spc="0" dirty="0" smtClean="0">
                <a:solidFill>
                  <a:srgbClr val="3B3624"/>
                </a:solidFill>
                <a:latin typeface="Times New Roman"/>
                <a:cs typeface="Times New Roman"/>
              </a:rPr>
              <a:t>ng  </a:t>
            </a:r>
            <a:r>
              <a:rPr sz="1050" spc="0" dirty="0" smtClean="0">
                <a:solidFill>
                  <a:srgbClr val="694525"/>
                </a:solidFill>
                <a:latin typeface="Times New Roman"/>
                <a:cs typeface="Times New Roman"/>
              </a:rPr>
              <a:t>l</a:t>
            </a:r>
            <a:r>
              <a:rPr sz="1050" spc="0" dirty="0" smtClean="0">
                <a:solidFill>
                  <a:srgbClr val="3B3624"/>
                </a:solidFill>
                <a:latin typeface="Times New Roman"/>
                <a:cs typeface="Times New Roman"/>
              </a:rPr>
              <a:t>oaded</a:t>
            </a:r>
            <a:r>
              <a:rPr sz="1050" spc="114" dirty="0" smtClean="0">
                <a:solidFill>
                  <a:srgbClr val="3B3624"/>
                </a:solidFill>
                <a:latin typeface="Times New Roman"/>
                <a:cs typeface="Times New Roman"/>
              </a:rPr>
              <a:t> </a:t>
            </a:r>
            <a:r>
              <a:rPr sz="1050" spc="0" dirty="0" smtClean="0">
                <a:solidFill>
                  <a:srgbClr val="3B3624"/>
                </a:solidFill>
                <a:latin typeface="Times New Roman"/>
                <a:cs typeface="Times New Roman"/>
              </a:rPr>
              <a:t>,</a:t>
            </a:r>
            <a:r>
              <a:rPr sz="1050" spc="180" dirty="0" smtClean="0">
                <a:solidFill>
                  <a:srgbClr val="3B3624"/>
                </a:solidFill>
                <a:latin typeface="Times New Roman"/>
                <a:cs typeface="Times New Roman"/>
              </a:rPr>
              <a:t> </a:t>
            </a:r>
            <a:r>
              <a:rPr sz="1050" spc="0" dirty="0" smtClean="0">
                <a:solidFill>
                  <a:srgbClr val="575720"/>
                </a:solidFill>
                <a:latin typeface="Times New Roman"/>
                <a:cs typeface="Times New Roman"/>
              </a:rPr>
              <a:t>u</a:t>
            </a:r>
            <a:r>
              <a:rPr sz="1050" spc="0" dirty="0" smtClean="0">
                <a:solidFill>
                  <a:srgbClr val="4B4523"/>
                </a:solidFill>
                <a:latin typeface="Times New Roman"/>
                <a:cs typeface="Times New Roman"/>
              </a:rPr>
              <a:t>s</a:t>
            </a:r>
            <a:r>
              <a:rPr sz="1050" spc="0" dirty="0" smtClean="0">
                <a:solidFill>
                  <a:srgbClr val="3B3624"/>
                </a:solidFill>
                <a:latin typeface="Times New Roman"/>
                <a:cs typeface="Times New Roman"/>
              </a:rPr>
              <a:t>e</a:t>
            </a:r>
            <a:r>
              <a:rPr sz="1050" spc="0" dirty="0" smtClean="0">
                <a:solidFill>
                  <a:srgbClr val="4B4523"/>
                </a:solidFill>
                <a:latin typeface="Times New Roman"/>
                <a:cs typeface="Times New Roman"/>
              </a:rPr>
              <a:t>rs</a:t>
            </a:r>
            <a:r>
              <a:rPr sz="1050" spc="239" dirty="0" smtClean="0">
                <a:solidFill>
                  <a:srgbClr val="4B4523"/>
                </a:solidFill>
                <a:latin typeface="Times New Roman"/>
                <a:cs typeface="Times New Roman"/>
              </a:rPr>
              <a:t> </a:t>
            </a:r>
            <a:r>
              <a:rPr sz="1050" spc="0" dirty="0" smtClean="0">
                <a:solidFill>
                  <a:srgbClr val="3B3624"/>
                </a:solidFill>
                <a:latin typeface="Times New Roman"/>
                <a:cs typeface="Times New Roman"/>
              </a:rPr>
              <a:t>can </a:t>
            </a:r>
            <a:r>
              <a:rPr sz="1050" spc="-129" dirty="0" smtClean="0">
                <a:solidFill>
                  <a:srgbClr val="3B3624"/>
                </a:solidFill>
                <a:latin typeface="Times New Roman"/>
                <a:cs typeface="Times New Roman"/>
              </a:rPr>
              <a:t> </a:t>
            </a:r>
            <a:r>
              <a:rPr sz="1050" spc="0" dirty="0" smtClean="0">
                <a:solidFill>
                  <a:srgbClr val="4B4523"/>
                </a:solidFill>
                <a:latin typeface="Times New Roman"/>
                <a:cs typeface="Times New Roman"/>
              </a:rPr>
              <a:t>v</a:t>
            </a:r>
            <a:r>
              <a:rPr sz="1050" spc="0" dirty="0" smtClean="0">
                <a:solidFill>
                  <a:srgbClr val="3B3624"/>
                </a:solidFill>
                <a:latin typeface="Times New Roman"/>
                <a:cs typeface="Times New Roman"/>
              </a:rPr>
              <a:t>ie</a:t>
            </a:r>
            <a:r>
              <a:rPr sz="1050" spc="0" dirty="0" smtClean="0">
                <a:solidFill>
                  <a:srgbClr val="4B4523"/>
                </a:solidFill>
                <a:latin typeface="Times New Roman"/>
                <a:cs typeface="Times New Roman"/>
              </a:rPr>
              <a:t>w</a:t>
            </a:r>
            <a:r>
              <a:rPr sz="1050" spc="-9" dirty="0" smtClean="0">
                <a:solidFill>
                  <a:srgbClr val="4B4523"/>
                </a:solidFill>
                <a:latin typeface="Times New Roman"/>
                <a:cs typeface="Times New Roman"/>
              </a:rPr>
              <a:t> </a:t>
            </a:r>
            <a:r>
              <a:rPr sz="1050" spc="0" dirty="0" smtClean="0">
                <a:solidFill>
                  <a:srgbClr val="334C20"/>
                </a:solidFill>
                <a:latin typeface="Times New Roman"/>
                <a:cs typeface="Times New Roman"/>
              </a:rPr>
              <a:t>t</a:t>
            </a:r>
            <a:r>
              <a:rPr sz="1050" spc="0" dirty="0" smtClean="0">
                <a:solidFill>
                  <a:srgbClr val="4B4523"/>
                </a:solidFill>
                <a:latin typeface="Times New Roman"/>
                <a:cs typeface="Times New Roman"/>
              </a:rPr>
              <a:t>h</a:t>
            </a:r>
            <a:r>
              <a:rPr sz="1050" spc="0" dirty="0" smtClean="0">
                <a:solidFill>
                  <a:srgbClr val="3B3624"/>
                </a:solidFill>
                <a:latin typeface="Times New Roman"/>
                <a:cs typeface="Times New Roman"/>
              </a:rPr>
              <a:t>e</a:t>
            </a:r>
            <a:r>
              <a:rPr sz="1050" spc="-7" dirty="0" smtClean="0">
                <a:solidFill>
                  <a:srgbClr val="3B3624"/>
                </a:solidFill>
                <a:latin typeface="Times New Roman"/>
                <a:cs typeface="Times New Roman"/>
              </a:rPr>
              <a:t> </a:t>
            </a:r>
            <a:r>
              <a:rPr sz="1050" spc="0" dirty="0" smtClean="0">
                <a:solidFill>
                  <a:srgbClr val="3B3624"/>
                </a:solidFill>
                <a:latin typeface="Times New Roman"/>
                <a:cs typeface="Times New Roman"/>
              </a:rPr>
              <a:t>tab</a:t>
            </a:r>
            <a:r>
              <a:rPr sz="1050" spc="0" dirty="0" smtClean="0">
                <a:solidFill>
                  <a:srgbClr val="2F5F1D"/>
                </a:solidFill>
                <a:latin typeface="Times New Roman"/>
                <a:cs typeface="Times New Roman"/>
              </a:rPr>
              <a:t>l</a:t>
            </a:r>
            <a:r>
              <a:rPr sz="1050" spc="0" dirty="0" smtClean="0">
                <a:solidFill>
                  <a:srgbClr val="3B3624"/>
                </a:solidFill>
                <a:latin typeface="Times New Roman"/>
                <a:cs typeface="Times New Roman"/>
              </a:rPr>
              <a:t>e </a:t>
            </a:r>
            <a:r>
              <a:rPr sz="1050" spc="39" dirty="0" smtClean="0">
                <a:solidFill>
                  <a:srgbClr val="3B3624"/>
                </a:solidFill>
                <a:latin typeface="Times New Roman"/>
                <a:cs typeface="Times New Roman"/>
              </a:rPr>
              <a:t> </a:t>
            </a:r>
            <a:r>
              <a:rPr sz="1050" spc="0" dirty="0" smtClean="0">
                <a:solidFill>
                  <a:srgbClr val="4B4523"/>
                </a:solidFill>
                <a:latin typeface="Times New Roman"/>
                <a:cs typeface="Times New Roman"/>
              </a:rPr>
              <a:t>w</a:t>
            </a:r>
            <a:r>
              <a:rPr sz="1050" spc="0" dirty="0" smtClean="0">
                <a:solidFill>
                  <a:srgbClr val="3B3624"/>
                </a:solidFill>
                <a:latin typeface="Times New Roman"/>
                <a:cs typeface="Times New Roman"/>
              </a:rPr>
              <a:t>i</a:t>
            </a:r>
            <a:r>
              <a:rPr sz="1050" spc="0" dirty="0" smtClean="0">
                <a:solidFill>
                  <a:srgbClr val="4B4523"/>
                </a:solidFill>
                <a:latin typeface="Times New Roman"/>
                <a:cs typeface="Times New Roman"/>
              </a:rPr>
              <a:t>t</a:t>
            </a:r>
            <a:r>
              <a:rPr sz="1050" spc="0" dirty="0" smtClean="0">
                <a:solidFill>
                  <a:srgbClr val="334C20"/>
                </a:solidFill>
                <a:latin typeface="Times New Roman"/>
                <a:cs typeface="Times New Roman"/>
              </a:rPr>
              <a:t>h</a:t>
            </a:r>
            <a:r>
              <a:rPr sz="1050" spc="100" dirty="0" smtClean="0">
                <a:solidFill>
                  <a:srgbClr val="334C20"/>
                </a:solidFill>
                <a:latin typeface="Times New Roman"/>
                <a:cs typeface="Times New Roman"/>
              </a:rPr>
              <a:t> </a:t>
            </a:r>
            <a:r>
              <a:rPr sz="1050" spc="0" dirty="0" smtClean="0">
                <a:solidFill>
                  <a:srgbClr val="3B3624"/>
                </a:solidFill>
                <a:latin typeface="Times New Roman"/>
                <a:cs typeface="Times New Roman"/>
              </a:rPr>
              <a:t>a</a:t>
            </a:r>
            <a:r>
              <a:rPr sz="1050" spc="0" dirty="0" smtClean="0">
                <a:solidFill>
                  <a:srgbClr val="334C20"/>
                </a:solidFill>
                <a:latin typeface="Times New Roman"/>
                <a:cs typeface="Times New Roman"/>
              </a:rPr>
              <a:t>n</a:t>
            </a:r>
            <a:r>
              <a:rPr sz="1050" spc="107" dirty="0" smtClean="0">
                <a:solidFill>
                  <a:srgbClr val="334C20"/>
                </a:solidFill>
                <a:latin typeface="Times New Roman"/>
                <a:cs typeface="Times New Roman"/>
              </a:rPr>
              <a:t> </a:t>
            </a:r>
            <a:r>
              <a:rPr sz="1050" spc="0" dirty="0" smtClean="0">
                <a:solidFill>
                  <a:srgbClr val="3B3624"/>
                </a:solidFill>
                <a:latin typeface="Times New Roman"/>
                <a:cs typeface="Times New Roman"/>
              </a:rPr>
              <a:t>A</a:t>
            </a:r>
            <a:r>
              <a:rPr sz="1050" spc="0" dirty="0" smtClean="0">
                <a:solidFill>
                  <a:srgbClr val="4B4523"/>
                </a:solidFill>
                <a:latin typeface="Times New Roman"/>
                <a:cs typeface="Times New Roman"/>
              </a:rPr>
              <a:t>C</a:t>
            </a:r>
            <a:r>
              <a:rPr sz="1050" spc="0" dirty="0" smtClean="0">
                <a:solidFill>
                  <a:srgbClr val="3B3624"/>
                </a:solidFill>
                <a:latin typeface="Times New Roman"/>
                <a:cs typeface="Times New Roman"/>
              </a:rPr>
              <a:t>C</a:t>
            </a:r>
            <a:r>
              <a:rPr sz="1050" spc="0" dirty="0" smtClean="0">
                <a:solidFill>
                  <a:srgbClr val="4B4523"/>
                </a:solidFill>
                <a:latin typeface="Times New Roman"/>
                <a:cs typeface="Times New Roman"/>
              </a:rPr>
              <a:t>E</a:t>
            </a:r>
            <a:r>
              <a:rPr sz="1050" spc="0" dirty="0" smtClean="0">
                <a:solidFill>
                  <a:srgbClr val="3B3624"/>
                </a:solidFill>
                <a:latin typeface="Times New Roman"/>
                <a:cs typeface="Times New Roman"/>
              </a:rPr>
              <a:t>S</a:t>
            </a:r>
            <a:r>
              <a:rPr sz="1050" spc="0" dirty="0" smtClean="0">
                <a:solidFill>
                  <a:srgbClr val="4B4523"/>
                </a:solidFill>
                <a:latin typeface="Times New Roman"/>
                <a:cs typeface="Times New Roman"/>
              </a:rPr>
              <a:t>S</a:t>
            </a:r>
            <a:endParaRPr sz="1050">
              <a:latin typeface="Times New Roman"/>
              <a:cs typeface="Times New Roman"/>
            </a:endParaRPr>
          </a:p>
          <a:p>
            <a:pPr marL="76778" marR="64032" algn="ctr">
              <a:lnSpc>
                <a:spcPct val="95825"/>
              </a:lnSpc>
            </a:pPr>
            <a:r>
              <a:rPr sz="1050" dirty="0" smtClean="0">
                <a:solidFill>
                  <a:srgbClr val="3B3624"/>
                </a:solidFill>
                <a:latin typeface="Times New Roman"/>
                <a:cs typeface="Times New Roman"/>
              </a:rPr>
              <a:t>Lock.Th</a:t>
            </a:r>
            <a:r>
              <a:rPr sz="1050" dirty="0" smtClean="0">
                <a:solidFill>
                  <a:srgbClr val="694525"/>
                </a:solidFill>
                <a:latin typeface="Times New Roman"/>
                <a:cs typeface="Times New Roman"/>
              </a:rPr>
              <a:t>i</a:t>
            </a:r>
            <a:r>
              <a:rPr sz="1050" dirty="0" smtClean="0">
                <a:solidFill>
                  <a:srgbClr val="4B4523"/>
                </a:solidFill>
                <a:latin typeface="Times New Roman"/>
                <a:cs typeface="Times New Roman"/>
              </a:rPr>
              <a:t>s</a:t>
            </a:r>
            <a:r>
              <a:rPr sz="1050" spc="94" dirty="0" smtClean="0">
                <a:solidFill>
                  <a:srgbClr val="4B4523"/>
                </a:solidFill>
                <a:latin typeface="Times New Roman"/>
                <a:cs typeface="Times New Roman"/>
              </a:rPr>
              <a:t> </a:t>
            </a:r>
            <a:r>
              <a:rPr sz="1050" spc="0" dirty="0" smtClean="0">
                <a:solidFill>
                  <a:srgbClr val="2F5F1D"/>
                </a:solidFill>
                <a:latin typeface="Times New Roman"/>
                <a:cs typeface="Times New Roman"/>
              </a:rPr>
              <a:t>i</a:t>
            </a:r>
            <a:r>
              <a:rPr sz="1050" spc="0" dirty="0" smtClean="0">
                <a:solidFill>
                  <a:srgbClr val="3B3624"/>
                </a:solidFill>
                <a:latin typeface="Times New Roman"/>
                <a:cs typeface="Times New Roman"/>
              </a:rPr>
              <a:t>s</a:t>
            </a:r>
            <a:r>
              <a:rPr sz="1050" spc="59" dirty="0" smtClean="0">
                <a:solidFill>
                  <a:srgbClr val="3B3624"/>
                </a:solidFill>
                <a:latin typeface="Times New Roman"/>
                <a:cs typeface="Times New Roman"/>
              </a:rPr>
              <a:t> </a:t>
            </a:r>
            <a:r>
              <a:rPr sz="1050" spc="0" dirty="0" smtClean="0">
                <a:solidFill>
                  <a:srgbClr val="4B4523"/>
                </a:solidFill>
                <a:latin typeface="Times New Roman"/>
                <a:cs typeface="Times New Roman"/>
              </a:rPr>
              <a:t>p</a:t>
            </a:r>
            <a:r>
              <a:rPr sz="1050" spc="0" dirty="0" smtClean="0">
                <a:solidFill>
                  <a:srgbClr val="3B3624"/>
                </a:solidFill>
                <a:latin typeface="Times New Roman"/>
                <a:cs typeface="Times New Roman"/>
              </a:rPr>
              <a:t>oss</a:t>
            </a:r>
            <a:r>
              <a:rPr sz="1050" spc="0" dirty="0" smtClean="0">
                <a:solidFill>
                  <a:srgbClr val="694525"/>
                </a:solidFill>
                <a:latin typeface="Times New Roman"/>
                <a:cs typeface="Times New Roman"/>
              </a:rPr>
              <a:t>i</a:t>
            </a:r>
            <a:r>
              <a:rPr sz="1050" spc="0" dirty="0" smtClean="0">
                <a:solidFill>
                  <a:srgbClr val="334C20"/>
                </a:solidFill>
                <a:latin typeface="Times New Roman"/>
                <a:cs typeface="Times New Roman"/>
              </a:rPr>
              <a:t>b</a:t>
            </a:r>
            <a:r>
              <a:rPr sz="1050" spc="0" dirty="0" smtClean="0">
                <a:solidFill>
                  <a:srgbClr val="4B4523"/>
                </a:solidFill>
                <a:latin typeface="Times New Roman"/>
                <a:cs typeface="Times New Roman"/>
              </a:rPr>
              <a:t>l</a:t>
            </a:r>
            <a:r>
              <a:rPr sz="1050" spc="0" dirty="0" smtClean="0">
                <a:solidFill>
                  <a:srgbClr val="3B3624"/>
                </a:solidFill>
                <a:latin typeface="Times New Roman"/>
                <a:cs typeface="Times New Roman"/>
              </a:rPr>
              <a:t>e</a:t>
            </a:r>
            <a:r>
              <a:rPr sz="1050" spc="59" dirty="0" smtClean="0">
                <a:solidFill>
                  <a:srgbClr val="3B3624"/>
                </a:solidFill>
                <a:latin typeface="Times New Roman"/>
                <a:cs typeface="Times New Roman"/>
              </a:rPr>
              <a:t> </a:t>
            </a:r>
            <a:r>
              <a:rPr sz="1050" spc="0" dirty="0" smtClean="0">
                <a:solidFill>
                  <a:srgbClr val="4B4523"/>
                </a:solidFill>
                <a:latin typeface="Times New Roman"/>
                <a:cs typeface="Times New Roman"/>
              </a:rPr>
              <a:t>b</a:t>
            </a:r>
            <a:r>
              <a:rPr sz="1050" spc="0" dirty="0" smtClean="0">
                <a:solidFill>
                  <a:srgbClr val="3B3624"/>
                </a:solidFill>
                <a:latin typeface="Times New Roman"/>
                <a:cs typeface="Times New Roman"/>
              </a:rPr>
              <a:t>eca</a:t>
            </a:r>
            <a:r>
              <a:rPr sz="1050" spc="0" dirty="0" smtClean="0">
                <a:solidFill>
                  <a:srgbClr val="4B4523"/>
                </a:solidFill>
                <a:latin typeface="Times New Roman"/>
                <a:cs typeface="Times New Roman"/>
              </a:rPr>
              <a:t>us</a:t>
            </a:r>
            <a:r>
              <a:rPr sz="1050" spc="0" dirty="0" smtClean="0">
                <a:solidFill>
                  <a:srgbClr val="3B3624"/>
                </a:solidFill>
                <a:latin typeface="Times New Roman"/>
                <a:cs typeface="Times New Roman"/>
              </a:rPr>
              <a:t>e</a:t>
            </a:r>
            <a:r>
              <a:rPr sz="1050" spc="67" dirty="0" smtClean="0">
                <a:solidFill>
                  <a:srgbClr val="3B3624"/>
                </a:solidFill>
                <a:latin typeface="Times New Roman"/>
                <a:cs typeface="Times New Roman"/>
              </a:rPr>
              <a:t> </a:t>
            </a:r>
            <a:r>
              <a:rPr sz="1050" spc="0" dirty="0" smtClean="0">
                <a:solidFill>
                  <a:srgbClr val="3B3624"/>
                </a:solidFill>
                <a:latin typeface="Times New Roman"/>
                <a:cs typeface="Times New Roman"/>
              </a:rPr>
              <a:t>ro</a:t>
            </a:r>
            <a:r>
              <a:rPr sz="1050" spc="0" dirty="0" smtClean="0">
                <a:solidFill>
                  <a:srgbClr val="4B4523"/>
                </a:solidFill>
                <a:latin typeface="Times New Roman"/>
                <a:cs typeface="Times New Roman"/>
              </a:rPr>
              <a:t>w</a:t>
            </a:r>
            <a:r>
              <a:rPr sz="1050" spc="0" dirty="0" smtClean="0">
                <a:solidFill>
                  <a:srgbClr val="3B3624"/>
                </a:solidFill>
                <a:latin typeface="Times New Roman"/>
                <a:cs typeface="Times New Roman"/>
              </a:rPr>
              <a:t>s</a:t>
            </a:r>
            <a:r>
              <a:rPr sz="1050" spc="189" dirty="0" smtClean="0">
                <a:solidFill>
                  <a:srgbClr val="3B3624"/>
                </a:solidFill>
                <a:latin typeface="Times New Roman"/>
                <a:cs typeface="Times New Roman"/>
              </a:rPr>
              <a:t> </a:t>
            </a:r>
            <a:r>
              <a:rPr sz="1050" spc="0" dirty="0" smtClean="0">
                <a:solidFill>
                  <a:srgbClr val="3B3624"/>
                </a:solidFill>
                <a:latin typeface="Times New Roman"/>
                <a:cs typeface="Times New Roman"/>
              </a:rPr>
              <a:t>a</a:t>
            </a:r>
            <a:r>
              <a:rPr sz="1050" spc="0" dirty="0" smtClean="0">
                <a:solidFill>
                  <a:srgbClr val="334C20"/>
                </a:solidFill>
                <a:latin typeface="Times New Roman"/>
                <a:cs typeface="Times New Roman"/>
              </a:rPr>
              <a:t>r</a:t>
            </a:r>
            <a:r>
              <a:rPr sz="1050" spc="0" dirty="0" smtClean="0">
                <a:solidFill>
                  <a:srgbClr val="3B3624"/>
                </a:solidFill>
                <a:latin typeface="Times New Roman"/>
                <a:cs typeface="Times New Roman"/>
              </a:rPr>
              <a:t>e</a:t>
            </a:r>
            <a:r>
              <a:rPr sz="1050" spc="39" dirty="0" smtClean="0">
                <a:solidFill>
                  <a:srgbClr val="3B3624"/>
                </a:solidFill>
                <a:latin typeface="Times New Roman"/>
                <a:cs typeface="Times New Roman"/>
              </a:rPr>
              <a:t> </a:t>
            </a:r>
            <a:r>
              <a:rPr sz="1050" spc="0" dirty="0" smtClean="0">
                <a:solidFill>
                  <a:srgbClr val="3B3624"/>
                </a:solidFill>
                <a:latin typeface="Times New Roman"/>
                <a:cs typeface="Times New Roman"/>
              </a:rPr>
              <a:t>a</a:t>
            </a:r>
            <a:r>
              <a:rPr sz="1050" spc="0" dirty="0" smtClean="0">
                <a:solidFill>
                  <a:srgbClr val="4B4523"/>
                </a:solidFill>
                <a:latin typeface="Times New Roman"/>
                <a:cs typeface="Times New Roman"/>
              </a:rPr>
              <a:t>lw</a:t>
            </a:r>
            <a:r>
              <a:rPr sz="1050" spc="0" dirty="0" smtClean="0">
                <a:solidFill>
                  <a:srgbClr val="3B3624"/>
                </a:solidFill>
                <a:latin typeface="Times New Roman"/>
                <a:cs typeface="Times New Roman"/>
              </a:rPr>
              <a:t>a</a:t>
            </a:r>
            <a:r>
              <a:rPr sz="1050" spc="0" dirty="0" smtClean="0">
                <a:solidFill>
                  <a:srgbClr val="4B4523"/>
                </a:solidFill>
                <a:latin typeface="Times New Roman"/>
                <a:cs typeface="Times New Roman"/>
              </a:rPr>
              <a:t>y</a:t>
            </a:r>
            <a:r>
              <a:rPr sz="1050" spc="0" dirty="0" smtClean="0">
                <a:solidFill>
                  <a:srgbClr val="3B3624"/>
                </a:solidFill>
                <a:latin typeface="Times New Roman"/>
                <a:cs typeface="Times New Roman"/>
              </a:rPr>
              <a:t>s</a:t>
            </a:r>
            <a:r>
              <a:rPr sz="1050" spc="233" dirty="0" smtClean="0">
                <a:solidFill>
                  <a:srgbClr val="3B3624"/>
                </a:solidFill>
                <a:latin typeface="Times New Roman"/>
                <a:cs typeface="Times New Roman"/>
              </a:rPr>
              <a:t> </a:t>
            </a:r>
            <a:r>
              <a:rPr sz="1050" spc="0" dirty="0" smtClean="0">
                <a:solidFill>
                  <a:srgbClr val="3B3624"/>
                </a:solidFill>
                <a:latin typeface="Times New Roman"/>
                <a:cs typeface="Times New Roman"/>
              </a:rPr>
              <a:t>appe</a:t>
            </a:r>
            <a:r>
              <a:rPr sz="1050" spc="0" dirty="0" smtClean="0">
                <a:solidFill>
                  <a:srgbClr val="4B4523"/>
                </a:solidFill>
                <a:latin typeface="Times New Roman"/>
                <a:cs typeface="Times New Roman"/>
              </a:rPr>
              <a:t>n</a:t>
            </a:r>
            <a:r>
              <a:rPr sz="1050" spc="0" dirty="0" smtClean="0">
                <a:solidFill>
                  <a:srgbClr val="3B3624"/>
                </a:solidFill>
                <a:latin typeface="Times New Roman"/>
                <a:cs typeface="Times New Roman"/>
              </a:rPr>
              <a:t>ded</a:t>
            </a:r>
            <a:r>
              <a:rPr sz="1050" spc="97" dirty="0" smtClean="0">
                <a:solidFill>
                  <a:srgbClr val="3B3624"/>
                </a:solidFill>
                <a:latin typeface="Times New Roman"/>
                <a:cs typeface="Times New Roman"/>
              </a:rPr>
              <a:t> </a:t>
            </a:r>
            <a:r>
              <a:rPr sz="1050" spc="0" dirty="0" smtClean="0">
                <a:solidFill>
                  <a:srgbClr val="3B3624"/>
                </a:solidFill>
                <a:latin typeface="Times New Roman"/>
                <a:cs typeface="Times New Roman"/>
              </a:rPr>
              <a:t>a</a:t>
            </a:r>
            <a:r>
              <a:rPr sz="1050" spc="0" dirty="0" smtClean="0">
                <a:solidFill>
                  <a:srgbClr val="4B4523"/>
                </a:solidFill>
                <a:latin typeface="Times New Roman"/>
                <a:cs typeface="Times New Roman"/>
              </a:rPr>
              <a:t>t</a:t>
            </a:r>
            <a:r>
              <a:rPr sz="1050" spc="-9" dirty="0" smtClean="0">
                <a:solidFill>
                  <a:srgbClr val="4B4523"/>
                </a:solidFill>
                <a:latin typeface="Times New Roman"/>
                <a:cs typeface="Times New Roman"/>
              </a:rPr>
              <a:t> </a:t>
            </a:r>
            <a:r>
              <a:rPr sz="1050" spc="0" dirty="0" smtClean="0">
                <a:solidFill>
                  <a:srgbClr val="334C20"/>
                </a:solidFill>
                <a:latin typeface="Times New Roman"/>
                <a:cs typeface="Times New Roman"/>
              </a:rPr>
              <a:t>t</a:t>
            </a:r>
            <a:r>
              <a:rPr sz="1050" spc="0" dirty="0" smtClean="0">
                <a:solidFill>
                  <a:srgbClr val="4B4523"/>
                </a:solidFill>
                <a:latin typeface="Times New Roman"/>
                <a:cs typeface="Times New Roman"/>
              </a:rPr>
              <a:t>h</a:t>
            </a:r>
            <a:r>
              <a:rPr sz="1050" spc="0" dirty="0" smtClean="0">
                <a:solidFill>
                  <a:srgbClr val="3B3624"/>
                </a:solidFill>
                <a:latin typeface="Times New Roman"/>
                <a:cs typeface="Times New Roman"/>
              </a:rPr>
              <a:t>e</a:t>
            </a:r>
            <a:r>
              <a:rPr sz="1050" spc="14" dirty="0" smtClean="0">
                <a:solidFill>
                  <a:srgbClr val="3B3624"/>
                </a:solidFill>
                <a:latin typeface="Times New Roman"/>
                <a:cs typeface="Times New Roman"/>
              </a:rPr>
              <a:t> </a:t>
            </a:r>
            <a:r>
              <a:rPr sz="1050" spc="0" dirty="0" smtClean="0">
                <a:solidFill>
                  <a:srgbClr val="3B3624"/>
                </a:solidFill>
                <a:latin typeface="Times New Roman"/>
                <a:cs typeface="Times New Roman"/>
              </a:rPr>
              <a:t>e</a:t>
            </a:r>
            <a:r>
              <a:rPr sz="1050" spc="0" dirty="0" smtClean="0">
                <a:solidFill>
                  <a:srgbClr val="4B4523"/>
                </a:solidFill>
                <a:latin typeface="Times New Roman"/>
                <a:cs typeface="Times New Roman"/>
              </a:rPr>
              <a:t>n</a:t>
            </a:r>
            <a:r>
              <a:rPr sz="1050" spc="0" dirty="0" smtClean="0">
                <a:solidFill>
                  <a:srgbClr val="3B3624"/>
                </a:solidFill>
                <a:latin typeface="Times New Roman"/>
                <a:cs typeface="Times New Roman"/>
              </a:rPr>
              <a:t>d</a:t>
            </a:r>
            <a:r>
              <a:rPr sz="1050" spc="246" dirty="0" smtClean="0">
                <a:solidFill>
                  <a:srgbClr val="3B3624"/>
                </a:solidFill>
                <a:latin typeface="Times New Roman"/>
                <a:cs typeface="Times New Roman"/>
              </a:rPr>
              <a:t> </a:t>
            </a:r>
            <a:r>
              <a:rPr sz="1050" spc="0" dirty="0" smtClean="0">
                <a:solidFill>
                  <a:srgbClr val="3B3624"/>
                </a:solidFill>
                <a:latin typeface="Times New Roman"/>
                <a:cs typeface="Times New Roman"/>
              </a:rPr>
              <a:t>o</a:t>
            </a:r>
            <a:r>
              <a:rPr sz="1050" spc="0" dirty="0" smtClean="0">
                <a:solidFill>
                  <a:srgbClr val="4B4523"/>
                </a:solidFill>
                <a:latin typeface="Times New Roman"/>
                <a:cs typeface="Times New Roman"/>
              </a:rPr>
              <a:t>f</a:t>
            </a:r>
            <a:r>
              <a:rPr sz="1050" spc="65" dirty="0" smtClean="0">
                <a:solidFill>
                  <a:srgbClr val="4B4523"/>
                </a:solidFill>
                <a:latin typeface="Times New Roman"/>
                <a:cs typeface="Times New Roman"/>
              </a:rPr>
              <a:t> </a:t>
            </a:r>
            <a:r>
              <a:rPr sz="1050" spc="0" dirty="0" smtClean="0">
                <a:solidFill>
                  <a:srgbClr val="3B3624"/>
                </a:solidFill>
                <a:latin typeface="Times New Roman"/>
                <a:cs typeface="Times New Roman"/>
              </a:rPr>
              <a:t>a</a:t>
            </a:r>
            <a:r>
              <a:rPr sz="1050" spc="96" dirty="0" smtClean="0">
                <a:solidFill>
                  <a:srgbClr val="3B3624"/>
                </a:solidFill>
                <a:latin typeface="Times New Roman"/>
                <a:cs typeface="Times New Roman"/>
              </a:rPr>
              <a:t> </a:t>
            </a:r>
            <a:r>
              <a:rPr sz="1050" spc="0" dirty="0" smtClean="0">
                <a:solidFill>
                  <a:srgbClr val="3B3624"/>
                </a:solidFill>
                <a:latin typeface="Times New Roman"/>
                <a:cs typeface="Times New Roman"/>
              </a:rPr>
              <a:t>No</a:t>
            </a:r>
            <a:r>
              <a:rPr sz="1050" spc="0" dirty="0" smtClean="0">
                <a:solidFill>
                  <a:srgbClr val="4B4523"/>
                </a:solidFill>
                <a:latin typeface="Times New Roman"/>
                <a:cs typeface="Times New Roman"/>
              </a:rPr>
              <a:t>P</a:t>
            </a:r>
            <a:r>
              <a:rPr sz="1050" spc="0" dirty="0" smtClean="0">
                <a:solidFill>
                  <a:srgbClr val="334C20"/>
                </a:solidFill>
                <a:latin typeface="Times New Roman"/>
                <a:cs typeface="Times New Roman"/>
              </a:rPr>
              <a:t>I</a:t>
            </a:r>
            <a:r>
              <a:rPr sz="1050" spc="44" dirty="0" smtClean="0">
                <a:solidFill>
                  <a:srgbClr val="334C20"/>
                </a:solidFill>
                <a:latin typeface="Times New Roman"/>
                <a:cs typeface="Times New Roman"/>
              </a:rPr>
              <a:t> </a:t>
            </a:r>
            <a:r>
              <a:rPr sz="1050" spc="0" dirty="0" smtClean="0">
                <a:solidFill>
                  <a:srgbClr val="4B4523"/>
                </a:solidFill>
                <a:latin typeface="Times New Roman"/>
                <a:cs typeface="Times New Roman"/>
              </a:rPr>
              <a:t>t</a:t>
            </a:r>
            <a:r>
              <a:rPr sz="1050" spc="0" dirty="0" smtClean="0">
                <a:solidFill>
                  <a:srgbClr val="3B3624"/>
                </a:solidFill>
                <a:latin typeface="Times New Roman"/>
                <a:cs typeface="Times New Roman"/>
              </a:rPr>
              <a:t>ab</a:t>
            </a:r>
            <a:r>
              <a:rPr sz="1050" spc="0" dirty="0" smtClean="0">
                <a:solidFill>
                  <a:srgbClr val="694525"/>
                </a:solidFill>
                <a:latin typeface="Times New Roman"/>
                <a:cs typeface="Times New Roman"/>
              </a:rPr>
              <a:t>l</a:t>
            </a:r>
            <a:r>
              <a:rPr sz="1050" spc="0" dirty="0" smtClean="0">
                <a:solidFill>
                  <a:srgbClr val="3B3624"/>
                </a:solidFill>
                <a:latin typeface="Times New Roman"/>
                <a:cs typeface="Times New Roman"/>
              </a:rPr>
              <a:t>e.</a:t>
            </a:r>
            <a:endParaRPr sz="105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951125" y="5347010"/>
            <a:ext cx="3389248" cy="4872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1844" marR="28194">
              <a:lnSpc>
                <a:spcPts val="1240"/>
              </a:lnSpc>
              <a:spcBef>
                <a:spcPts val="62"/>
              </a:spcBef>
            </a:pPr>
            <a:r>
              <a:rPr sz="1050" dirty="0" smtClean="0">
                <a:solidFill>
                  <a:srgbClr val="3B3624"/>
                </a:solidFill>
                <a:latin typeface="Times New Roman"/>
                <a:cs typeface="Times New Roman"/>
              </a:rPr>
              <a:t>,T</a:t>
            </a:r>
            <a:r>
              <a:rPr sz="1050" dirty="0" smtClean="0">
                <a:solidFill>
                  <a:srgbClr val="334C20"/>
                </a:solidFill>
                <a:latin typeface="Times New Roman"/>
                <a:cs typeface="Times New Roman"/>
              </a:rPr>
              <a:t>h</a:t>
            </a:r>
            <a:r>
              <a:rPr sz="1050" dirty="0" smtClean="0">
                <a:solidFill>
                  <a:srgbClr val="3B3624"/>
                </a:solidFill>
                <a:latin typeface="Times New Roman"/>
                <a:cs typeface="Times New Roman"/>
              </a:rPr>
              <a:t>e</a:t>
            </a:r>
            <a:r>
              <a:rPr sz="1050" spc="59" dirty="0" smtClean="0">
                <a:solidFill>
                  <a:srgbClr val="3B3624"/>
                </a:solidFill>
                <a:latin typeface="Times New Roman"/>
                <a:cs typeface="Times New Roman"/>
              </a:rPr>
              <a:t> </a:t>
            </a:r>
            <a:r>
              <a:rPr sz="1050" spc="0" dirty="0" smtClean="0">
                <a:solidFill>
                  <a:srgbClr val="3B3624"/>
                </a:solidFill>
                <a:latin typeface="Times New Roman"/>
                <a:cs typeface="Times New Roman"/>
              </a:rPr>
              <a:t>follo</a:t>
            </a:r>
            <a:r>
              <a:rPr sz="1050" spc="0" dirty="0" smtClean="0">
                <a:solidFill>
                  <a:srgbClr val="4B4523"/>
                </a:solidFill>
                <a:latin typeface="Times New Roman"/>
                <a:cs typeface="Times New Roman"/>
              </a:rPr>
              <a:t>w</a:t>
            </a:r>
            <a:r>
              <a:rPr sz="1050" spc="0" dirty="0" smtClean="0">
                <a:solidFill>
                  <a:srgbClr val="3B3624"/>
                </a:solidFill>
                <a:latin typeface="Times New Roman"/>
                <a:cs typeface="Times New Roman"/>
              </a:rPr>
              <a:t>i</a:t>
            </a:r>
            <a:r>
              <a:rPr sz="1050" spc="0" dirty="0" smtClean="0">
                <a:solidFill>
                  <a:srgbClr val="334C20"/>
                </a:solidFill>
                <a:latin typeface="Times New Roman"/>
                <a:cs typeface="Times New Roman"/>
              </a:rPr>
              <a:t>n</a:t>
            </a:r>
            <a:r>
              <a:rPr sz="1050" spc="0" dirty="0" smtClean="0">
                <a:solidFill>
                  <a:srgbClr val="3B3624"/>
                </a:solidFill>
                <a:latin typeface="Times New Roman"/>
                <a:cs typeface="Times New Roman"/>
              </a:rPr>
              <a:t>g</a:t>
            </a:r>
            <a:r>
              <a:rPr sz="1050" spc="44" dirty="0" smtClean="0">
                <a:solidFill>
                  <a:srgbClr val="3B3624"/>
                </a:solidFill>
                <a:latin typeface="Times New Roman"/>
                <a:cs typeface="Times New Roman"/>
              </a:rPr>
              <a:t> </a:t>
            </a:r>
            <a:r>
              <a:rPr sz="1000" spc="0" dirty="0" smtClean="0">
                <a:solidFill>
                  <a:srgbClr val="3B3624"/>
                </a:solidFill>
                <a:latin typeface="Arial"/>
                <a:cs typeface="Arial"/>
              </a:rPr>
              <a:t>SE</a:t>
            </a:r>
            <a:r>
              <a:rPr sz="1000" spc="0" dirty="0" smtClean="0">
                <a:solidFill>
                  <a:srgbClr val="575720"/>
                </a:solidFill>
                <a:latin typeface="Arial"/>
                <a:cs typeface="Arial"/>
              </a:rPr>
              <a:t>L</a:t>
            </a:r>
            <a:r>
              <a:rPr sz="1000" spc="0" dirty="0" smtClean="0">
                <a:solidFill>
                  <a:srgbClr val="3B3624"/>
                </a:solidFill>
                <a:latin typeface="Arial"/>
                <a:cs typeface="Arial"/>
              </a:rPr>
              <a:t>ECT</a:t>
            </a:r>
            <a:r>
              <a:rPr sz="1000" spc="-25" dirty="0" smtClean="0">
                <a:solidFill>
                  <a:srgbClr val="3B3624"/>
                </a:solidFill>
                <a:latin typeface="Arial"/>
                <a:cs typeface="Arial"/>
              </a:rPr>
              <a:t> </a:t>
            </a:r>
            <a:r>
              <a:rPr sz="1100" spc="0" dirty="0" smtClean="0">
                <a:solidFill>
                  <a:srgbClr val="4B4523"/>
                </a:solidFill>
                <a:latin typeface="Arial"/>
                <a:cs typeface="Arial"/>
              </a:rPr>
              <a:t>will</a:t>
            </a:r>
            <a:r>
              <a:rPr sz="1100" spc="143" dirty="0" smtClean="0">
                <a:solidFill>
                  <a:srgbClr val="4B4523"/>
                </a:solidFill>
                <a:latin typeface="Arial"/>
                <a:cs typeface="Arial"/>
              </a:rPr>
              <a:t> </a:t>
            </a:r>
            <a:r>
              <a:rPr sz="1050" spc="0" dirty="0" smtClean="0">
                <a:solidFill>
                  <a:srgbClr val="4B4523"/>
                </a:solidFill>
                <a:latin typeface="Times New Roman"/>
                <a:cs typeface="Times New Roman"/>
              </a:rPr>
              <a:t>s</a:t>
            </a:r>
            <a:r>
              <a:rPr sz="1050" spc="0" dirty="0" smtClean="0">
                <a:solidFill>
                  <a:srgbClr val="334C20"/>
                </a:solidFill>
                <a:latin typeface="Times New Roman"/>
                <a:cs typeface="Times New Roman"/>
              </a:rPr>
              <a:t>u</a:t>
            </a:r>
            <a:r>
              <a:rPr sz="1050" spc="0" dirty="0" smtClean="0">
                <a:solidFill>
                  <a:srgbClr val="4B4523"/>
                </a:solidFill>
                <a:latin typeface="Times New Roman"/>
                <a:cs typeface="Times New Roman"/>
              </a:rPr>
              <a:t>c</a:t>
            </a:r>
            <a:r>
              <a:rPr sz="1050" spc="0" dirty="0" smtClean="0">
                <a:solidFill>
                  <a:srgbClr val="3B3624"/>
                </a:solidFill>
                <a:latin typeface="Times New Roman"/>
                <a:cs typeface="Times New Roman"/>
              </a:rPr>
              <a:t>cee</a:t>
            </a:r>
            <a:r>
              <a:rPr sz="1050" spc="0" dirty="0" smtClean="0">
                <a:solidFill>
                  <a:srgbClr val="575720"/>
                </a:solidFill>
                <a:latin typeface="Times New Roman"/>
                <a:cs typeface="Times New Roman"/>
              </a:rPr>
              <a:t>d  </a:t>
            </a:r>
            <a:r>
              <a:rPr sz="1050" spc="72" dirty="0" smtClean="0">
                <a:solidFill>
                  <a:srgbClr val="575720"/>
                </a:solidFill>
                <a:latin typeface="Times New Roman"/>
                <a:cs typeface="Times New Roman"/>
              </a:rPr>
              <a:t> </a:t>
            </a:r>
            <a:r>
              <a:rPr sz="1050" spc="0" dirty="0" smtClean="0">
                <a:solidFill>
                  <a:srgbClr val="3B3624"/>
                </a:solidFill>
                <a:latin typeface="Times New Roman"/>
                <a:cs typeface="Times New Roman"/>
              </a:rPr>
              <a:t>for</a:t>
            </a:r>
            <a:r>
              <a:rPr sz="1050" spc="38" dirty="0" smtClean="0">
                <a:solidFill>
                  <a:srgbClr val="3B3624"/>
                </a:solidFill>
                <a:latin typeface="Times New Roman"/>
                <a:cs typeface="Times New Roman"/>
              </a:rPr>
              <a:t> </a:t>
            </a:r>
            <a:r>
              <a:rPr sz="1050" spc="0" dirty="0" smtClean="0">
                <a:solidFill>
                  <a:srgbClr val="4B4523"/>
                </a:solidFill>
                <a:latin typeface="Times New Roman"/>
                <a:cs typeface="Times New Roman"/>
              </a:rPr>
              <a:t>N</a:t>
            </a:r>
            <a:r>
              <a:rPr sz="1050" spc="0" dirty="0" smtClean="0">
                <a:solidFill>
                  <a:srgbClr val="3B3624"/>
                </a:solidFill>
                <a:latin typeface="Times New Roman"/>
                <a:cs typeface="Times New Roman"/>
              </a:rPr>
              <a:t>oP</a:t>
            </a:r>
            <a:r>
              <a:rPr sz="1050" spc="0" dirty="0" smtClean="0">
                <a:solidFill>
                  <a:srgbClr val="575720"/>
                </a:solidFill>
                <a:latin typeface="Times New Roman"/>
                <a:cs typeface="Times New Roman"/>
              </a:rPr>
              <a:t>I </a:t>
            </a:r>
            <a:r>
              <a:rPr sz="1050" spc="50" dirty="0" smtClean="0">
                <a:solidFill>
                  <a:srgbClr val="575720"/>
                </a:solidFill>
                <a:latin typeface="Times New Roman"/>
                <a:cs typeface="Times New Roman"/>
              </a:rPr>
              <a:t> </a:t>
            </a:r>
            <a:r>
              <a:rPr sz="1050" spc="0" dirty="0" smtClean="0">
                <a:solidFill>
                  <a:srgbClr val="3B3624"/>
                </a:solidFill>
                <a:latin typeface="Times New Roman"/>
                <a:cs typeface="Times New Roman"/>
              </a:rPr>
              <a:t>ta</a:t>
            </a:r>
            <a:r>
              <a:rPr sz="1050" spc="0" dirty="0" smtClean="0">
                <a:solidFill>
                  <a:srgbClr val="4B4523"/>
                </a:solidFill>
                <a:latin typeface="Times New Roman"/>
                <a:cs typeface="Times New Roman"/>
              </a:rPr>
              <a:t>b</a:t>
            </a:r>
            <a:r>
              <a:rPr sz="1050" spc="0" dirty="0" smtClean="0">
                <a:solidFill>
                  <a:srgbClr val="694525"/>
                </a:solidFill>
                <a:latin typeface="Times New Roman"/>
                <a:cs typeface="Times New Roman"/>
              </a:rPr>
              <a:t>l</a:t>
            </a:r>
            <a:r>
              <a:rPr sz="1050" spc="0" dirty="0" smtClean="0">
                <a:solidFill>
                  <a:srgbClr val="3B3624"/>
                </a:solidFill>
                <a:latin typeface="Times New Roman"/>
                <a:cs typeface="Times New Roman"/>
              </a:rPr>
              <a:t>e</a:t>
            </a:r>
            <a:r>
              <a:rPr sz="1050" spc="0" dirty="0" smtClean="0">
                <a:solidFill>
                  <a:srgbClr val="6D741D"/>
                </a:solidFill>
                <a:latin typeface="Times New Roman"/>
                <a:cs typeface="Times New Roman"/>
              </a:rPr>
              <a:t>.</a:t>
            </a:r>
            <a:endParaRPr sz="1050">
              <a:latin typeface="Times New Roman"/>
              <a:cs typeface="Times New Roman"/>
            </a:endParaRPr>
          </a:p>
          <a:p>
            <a:pPr marL="12700">
              <a:lnSpc>
                <a:spcPct val="95825"/>
              </a:lnSpc>
              <a:spcBef>
                <a:spcPts val="792"/>
              </a:spcBef>
            </a:pPr>
            <a:r>
              <a:rPr sz="1050" dirty="0" smtClean="0">
                <a:solidFill>
                  <a:srgbClr val="3B3624"/>
                </a:solidFill>
                <a:latin typeface="Times New Roman"/>
                <a:cs typeface="Times New Roman"/>
              </a:rPr>
              <a:t>LOC</a:t>
            </a:r>
            <a:r>
              <a:rPr sz="1050" dirty="0" smtClean="0">
                <a:solidFill>
                  <a:srgbClr val="575720"/>
                </a:solidFill>
                <a:latin typeface="Times New Roman"/>
                <a:cs typeface="Times New Roman"/>
              </a:rPr>
              <a:t>K</a:t>
            </a:r>
            <a:r>
              <a:rPr sz="1050" dirty="0" smtClean="0">
                <a:solidFill>
                  <a:srgbClr val="3B3624"/>
                </a:solidFill>
                <a:latin typeface="Times New Roman"/>
                <a:cs typeface="Times New Roman"/>
              </a:rPr>
              <a:t>ING</a:t>
            </a:r>
            <a:r>
              <a:rPr sz="1050" spc="94" dirty="0" smtClean="0">
                <a:solidFill>
                  <a:srgbClr val="3B3624"/>
                </a:solidFill>
                <a:latin typeface="Times New Roman"/>
                <a:cs typeface="Times New Roman"/>
              </a:rPr>
              <a:t> </a:t>
            </a:r>
            <a:r>
              <a:rPr sz="1050" spc="0" dirty="0" smtClean="0">
                <a:solidFill>
                  <a:srgbClr val="4B4523"/>
                </a:solidFill>
                <a:latin typeface="Times New Roman"/>
                <a:cs typeface="Times New Roman"/>
              </a:rPr>
              <a:t>R</a:t>
            </a:r>
            <a:r>
              <a:rPr sz="1050" spc="0" dirty="0" smtClean="0">
                <a:solidFill>
                  <a:srgbClr val="3B3624"/>
                </a:solidFill>
                <a:latin typeface="Times New Roman"/>
                <a:cs typeface="Times New Roman"/>
              </a:rPr>
              <a:t>O</a:t>
            </a:r>
            <a:r>
              <a:rPr sz="1050" spc="0" dirty="0" smtClean="0">
                <a:solidFill>
                  <a:srgbClr val="4B4523"/>
                </a:solidFill>
                <a:latin typeface="Times New Roman"/>
                <a:cs typeface="Times New Roman"/>
              </a:rPr>
              <a:t>W</a:t>
            </a:r>
            <a:r>
              <a:rPr sz="1050" spc="139" dirty="0" smtClean="0">
                <a:solidFill>
                  <a:srgbClr val="4B4523"/>
                </a:solidFill>
                <a:latin typeface="Times New Roman"/>
                <a:cs typeface="Times New Roman"/>
              </a:rPr>
              <a:t> </a:t>
            </a:r>
            <a:r>
              <a:rPr sz="1050" spc="0" dirty="0" smtClean="0">
                <a:solidFill>
                  <a:srgbClr val="3B3624"/>
                </a:solidFill>
                <a:latin typeface="Times New Roman"/>
                <a:cs typeface="Times New Roman"/>
              </a:rPr>
              <a:t>FO</a:t>
            </a:r>
            <a:r>
              <a:rPr sz="1050" spc="0" dirty="0" smtClean="0">
                <a:solidFill>
                  <a:srgbClr val="4B4523"/>
                </a:solidFill>
                <a:latin typeface="Times New Roman"/>
                <a:cs typeface="Times New Roman"/>
              </a:rPr>
              <a:t>R</a:t>
            </a:r>
            <a:r>
              <a:rPr sz="1050" spc="-9" dirty="0" smtClean="0">
                <a:solidFill>
                  <a:srgbClr val="4B4523"/>
                </a:solidFill>
                <a:latin typeface="Times New Roman"/>
                <a:cs typeface="Times New Roman"/>
              </a:rPr>
              <a:t> </a:t>
            </a:r>
            <a:r>
              <a:rPr sz="1050" spc="0" dirty="0" smtClean="0">
                <a:solidFill>
                  <a:srgbClr val="CF9027"/>
                </a:solidFill>
                <a:latin typeface="Times New Roman"/>
                <a:cs typeface="Times New Roman"/>
              </a:rPr>
              <a:t>.</a:t>
            </a:r>
            <a:r>
              <a:rPr sz="1050" spc="0" dirty="0" smtClean="0">
                <a:solidFill>
                  <a:srgbClr val="3B3624"/>
                </a:solidFill>
                <a:latin typeface="Times New Roman"/>
                <a:cs typeface="Times New Roman"/>
              </a:rPr>
              <a:t>ACC</a:t>
            </a:r>
            <a:r>
              <a:rPr sz="1050" spc="0" dirty="0" smtClean="0">
                <a:solidFill>
                  <a:srgbClr val="4B4523"/>
                </a:solidFill>
                <a:latin typeface="Times New Roman"/>
                <a:cs typeface="Times New Roman"/>
              </a:rPr>
              <a:t>ES</a:t>
            </a:r>
            <a:r>
              <a:rPr sz="1050" spc="0" dirty="0" smtClean="0">
                <a:solidFill>
                  <a:srgbClr val="3B3624"/>
                </a:solidFill>
                <a:latin typeface="Times New Roman"/>
                <a:cs typeface="Times New Roman"/>
              </a:rPr>
              <a:t>S</a:t>
            </a:r>
            <a:r>
              <a:rPr sz="1050" spc="59" dirty="0" smtClean="0">
                <a:solidFill>
                  <a:srgbClr val="3B3624"/>
                </a:solidFill>
                <a:latin typeface="Times New Roman"/>
                <a:cs typeface="Times New Roman"/>
              </a:rPr>
              <a:t> </a:t>
            </a:r>
            <a:r>
              <a:rPr sz="1000" spc="0" dirty="0" smtClean="0">
                <a:solidFill>
                  <a:srgbClr val="3B3624"/>
                </a:solidFill>
                <a:latin typeface="Arial"/>
                <a:cs typeface="Arial"/>
              </a:rPr>
              <a:t>SELE</a:t>
            </a:r>
            <a:r>
              <a:rPr sz="1000" spc="0" dirty="0" smtClean="0">
                <a:solidFill>
                  <a:srgbClr val="4B4523"/>
                </a:solidFill>
                <a:latin typeface="Arial"/>
                <a:cs typeface="Arial"/>
              </a:rPr>
              <a:t>CT</a:t>
            </a:r>
            <a:r>
              <a:rPr sz="1000" spc="79" dirty="0" smtClean="0">
                <a:solidFill>
                  <a:srgbClr val="4B4523"/>
                </a:solidFill>
                <a:latin typeface="Arial"/>
                <a:cs typeface="Arial"/>
              </a:rPr>
              <a:t> </a:t>
            </a:r>
            <a:r>
              <a:rPr sz="1450" spc="0" dirty="0" smtClean="0">
                <a:solidFill>
                  <a:srgbClr val="4B4523"/>
                </a:solidFill>
                <a:latin typeface="Arial"/>
                <a:cs typeface="Arial"/>
              </a:rPr>
              <a:t>*</a:t>
            </a:r>
            <a:r>
              <a:rPr sz="1450" spc="83" dirty="0" smtClean="0">
                <a:solidFill>
                  <a:srgbClr val="4B4523"/>
                </a:solidFill>
                <a:latin typeface="Arial"/>
                <a:cs typeface="Arial"/>
              </a:rPr>
              <a:t> </a:t>
            </a:r>
            <a:r>
              <a:rPr sz="1050" spc="0" dirty="0" smtClean="0">
                <a:solidFill>
                  <a:srgbClr val="3B3624"/>
                </a:solidFill>
                <a:latin typeface="Times New Roman"/>
                <a:cs typeface="Times New Roman"/>
              </a:rPr>
              <a:t>F</a:t>
            </a:r>
            <a:r>
              <a:rPr sz="1050" spc="0" dirty="0" smtClean="0">
                <a:solidFill>
                  <a:srgbClr val="4B4523"/>
                </a:solidFill>
                <a:latin typeface="Times New Roman"/>
                <a:cs typeface="Times New Roman"/>
              </a:rPr>
              <a:t>R</a:t>
            </a:r>
            <a:r>
              <a:rPr sz="1050" spc="0" dirty="0" smtClean="0">
                <a:solidFill>
                  <a:srgbClr val="3B3624"/>
                </a:solidFill>
                <a:latin typeface="Times New Roman"/>
                <a:cs typeface="Times New Roman"/>
              </a:rPr>
              <a:t>O</a:t>
            </a:r>
            <a:r>
              <a:rPr sz="1050" spc="0" dirty="0" smtClean="0">
                <a:solidFill>
                  <a:srgbClr val="4B4523"/>
                </a:solidFill>
                <a:latin typeface="Times New Roman"/>
                <a:cs typeface="Times New Roman"/>
              </a:rPr>
              <a:t>M</a:t>
            </a:r>
            <a:r>
              <a:rPr sz="1050" spc="94" dirty="0" smtClean="0">
                <a:solidFill>
                  <a:srgbClr val="4B4523"/>
                </a:solidFill>
                <a:latin typeface="Times New Roman"/>
                <a:cs typeface="Times New Roman"/>
              </a:rPr>
              <a:t> </a:t>
            </a:r>
            <a:r>
              <a:rPr sz="1050" spc="0" dirty="0" smtClean="0">
                <a:solidFill>
                  <a:srgbClr val="3B3624"/>
                </a:solidFill>
                <a:latin typeface="Times New Roman"/>
                <a:cs typeface="Times New Roman"/>
              </a:rPr>
              <a:t>Or</a:t>
            </a:r>
            <a:r>
              <a:rPr sz="1050" spc="0" dirty="0" smtClean="0">
                <a:solidFill>
                  <a:srgbClr val="575720"/>
                </a:solidFill>
                <a:latin typeface="Times New Roman"/>
                <a:cs typeface="Times New Roman"/>
              </a:rPr>
              <a:t>d</a:t>
            </a:r>
            <a:r>
              <a:rPr sz="1050" spc="0" dirty="0" smtClean="0">
                <a:solidFill>
                  <a:srgbClr val="3B3624"/>
                </a:solidFill>
                <a:latin typeface="Times New Roman"/>
                <a:cs typeface="Times New Roman"/>
              </a:rPr>
              <a:t>e</a:t>
            </a:r>
            <a:r>
              <a:rPr sz="1050" spc="0" dirty="0" smtClean="0">
                <a:solidFill>
                  <a:srgbClr val="4B4523"/>
                </a:solidFill>
                <a:latin typeface="Times New Roman"/>
                <a:cs typeface="Times New Roman"/>
              </a:rPr>
              <a:t>rs</a:t>
            </a:r>
            <a:r>
              <a:rPr sz="1050" spc="0" dirty="0" smtClean="0">
                <a:solidFill>
                  <a:srgbClr val="3B3624"/>
                </a:solidFill>
                <a:latin typeface="Times New Roman"/>
                <a:cs typeface="Times New Roman"/>
              </a:rPr>
              <a:t>_</a:t>
            </a:r>
            <a:r>
              <a:rPr sz="1050" spc="0" dirty="0" smtClean="0">
                <a:solidFill>
                  <a:srgbClr val="4B4523"/>
                </a:solidFill>
                <a:latin typeface="Times New Roman"/>
                <a:cs typeface="Times New Roman"/>
              </a:rPr>
              <a:t>n</a:t>
            </a:r>
            <a:r>
              <a:rPr sz="1050" spc="0" dirty="0" smtClean="0">
                <a:solidFill>
                  <a:srgbClr val="3B3624"/>
                </a:solidFill>
                <a:latin typeface="Times New Roman"/>
                <a:cs typeface="Times New Roman"/>
              </a:rPr>
              <a:t>o</a:t>
            </a:r>
            <a:r>
              <a:rPr sz="1050" spc="0" dirty="0" smtClean="0">
                <a:solidFill>
                  <a:srgbClr val="4B4523"/>
                </a:solidFill>
                <a:latin typeface="Times New Roman"/>
                <a:cs typeface="Times New Roman"/>
              </a:rPr>
              <a:t>p</a:t>
            </a:r>
            <a:r>
              <a:rPr sz="1050" spc="0" dirty="0" smtClean="0">
                <a:solidFill>
                  <a:srgbClr val="3B3624"/>
                </a:solidFill>
                <a:latin typeface="Times New Roman"/>
                <a:cs typeface="Times New Roman"/>
              </a:rPr>
              <a:t>i</a:t>
            </a:r>
            <a:r>
              <a:rPr sz="1050" spc="0" dirty="0" smtClean="0">
                <a:solidFill>
                  <a:srgbClr val="334C20"/>
                </a:solidFill>
                <a:latin typeface="Times New Roman"/>
                <a:cs typeface="Times New Roman"/>
              </a:rPr>
              <a:t>;</a:t>
            </a:r>
            <a:endParaRPr sz="105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34798" y="6450071"/>
            <a:ext cx="1423583" cy="3464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396777">
              <a:lnSpc>
                <a:spcPts val="1850"/>
              </a:lnSpc>
              <a:spcBef>
                <a:spcPts val="92"/>
              </a:spcBef>
            </a:pPr>
            <a:r>
              <a:rPr sz="1700" dirty="0" smtClean="0">
                <a:solidFill>
                  <a:srgbClr val="03488E"/>
                </a:solidFill>
                <a:latin typeface="Times New Roman"/>
                <a:cs typeface="Times New Roman"/>
              </a:rPr>
              <a:t>Cap</a:t>
            </a:r>
            <a:r>
              <a:rPr sz="1700" dirty="0" smtClean="0">
                <a:solidFill>
                  <a:srgbClr val="0699CB"/>
                </a:solidFill>
                <a:latin typeface="Times New Roman"/>
                <a:cs typeface="Times New Roman"/>
              </a:rPr>
              <a:t>gemmi</a:t>
            </a:r>
            <a:endParaRPr sz="1700">
              <a:latin typeface="Times New Roman"/>
              <a:cs typeface="Times New Roman"/>
            </a:endParaRPr>
          </a:p>
          <a:p>
            <a:pPr marL="12700" marR="32766">
              <a:lnSpc>
                <a:spcPct val="95825"/>
              </a:lnSpc>
              <a:spcBef>
                <a:spcPts val="227"/>
              </a:spcBef>
            </a:pPr>
            <a:r>
              <a:rPr sz="400" dirty="0" smtClean="0">
                <a:solidFill>
                  <a:srgbClr val="24619C"/>
                </a:solidFill>
                <a:latin typeface="Arial"/>
                <a:cs typeface="Arial"/>
              </a:rPr>
              <a:t>CON</a:t>
            </a:r>
            <a:r>
              <a:rPr sz="400" spc="50" dirty="0" smtClean="0">
                <a:solidFill>
                  <a:srgbClr val="2461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4619C"/>
                </a:solidFill>
                <a:latin typeface="Arial"/>
                <a:cs typeface="Arial"/>
              </a:rPr>
              <a:t>5 </a:t>
            </a:r>
            <a:r>
              <a:rPr sz="400" spc="1" dirty="0" smtClean="0">
                <a:solidFill>
                  <a:srgbClr val="2461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4619C"/>
                </a:solidFill>
                <a:latin typeface="Arial"/>
                <a:cs typeface="Arial"/>
              </a:rPr>
              <a:t>ULT</a:t>
            </a:r>
            <a:r>
              <a:rPr sz="400" spc="50" dirty="0" smtClean="0">
                <a:solidFill>
                  <a:srgbClr val="2461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4619C"/>
                </a:solidFill>
                <a:latin typeface="Arial"/>
                <a:cs typeface="Arial"/>
              </a:rPr>
              <a:t>I    </a:t>
            </a:r>
            <a:r>
              <a:rPr sz="400" spc="4" dirty="0" smtClean="0">
                <a:solidFill>
                  <a:srgbClr val="2461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4619C"/>
                </a:solidFill>
                <a:latin typeface="Arial"/>
                <a:cs typeface="Arial"/>
              </a:rPr>
              <a:t>NG</a:t>
            </a:r>
            <a:r>
              <a:rPr sz="400" spc="0" dirty="0" smtClean="0">
                <a:solidFill>
                  <a:srgbClr val="4F7FAF"/>
                </a:solidFill>
                <a:latin typeface="Arial"/>
                <a:cs typeface="Arial"/>
              </a:rPr>
              <a:t>.</a:t>
            </a:r>
            <a:r>
              <a:rPr sz="400" spc="50" dirty="0" smtClean="0">
                <a:solidFill>
                  <a:srgbClr val="4F7FAF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4619C"/>
                </a:solidFill>
                <a:latin typeface="Arial"/>
                <a:cs typeface="Arial"/>
              </a:rPr>
              <a:t>TECH </a:t>
            </a:r>
            <a:r>
              <a:rPr sz="400" spc="2" dirty="0" smtClean="0">
                <a:solidFill>
                  <a:srgbClr val="2461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4619C"/>
                </a:solidFill>
                <a:latin typeface="Arial"/>
                <a:cs typeface="Arial"/>
              </a:rPr>
              <a:t>NOL</a:t>
            </a:r>
            <a:r>
              <a:rPr sz="400" spc="34" dirty="0" smtClean="0">
                <a:solidFill>
                  <a:srgbClr val="2461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4619C"/>
                </a:solidFill>
                <a:latin typeface="Arial"/>
                <a:cs typeface="Arial"/>
              </a:rPr>
              <a:t>O </a:t>
            </a:r>
            <a:r>
              <a:rPr sz="400" spc="23" dirty="0" smtClean="0">
                <a:solidFill>
                  <a:srgbClr val="2461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4619C"/>
                </a:solidFill>
                <a:latin typeface="Arial"/>
                <a:cs typeface="Arial"/>
              </a:rPr>
              <a:t>G </a:t>
            </a:r>
            <a:r>
              <a:rPr sz="400" spc="5" dirty="0" smtClean="0">
                <a:solidFill>
                  <a:srgbClr val="2461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4619C"/>
                </a:solidFill>
                <a:latin typeface="Arial"/>
                <a:cs typeface="Arial"/>
              </a:rPr>
              <a:t>Y</a:t>
            </a:r>
            <a:r>
              <a:rPr sz="400" spc="0" dirty="0" smtClean="0">
                <a:solidFill>
                  <a:srgbClr val="4F7FAF"/>
                </a:solidFill>
                <a:latin typeface="Arial"/>
                <a:cs typeface="Arial"/>
              </a:rPr>
              <a:t>.</a:t>
            </a:r>
            <a:r>
              <a:rPr sz="400" spc="50" dirty="0" smtClean="0">
                <a:solidFill>
                  <a:srgbClr val="4F7FAF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4619C"/>
                </a:solidFill>
                <a:latin typeface="Arial"/>
                <a:cs typeface="Arial"/>
              </a:rPr>
              <a:t>0</a:t>
            </a:r>
            <a:r>
              <a:rPr sz="400" spc="43" dirty="0" smtClean="0">
                <a:solidFill>
                  <a:srgbClr val="2461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4619C"/>
                </a:solidFill>
                <a:latin typeface="Arial"/>
                <a:cs typeface="Arial"/>
              </a:rPr>
              <a:t>UT</a:t>
            </a:r>
            <a:r>
              <a:rPr sz="400" spc="34" dirty="0" smtClean="0">
                <a:solidFill>
                  <a:srgbClr val="2461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4619C"/>
                </a:solidFill>
                <a:latin typeface="Arial"/>
                <a:cs typeface="Arial"/>
              </a:rPr>
              <a:t>5</a:t>
            </a:r>
            <a:r>
              <a:rPr sz="400" spc="65" dirty="0" smtClean="0">
                <a:solidFill>
                  <a:srgbClr val="2461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4619C"/>
                </a:solidFill>
                <a:latin typeface="Arial"/>
                <a:cs typeface="Arial"/>
              </a:rPr>
              <a:t>0</a:t>
            </a:r>
            <a:r>
              <a:rPr sz="400" spc="61" dirty="0" smtClean="0">
                <a:solidFill>
                  <a:srgbClr val="2461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4619C"/>
                </a:solidFill>
                <a:latin typeface="Arial"/>
                <a:cs typeface="Arial"/>
              </a:rPr>
              <a:t>UR</a:t>
            </a:r>
            <a:r>
              <a:rPr sz="400" spc="34" dirty="0" smtClean="0">
                <a:solidFill>
                  <a:srgbClr val="2461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4619C"/>
                </a:solidFill>
                <a:latin typeface="Arial"/>
                <a:cs typeface="Arial"/>
              </a:rPr>
              <a:t>CI </a:t>
            </a:r>
            <a:r>
              <a:rPr sz="400" spc="-39" dirty="0" smtClean="0">
                <a:solidFill>
                  <a:srgbClr val="2461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4619C"/>
                </a:solidFill>
                <a:latin typeface="Arial"/>
                <a:cs typeface="Arial"/>
              </a:rPr>
              <a:t>NG</a:t>
            </a:r>
            <a:endParaRPr sz="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04098" y="6484419"/>
            <a:ext cx="988342" cy="1137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5"/>
              </a:spcBef>
            </a:pPr>
            <a:r>
              <a:rPr sz="700" spc="4" dirty="0" smtClean="0">
                <a:solidFill>
                  <a:srgbClr val="474747"/>
                </a:solidFill>
                <a:latin typeface="Arial"/>
                <a:cs typeface="Arial"/>
              </a:rPr>
              <a:t>P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re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s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en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a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ti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o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n</a:t>
            </a:r>
            <a:r>
              <a:rPr sz="700" spc="-9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700" spc="4" dirty="0" smtClean="0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itle</a:t>
            </a:r>
            <a:r>
              <a:rPr sz="700" spc="-18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|</a:t>
            </a:r>
            <a:r>
              <a:rPr sz="700" spc="8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Da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e</a:t>
            </a:r>
            <a:endParaRPr sz="7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7389622" y="6666385"/>
            <a:ext cx="2309483" cy="11592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25"/>
              </a:spcBef>
            </a:pP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Co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p</a:t>
            </a:r>
            <a:r>
              <a:rPr sz="700" spc="-25" dirty="0" smtClean="0">
                <a:solidFill>
                  <a:srgbClr val="909090"/>
                </a:solidFill>
                <a:latin typeface="Arial"/>
                <a:cs typeface="Arial"/>
              </a:rPr>
              <a:t>y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r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ig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h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t</a:t>
            </a:r>
            <a:r>
              <a:rPr sz="700" spc="14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©</a:t>
            </a:r>
            <a:r>
              <a:rPr sz="700" spc="-5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Ca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pge</a:t>
            </a:r>
            <a:r>
              <a:rPr sz="700" spc="9" dirty="0" smtClean="0">
                <a:solidFill>
                  <a:srgbClr val="909090"/>
                </a:solidFill>
                <a:latin typeface="Arial"/>
                <a:cs typeface="Arial"/>
              </a:rPr>
              <a:t>m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ini</a:t>
            </a:r>
            <a:r>
              <a:rPr sz="700" spc="-23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2015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.</a:t>
            </a:r>
            <a:r>
              <a:rPr sz="700" spc="2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4" dirty="0" smtClean="0">
                <a:solidFill>
                  <a:srgbClr val="909090"/>
                </a:solidFill>
                <a:latin typeface="Arial"/>
                <a:cs typeface="Arial"/>
              </a:rPr>
              <a:t>A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ll</a:t>
            </a:r>
            <a:r>
              <a:rPr sz="700" spc="-17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Ri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gh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ts Res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er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v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e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d       </a:t>
            </a:r>
            <a:r>
              <a:rPr sz="700" spc="59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15</a:t>
            </a:r>
            <a:endParaRPr sz="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bject 13"/>
          <p:cNvSpPr/>
          <p:nvPr/>
        </p:nvSpPr>
        <p:spPr>
          <a:xfrm>
            <a:off x="6252690" y="3883914"/>
            <a:ext cx="1623184" cy="2811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742873" y="3694176"/>
            <a:ext cx="2642819" cy="66751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491394" y="2404872"/>
            <a:ext cx="3497849" cy="77495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591178" y="3943350"/>
            <a:ext cx="1252824" cy="121615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517079" y="3042666"/>
            <a:ext cx="1165949" cy="89382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591178" y="1666494"/>
            <a:ext cx="2329613" cy="136245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472297" y="1179576"/>
            <a:ext cx="3648736" cy="430682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9144" y="768096"/>
            <a:ext cx="9263584" cy="523036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95589" y="932687"/>
            <a:ext cx="8477140" cy="8229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95589" y="758951"/>
            <a:ext cx="8952664" cy="1463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" y="438908"/>
            <a:ext cx="9905998" cy="724683"/>
          </a:xfrm>
          <a:custGeom>
            <a:avLst/>
            <a:gdLst/>
            <a:ahLst/>
            <a:cxnLst/>
            <a:rect l="l" t="t" r="r" b="b"/>
            <a:pathLst>
              <a:path w="9905998" h="724683">
                <a:moveTo>
                  <a:pt x="482955" y="717829"/>
                </a:moveTo>
                <a:lnTo>
                  <a:pt x="501569" y="675464"/>
                </a:lnTo>
                <a:lnTo>
                  <a:pt x="524717" y="634008"/>
                </a:lnTo>
                <a:lnTo>
                  <a:pt x="557701" y="586606"/>
                </a:lnTo>
                <a:lnTo>
                  <a:pt x="601590" y="537222"/>
                </a:lnTo>
                <a:lnTo>
                  <a:pt x="657449" y="489821"/>
                </a:lnTo>
                <a:lnTo>
                  <a:pt x="690202" y="468102"/>
                </a:lnTo>
                <a:lnTo>
                  <a:pt x="726347" y="448365"/>
                </a:lnTo>
                <a:lnTo>
                  <a:pt x="766020" y="431105"/>
                </a:lnTo>
                <a:lnTo>
                  <a:pt x="809352" y="416818"/>
                </a:lnTo>
                <a:lnTo>
                  <a:pt x="856478" y="406000"/>
                </a:lnTo>
                <a:lnTo>
                  <a:pt x="907531" y="399146"/>
                </a:lnTo>
                <a:lnTo>
                  <a:pt x="962645" y="396751"/>
                </a:lnTo>
                <a:lnTo>
                  <a:pt x="9419969" y="396751"/>
                </a:lnTo>
                <a:lnTo>
                  <a:pt x="9475087" y="394356"/>
                </a:lnTo>
                <a:lnTo>
                  <a:pt x="9526191" y="387502"/>
                </a:lnTo>
                <a:lnTo>
                  <a:pt x="9573409" y="376684"/>
                </a:lnTo>
                <a:lnTo>
                  <a:pt x="9616869" y="362397"/>
                </a:lnTo>
                <a:lnTo>
                  <a:pt x="9656699" y="345137"/>
                </a:lnTo>
                <a:lnTo>
                  <a:pt x="9693028" y="325400"/>
                </a:lnTo>
                <a:lnTo>
                  <a:pt x="9725985" y="303681"/>
                </a:lnTo>
                <a:lnTo>
                  <a:pt x="9755698" y="280476"/>
                </a:lnTo>
                <a:lnTo>
                  <a:pt x="9782295" y="256279"/>
                </a:lnTo>
                <a:lnTo>
                  <a:pt x="9805906" y="231587"/>
                </a:lnTo>
                <a:lnTo>
                  <a:pt x="9826658" y="206895"/>
                </a:lnTo>
                <a:lnTo>
                  <a:pt x="9844680" y="182699"/>
                </a:lnTo>
                <a:lnTo>
                  <a:pt x="9860101" y="159494"/>
                </a:lnTo>
                <a:lnTo>
                  <a:pt x="9873048" y="137775"/>
                </a:lnTo>
                <a:lnTo>
                  <a:pt x="9883652" y="118038"/>
                </a:lnTo>
                <a:lnTo>
                  <a:pt x="9892039" y="100778"/>
                </a:lnTo>
                <a:lnTo>
                  <a:pt x="9898339" y="86491"/>
                </a:lnTo>
                <a:lnTo>
                  <a:pt x="9905190" y="68819"/>
                </a:lnTo>
                <a:lnTo>
                  <a:pt x="9905998" y="66425"/>
                </a:lnTo>
                <a:lnTo>
                  <a:pt x="9905998" y="0"/>
                </a:lnTo>
                <a:lnTo>
                  <a:pt x="9905190" y="1382"/>
                </a:lnTo>
                <a:lnTo>
                  <a:pt x="9902679" y="8236"/>
                </a:lnTo>
                <a:lnTo>
                  <a:pt x="9898339" y="19054"/>
                </a:lnTo>
                <a:lnTo>
                  <a:pt x="9873048" y="70338"/>
                </a:lnTo>
                <a:lnTo>
                  <a:pt x="9844680" y="115262"/>
                </a:lnTo>
                <a:lnTo>
                  <a:pt x="9805906" y="164150"/>
                </a:lnTo>
                <a:lnTo>
                  <a:pt x="9755698" y="213039"/>
                </a:lnTo>
                <a:lnTo>
                  <a:pt x="9693028" y="257963"/>
                </a:lnTo>
                <a:lnTo>
                  <a:pt x="9656699" y="277700"/>
                </a:lnTo>
                <a:lnTo>
                  <a:pt x="9616869" y="294960"/>
                </a:lnTo>
                <a:lnTo>
                  <a:pt x="9573409" y="309247"/>
                </a:lnTo>
                <a:lnTo>
                  <a:pt x="9526191" y="320065"/>
                </a:lnTo>
                <a:lnTo>
                  <a:pt x="9475087" y="326919"/>
                </a:lnTo>
                <a:lnTo>
                  <a:pt x="9419969" y="329314"/>
                </a:lnTo>
                <a:lnTo>
                  <a:pt x="962645" y="329314"/>
                </a:lnTo>
                <a:lnTo>
                  <a:pt x="907531" y="331735"/>
                </a:lnTo>
                <a:lnTo>
                  <a:pt x="856478" y="338663"/>
                </a:lnTo>
                <a:lnTo>
                  <a:pt x="809352" y="349597"/>
                </a:lnTo>
                <a:lnTo>
                  <a:pt x="766020" y="364038"/>
                </a:lnTo>
                <a:lnTo>
                  <a:pt x="726347" y="381483"/>
                </a:lnTo>
                <a:lnTo>
                  <a:pt x="690202" y="401433"/>
                </a:lnTo>
                <a:lnTo>
                  <a:pt x="657449" y="423385"/>
                </a:lnTo>
                <a:lnTo>
                  <a:pt x="627956" y="446841"/>
                </a:lnTo>
                <a:lnTo>
                  <a:pt x="601590" y="471298"/>
                </a:lnTo>
                <a:lnTo>
                  <a:pt x="578216" y="496255"/>
                </a:lnTo>
                <a:lnTo>
                  <a:pt x="557701" y="521213"/>
                </a:lnTo>
                <a:lnTo>
                  <a:pt x="539913" y="545670"/>
                </a:lnTo>
                <a:lnTo>
                  <a:pt x="524717" y="569125"/>
                </a:lnTo>
                <a:lnTo>
                  <a:pt x="511980" y="591078"/>
                </a:lnTo>
                <a:lnTo>
                  <a:pt x="501569" y="611028"/>
                </a:lnTo>
                <a:lnTo>
                  <a:pt x="493350" y="628473"/>
                </a:lnTo>
                <a:lnTo>
                  <a:pt x="487190" y="642914"/>
                </a:lnTo>
                <a:lnTo>
                  <a:pt x="480512" y="660776"/>
                </a:lnTo>
                <a:lnTo>
                  <a:pt x="478943" y="660776"/>
                </a:lnTo>
                <a:lnTo>
                  <a:pt x="472275" y="642914"/>
                </a:lnTo>
                <a:lnTo>
                  <a:pt x="457935" y="611028"/>
                </a:lnTo>
                <a:lnTo>
                  <a:pt x="447560" y="591078"/>
                </a:lnTo>
                <a:lnTo>
                  <a:pt x="434874" y="569125"/>
                </a:lnTo>
                <a:lnTo>
                  <a:pt x="419746" y="545670"/>
                </a:lnTo>
                <a:lnTo>
                  <a:pt x="402044" y="521213"/>
                </a:lnTo>
                <a:lnTo>
                  <a:pt x="381638" y="496255"/>
                </a:lnTo>
                <a:lnTo>
                  <a:pt x="358396" y="471298"/>
                </a:lnTo>
                <a:lnTo>
                  <a:pt x="332187" y="446841"/>
                </a:lnTo>
                <a:lnTo>
                  <a:pt x="302882" y="423385"/>
                </a:lnTo>
                <a:lnTo>
                  <a:pt x="270347" y="401433"/>
                </a:lnTo>
                <a:lnTo>
                  <a:pt x="234453" y="381483"/>
                </a:lnTo>
                <a:lnTo>
                  <a:pt x="195068" y="364038"/>
                </a:lnTo>
                <a:lnTo>
                  <a:pt x="152061" y="349597"/>
                </a:lnTo>
                <a:lnTo>
                  <a:pt x="105302" y="338663"/>
                </a:lnTo>
                <a:lnTo>
                  <a:pt x="54658" y="331735"/>
                </a:lnTo>
                <a:lnTo>
                  <a:pt x="0" y="329314"/>
                </a:lnTo>
                <a:lnTo>
                  <a:pt x="0" y="396751"/>
                </a:lnTo>
                <a:lnTo>
                  <a:pt x="54658" y="399146"/>
                </a:lnTo>
                <a:lnTo>
                  <a:pt x="105302" y="406000"/>
                </a:lnTo>
                <a:lnTo>
                  <a:pt x="152061" y="416818"/>
                </a:lnTo>
                <a:lnTo>
                  <a:pt x="195068" y="431105"/>
                </a:lnTo>
                <a:lnTo>
                  <a:pt x="234453" y="448365"/>
                </a:lnTo>
                <a:lnTo>
                  <a:pt x="270347" y="468102"/>
                </a:lnTo>
                <a:lnTo>
                  <a:pt x="302882" y="489821"/>
                </a:lnTo>
                <a:lnTo>
                  <a:pt x="332187" y="513026"/>
                </a:lnTo>
                <a:lnTo>
                  <a:pt x="358396" y="537222"/>
                </a:lnTo>
                <a:lnTo>
                  <a:pt x="381638" y="561914"/>
                </a:lnTo>
                <a:lnTo>
                  <a:pt x="402044" y="586606"/>
                </a:lnTo>
                <a:lnTo>
                  <a:pt x="419746" y="610803"/>
                </a:lnTo>
                <a:lnTo>
                  <a:pt x="434874" y="634008"/>
                </a:lnTo>
                <a:lnTo>
                  <a:pt x="447560" y="655727"/>
                </a:lnTo>
                <a:lnTo>
                  <a:pt x="457935" y="675464"/>
                </a:lnTo>
                <a:lnTo>
                  <a:pt x="466130" y="692724"/>
                </a:lnTo>
                <a:lnTo>
                  <a:pt x="472275" y="707011"/>
                </a:lnTo>
                <a:lnTo>
                  <a:pt x="478943" y="724683"/>
                </a:lnTo>
                <a:lnTo>
                  <a:pt x="480512" y="724683"/>
                </a:lnTo>
                <a:lnTo>
                  <a:pt x="482955" y="717829"/>
                </a:lnTo>
                <a:close/>
              </a:path>
            </a:pathLst>
          </a:custGeom>
          <a:solidFill>
            <a:srgbClr val="0097C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" y="6362700"/>
            <a:ext cx="9905998" cy="0"/>
          </a:xfrm>
          <a:custGeom>
            <a:avLst/>
            <a:gdLst/>
            <a:ahLst/>
            <a:cxnLst/>
            <a:rect l="l" t="t" r="r" b="b"/>
            <a:pathLst>
              <a:path w="9905998">
                <a:moveTo>
                  <a:pt x="9905998" y="0"/>
                </a:moveTo>
                <a:lnTo>
                  <a:pt x="0" y="0"/>
                </a:lnTo>
                <a:lnTo>
                  <a:pt x="9905998" y="1"/>
                </a:lnTo>
              </a:path>
            </a:pathLst>
          </a:custGeom>
          <a:ln w="9525">
            <a:solidFill>
              <a:srgbClr val="0097C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0" y="0"/>
            <a:ext cx="9906000" cy="6362700"/>
          </a:xfrm>
          <a:custGeom>
            <a:avLst/>
            <a:gdLst/>
            <a:ahLst/>
            <a:cxnLst/>
            <a:rect l="l" t="t" r="r" b="b"/>
            <a:pathLst>
              <a:path w="9906000" h="6362700">
                <a:moveTo>
                  <a:pt x="9906000" y="0"/>
                </a:moveTo>
                <a:lnTo>
                  <a:pt x="0" y="0"/>
                </a:lnTo>
                <a:lnTo>
                  <a:pt x="0" y="6362700"/>
                </a:lnTo>
                <a:lnTo>
                  <a:pt x="9906000" y="6362700"/>
                </a:lnTo>
                <a:lnTo>
                  <a:pt x="9906000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0" y="0"/>
            <a:ext cx="9906000" cy="1128776"/>
          </a:xfrm>
          <a:custGeom>
            <a:avLst/>
            <a:gdLst/>
            <a:ahLst/>
            <a:cxnLst/>
            <a:rect l="l" t="t" r="r" b="b"/>
            <a:pathLst>
              <a:path w="9906000" h="1128776">
                <a:moveTo>
                  <a:pt x="492137" y="1105914"/>
                </a:moveTo>
                <a:lnTo>
                  <a:pt x="507125" y="1083119"/>
                </a:lnTo>
                <a:lnTo>
                  <a:pt x="521491" y="1060491"/>
                </a:lnTo>
                <a:lnTo>
                  <a:pt x="535515" y="1038132"/>
                </a:lnTo>
                <a:lnTo>
                  <a:pt x="549474" y="1016144"/>
                </a:lnTo>
                <a:lnTo>
                  <a:pt x="578314" y="973690"/>
                </a:lnTo>
                <a:lnTo>
                  <a:pt x="610240" y="933941"/>
                </a:lnTo>
                <a:lnTo>
                  <a:pt x="647482" y="897713"/>
                </a:lnTo>
                <a:lnTo>
                  <a:pt x="692267" y="865821"/>
                </a:lnTo>
                <a:lnTo>
                  <a:pt x="746824" y="839079"/>
                </a:lnTo>
                <a:lnTo>
                  <a:pt x="813383" y="818301"/>
                </a:lnTo>
                <a:lnTo>
                  <a:pt x="851860" y="810403"/>
                </a:lnTo>
                <a:lnTo>
                  <a:pt x="894172" y="804302"/>
                </a:lnTo>
                <a:lnTo>
                  <a:pt x="940600" y="800100"/>
                </a:lnTo>
                <a:lnTo>
                  <a:pt x="9467850" y="800100"/>
                </a:lnTo>
                <a:lnTo>
                  <a:pt x="9502265" y="799084"/>
                </a:lnTo>
                <a:lnTo>
                  <a:pt x="9566870" y="789889"/>
                </a:lnTo>
                <a:lnTo>
                  <a:pt x="9625947" y="772072"/>
                </a:lnTo>
                <a:lnTo>
                  <a:pt x="9679627" y="746750"/>
                </a:lnTo>
                <a:lnTo>
                  <a:pt x="9728041" y="715038"/>
                </a:lnTo>
                <a:lnTo>
                  <a:pt x="9771318" y="678051"/>
                </a:lnTo>
                <a:lnTo>
                  <a:pt x="9809590" y="636906"/>
                </a:lnTo>
                <a:lnTo>
                  <a:pt x="9842986" y="592716"/>
                </a:lnTo>
                <a:lnTo>
                  <a:pt x="9871636" y="546599"/>
                </a:lnTo>
                <a:lnTo>
                  <a:pt x="9895672" y="499670"/>
                </a:lnTo>
                <a:lnTo>
                  <a:pt x="9906000" y="476250"/>
                </a:lnTo>
                <a:lnTo>
                  <a:pt x="9906000" y="0"/>
                </a:lnTo>
                <a:lnTo>
                  <a:pt x="0" y="0"/>
                </a:lnTo>
                <a:lnTo>
                  <a:pt x="0" y="801878"/>
                </a:lnTo>
                <a:lnTo>
                  <a:pt x="44018" y="809048"/>
                </a:lnTo>
                <a:lnTo>
                  <a:pt x="84978" y="817151"/>
                </a:lnTo>
                <a:lnTo>
                  <a:pt x="123033" y="826194"/>
                </a:lnTo>
                <a:lnTo>
                  <a:pt x="158341" y="836180"/>
                </a:lnTo>
                <a:lnTo>
                  <a:pt x="191055" y="847115"/>
                </a:lnTo>
                <a:lnTo>
                  <a:pt x="221332" y="859006"/>
                </a:lnTo>
                <a:lnTo>
                  <a:pt x="249326" y="871857"/>
                </a:lnTo>
                <a:lnTo>
                  <a:pt x="275193" y="885673"/>
                </a:lnTo>
                <a:lnTo>
                  <a:pt x="299089" y="900461"/>
                </a:lnTo>
                <a:lnTo>
                  <a:pt x="321168" y="916225"/>
                </a:lnTo>
                <a:lnTo>
                  <a:pt x="341587" y="932971"/>
                </a:lnTo>
                <a:lnTo>
                  <a:pt x="360500" y="950705"/>
                </a:lnTo>
                <a:lnTo>
                  <a:pt x="378063" y="969432"/>
                </a:lnTo>
                <a:lnTo>
                  <a:pt x="394431" y="989157"/>
                </a:lnTo>
                <a:lnTo>
                  <a:pt x="409760" y="1009886"/>
                </a:lnTo>
                <a:lnTo>
                  <a:pt x="424204" y="1031624"/>
                </a:lnTo>
                <a:lnTo>
                  <a:pt x="437920" y="1054376"/>
                </a:lnTo>
                <a:lnTo>
                  <a:pt x="451063" y="1078149"/>
                </a:lnTo>
                <a:lnTo>
                  <a:pt x="463787" y="1102947"/>
                </a:lnTo>
                <a:lnTo>
                  <a:pt x="476250" y="1128776"/>
                </a:lnTo>
                <a:lnTo>
                  <a:pt x="492137" y="110591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" y="438908"/>
            <a:ext cx="9905998" cy="724683"/>
          </a:xfrm>
          <a:custGeom>
            <a:avLst/>
            <a:gdLst/>
            <a:ahLst/>
            <a:cxnLst/>
            <a:rect l="l" t="t" r="r" b="b"/>
            <a:pathLst>
              <a:path w="9905998" h="724683">
                <a:moveTo>
                  <a:pt x="482955" y="717829"/>
                </a:moveTo>
                <a:lnTo>
                  <a:pt x="501569" y="675464"/>
                </a:lnTo>
                <a:lnTo>
                  <a:pt x="524717" y="634008"/>
                </a:lnTo>
                <a:lnTo>
                  <a:pt x="557701" y="586606"/>
                </a:lnTo>
                <a:lnTo>
                  <a:pt x="601590" y="537222"/>
                </a:lnTo>
                <a:lnTo>
                  <a:pt x="657449" y="489821"/>
                </a:lnTo>
                <a:lnTo>
                  <a:pt x="690202" y="468102"/>
                </a:lnTo>
                <a:lnTo>
                  <a:pt x="726347" y="448365"/>
                </a:lnTo>
                <a:lnTo>
                  <a:pt x="766020" y="431105"/>
                </a:lnTo>
                <a:lnTo>
                  <a:pt x="809352" y="416818"/>
                </a:lnTo>
                <a:lnTo>
                  <a:pt x="856478" y="406000"/>
                </a:lnTo>
                <a:lnTo>
                  <a:pt x="907531" y="399146"/>
                </a:lnTo>
                <a:lnTo>
                  <a:pt x="962645" y="396751"/>
                </a:lnTo>
                <a:lnTo>
                  <a:pt x="9419969" y="396751"/>
                </a:lnTo>
                <a:lnTo>
                  <a:pt x="9475087" y="394356"/>
                </a:lnTo>
                <a:lnTo>
                  <a:pt x="9526191" y="387502"/>
                </a:lnTo>
                <a:lnTo>
                  <a:pt x="9573409" y="376684"/>
                </a:lnTo>
                <a:lnTo>
                  <a:pt x="9616869" y="362397"/>
                </a:lnTo>
                <a:lnTo>
                  <a:pt x="9656699" y="345137"/>
                </a:lnTo>
                <a:lnTo>
                  <a:pt x="9693028" y="325400"/>
                </a:lnTo>
                <a:lnTo>
                  <a:pt x="9725985" y="303681"/>
                </a:lnTo>
                <a:lnTo>
                  <a:pt x="9755698" y="280476"/>
                </a:lnTo>
                <a:lnTo>
                  <a:pt x="9782295" y="256279"/>
                </a:lnTo>
                <a:lnTo>
                  <a:pt x="9805906" y="231587"/>
                </a:lnTo>
                <a:lnTo>
                  <a:pt x="9826658" y="206895"/>
                </a:lnTo>
                <a:lnTo>
                  <a:pt x="9844680" y="182699"/>
                </a:lnTo>
                <a:lnTo>
                  <a:pt x="9860101" y="159494"/>
                </a:lnTo>
                <a:lnTo>
                  <a:pt x="9873048" y="137775"/>
                </a:lnTo>
                <a:lnTo>
                  <a:pt x="9883652" y="118038"/>
                </a:lnTo>
                <a:lnTo>
                  <a:pt x="9892039" y="100778"/>
                </a:lnTo>
                <a:lnTo>
                  <a:pt x="9898339" y="86491"/>
                </a:lnTo>
                <a:lnTo>
                  <a:pt x="9905190" y="68819"/>
                </a:lnTo>
                <a:lnTo>
                  <a:pt x="9905998" y="66425"/>
                </a:lnTo>
                <a:lnTo>
                  <a:pt x="9905998" y="0"/>
                </a:lnTo>
                <a:lnTo>
                  <a:pt x="9905190" y="1382"/>
                </a:lnTo>
                <a:lnTo>
                  <a:pt x="9902679" y="8236"/>
                </a:lnTo>
                <a:lnTo>
                  <a:pt x="9898339" y="19054"/>
                </a:lnTo>
                <a:lnTo>
                  <a:pt x="9873048" y="70338"/>
                </a:lnTo>
                <a:lnTo>
                  <a:pt x="9844680" y="115262"/>
                </a:lnTo>
                <a:lnTo>
                  <a:pt x="9805906" y="164150"/>
                </a:lnTo>
                <a:lnTo>
                  <a:pt x="9755698" y="213039"/>
                </a:lnTo>
                <a:lnTo>
                  <a:pt x="9693028" y="257963"/>
                </a:lnTo>
                <a:lnTo>
                  <a:pt x="9656699" y="277700"/>
                </a:lnTo>
                <a:lnTo>
                  <a:pt x="9616869" y="294960"/>
                </a:lnTo>
                <a:lnTo>
                  <a:pt x="9573409" y="309247"/>
                </a:lnTo>
                <a:lnTo>
                  <a:pt x="9526191" y="320065"/>
                </a:lnTo>
                <a:lnTo>
                  <a:pt x="9475087" y="326919"/>
                </a:lnTo>
                <a:lnTo>
                  <a:pt x="9419969" y="329314"/>
                </a:lnTo>
                <a:lnTo>
                  <a:pt x="962645" y="329314"/>
                </a:lnTo>
                <a:lnTo>
                  <a:pt x="907531" y="331735"/>
                </a:lnTo>
                <a:lnTo>
                  <a:pt x="856478" y="338663"/>
                </a:lnTo>
                <a:lnTo>
                  <a:pt x="809352" y="349597"/>
                </a:lnTo>
                <a:lnTo>
                  <a:pt x="766020" y="364038"/>
                </a:lnTo>
                <a:lnTo>
                  <a:pt x="726347" y="381483"/>
                </a:lnTo>
                <a:lnTo>
                  <a:pt x="690202" y="401433"/>
                </a:lnTo>
                <a:lnTo>
                  <a:pt x="657449" y="423385"/>
                </a:lnTo>
                <a:lnTo>
                  <a:pt x="627956" y="446841"/>
                </a:lnTo>
                <a:lnTo>
                  <a:pt x="601590" y="471298"/>
                </a:lnTo>
                <a:lnTo>
                  <a:pt x="578216" y="496255"/>
                </a:lnTo>
                <a:lnTo>
                  <a:pt x="557701" y="521213"/>
                </a:lnTo>
                <a:lnTo>
                  <a:pt x="539913" y="545670"/>
                </a:lnTo>
                <a:lnTo>
                  <a:pt x="524717" y="569125"/>
                </a:lnTo>
                <a:lnTo>
                  <a:pt x="511980" y="591078"/>
                </a:lnTo>
                <a:lnTo>
                  <a:pt x="501569" y="611028"/>
                </a:lnTo>
                <a:lnTo>
                  <a:pt x="493350" y="628473"/>
                </a:lnTo>
                <a:lnTo>
                  <a:pt x="487190" y="642914"/>
                </a:lnTo>
                <a:lnTo>
                  <a:pt x="480512" y="660776"/>
                </a:lnTo>
                <a:lnTo>
                  <a:pt x="478943" y="660776"/>
                </a:lnTo>
                <a:lnTo>
                  <a:pt x="472275" y="642914"/>
                </a:lnTo>
                <a:lnTo>
                  <a:pt x="457935" y="611028"/>
                </a:lnTo>
                <a:lnTo>
                  <a:pt x="447560" y="591078"/>
                </a:lnTo>
                <a:lnTo>
                  <a:pt x="434874" y="569125"/>
                </a:lnTo>
                <a:lnTo>
                  <a:pt x="419746" y="545670"/>
                </a:lnTo>
                <a:lnTo>
                  <a:pt x="402044" y="521213"/>
                </a:lnTo>
                <a:lnTo>
                  <a:pt x="381638" y="496255"/>
                </a:lnTo>
                <a:lnTo>
                  <a:pt x="358396" y="471298"/>
                </a:lnTo>
                <a:lnTo>
                  <a:pt x="332187" y="446841"/>
                </a:lnTo>
                <a:lnTo>
                  <a:pt x="302882" y="423385"/>
                </a:lnTo>
                <a:lnTo>
                  <a:pt x="270347" y="401433"/>
                </a:lnTo>
                <a:lnTo>
                  <a:pt x="234453" y="381483"/>
                </a:lnTo>
                <a:lnTo>
                  <a:pt x="195068" y="364038"/>
                </a:lnTo>
                <a:lnTo>
                  <a:pt x="152061" y="349597"/>
                </a:lnTo>
                <a:lnTo>
                  <a:pt x="105302" y="338663"/>
                </a:lnTo>
                <a:lnTo>
                  <a:pt x="54658" y="331735"/>
                </a:lnTo>
                <a:lnTo>
                  <a:pt x="0" y="329314"/>
                </a:lnTo>
                <a:lnTo>
                  <a:pt x="0" y="396751"/>
                </a:lnTo>
                <a:lnTo>
                  <a:pt x="54658" y="399146"/>
                </a:lnTo>
                <a:lnTo>
                  <a:pt x="105302" y="406000"/>
                </a:lnTo>
                <a:lnTo>
                  <a:pt x="152061" y="416818"/>
                </a:lnTo>
                <a:lnTo>
                  <a:pt x="195068" y="431105"/>
                </a:lnTo>
                <a:lnTo>
                  <a:pt x="234453" y="448365"/>
                </a:lnTo>
                <a:lnTo>
                  <a:pt x="270347" y="468102"/>
                </a:lnTo>
                <a:lnTo>
                  <a:pt x="302882" y="489821"/>
                </a:lnTo>
                <a:lnTo>
                  <a:pt x="332187" y="513026"/>
                </a:lnTo>
                <a:lnTo>
                  <a:pt x="358396" y="537222"/>
                </a:lnTo>
                <a:lnTo>
                  <a:pt x="381638" y="561914"/>
                </a:lnTo>
                <a:lnTo>
                  <a:pt x="402044" y="586606"/>
                </a:lnTo>
                <a:lnTo>
                  <a:pt x="419746" y="610803"/>
                </a:lnTo>
                <a:lnTo>
                  <a:pt x="434874" y="634008"/>
                </a:lnTo>
                <a:lnTo>
                  <a:pt x="447560" y="655727"/>
                </a:lnTo>
                <a:lnTo>
                  <a:pt x="457935" y="675464"/>
                </a:lnTo>
                <a:lnTo>
                  <a:pt x="466130" y="692724"/>
                </a:lnTo>
                <a:lnTo>
                  <a:pt x="472275" y="707011"/>
                </a:lnTo>
                <a:lnTo>
                  <a:pt x="478943" y="724683"/>
                </a:lnTo>
                <a:lnTo>
                  <a:pt x="480512" y="724683"/>
                </a:lnTo>
                <a:lnTo>
                  <a:pt x="482955" y="71782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" y="6362700"/>
            <a:ext cx="9905998" cy="0"/>
          </a:xfrm>
          <a:custGeom>
            <a:avLst/>
            <a:gdLst/>
            <a:ahLst/>
            <a:cxnLst/>
            <a:rect l="l" t="t" r="r" b="b"/>
            <a:pathLst>
              <a:path w="9905998">
                <a:moveTo>
                  <a:pt x="9905998" y="0"/>
                </a:moveTo>
                <a:lnTo>
                  <a:pt x="0" y="0"/>
                </a:lnTo>
                <a:lnTo>
                  <a:pt x="9905998" y="1"/>
                </a:lnTo>
              </a:path>
            </a:pathLst>
          </a:custGeom>
          <a:ln w="9525">
            <a:solidFill>
              <a:srgbClr val="0097C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" y="438908"/>
            <a:ext cx="9905998" cy="724683"/>
          </a:xfrm>
          <a:custGeom>
            <a:avLst/>
            <a:gdLst/>
            <a:ahLst/>
            <a:cxnLst/>
            <a:rect l="l" t="t" r="r" b="b"/>
            <a:pathLst>
              <a:path w="9905998" h="724683">
                <a:moveTo>
                  <a:pt x="482955" y="717829"/>
                </a:moveTo>
                <a:lnTo>
                  <a:pt x="501569" y="675464"/>
                </a:lnTo>
                <a:lnTo>
                  <a:pt x="524717" y="634008"/>
                </a:lnTo>
                <a:lnTo>
                  <a:pt x="557701" y="586606"/>
                </a:lnTo>
                <a:lnTo>
                  <a:pt x="601590" y="537222"/>
                </a:lnTo>
                <a:lnTo>
                  <a:pt x="657449" y="489821"/>
                </a:lnTo>
                <a:lnTo>
                  <a:pt x="690202" y="468102"/>
                </a:lnTo>
                <a:lnTo>
                  <a:pt x="726347" y="448365"/>
                </a:lnTo>
                <a:lnTo>
                  <a:pt x="766020" y="431105"/>
                </a:lnTo>
                <a:lnTo>
                  <a:pt x="809352" y="416818"/>
                </a:lnTo>
                <a:lnTo>
                  <a:pt x="856478" y="406000"/>
                </a:lnTo>
                <a:lnTo>
                  <a:pt x="907531" y="399146"/>
                </a:lnTo>
                <a:lnTo>
                  <a:pt x="962645" y="396751"/>
                </a:lnTo>
                <a:lnTo>
                  <a:pt x="9419969" y="396751"/>
                </a:lnTo>
                <a:lnTo>
                  <a:pt x="9475087" y="394356"/>
                </a:lnTo>
                <a:lnTo>
                  <a:pt x="9526191" y="387502"/>
                </a:lnTo>
                <a:lnTo>
                  <a:pt x="9573409" y="376684"/>
                </a:lnTo>
                <a:lnTo>
                  <a:pt x="9616869" y="362397"/>
                </a:lnTo>
                <a:lnTo>
                  <a:pt x="9656699" y="345137"/>
                </a:lnTo>
                <a:lnTo>
                  <a:pt x="9693028" y="325400"/>
                </a:lnTo>
                <a:lnTo>
                  <a:pt x="9725985" y="303681"/>
                </a:lnTo>
                <a:lnTo>
                  <a:pt x="9755698" y="280476"/>
                </a:lnTo>
                <a:lnTo>
                  <a:pt x="9782295" y="256279"/>
                </a:lnTo>
                <a:lnTo>
                  <a:pt x="9805906" y="231587"/>
                </a:lnTo>
                <a:lnTo>
                  <a:pt x="9826658" y="206895"/>
                </a:lnTo>
                <a:lnTo>
                  <a:pt x="9844680" y="182699"/>
                </a:lnTo>
                <a:lnTo>
                  <a:pt x="9860101" y="159494"/>
                </a:lnTo>
                <a:lnTo>
                  <a:pt x="9873048" y="137775"/>
                </a:lnTo>
                <a:lnTo>
                  <a:pt x="9883652" y="118038"/>
                </a:lnTo>
                <a:lnTo>
                  <a:pt x="9892039" y="100778"/>
                </a:lnTo>
                <a:lnTo>
                  <a:pt x="9898339" y="86491"/>
                </a:lnTo>
                <a:lnTo>
                  <a:pt x="9905190" y="68819"/>
                </a:lnTo>
                <a:lnTo>
                  <a:pt x="9905998" y="66425"/>
                </a:lnTo>
                <a:lnTo>
                  <a:pt x="9905998" y="0"/>
                </a:lnTo>
                <a:lnTo>
                  <a:pt x="9905190" y="1382"/>
                </a:lnTo>
                <a:lnTo>
                  <a:pt x="9902679" y="8236"/>
                </a:lnTo>
                <a:lnTo>
                  <a:pt x="9898339" y="19054"/>
                </a:lnTo>
                <a:lnTo>
                  <a:pt x="9873048" y="70338"/>
                </a:lnTo>
                <a:lnTo>
                  <a:pt x="9844680" y="115262"/>
                </a:lnTo>
                <a:lnTo>
                  <a:pt x="9805906" y="164150"/>
                </a:lnTo>
                <a:lnTo>
                  <a:pt x="9755698" y="213039"/>
                </a:lnTo>
                <a:lnTo>
                  <a:pt x="9693028" y="257963"/>
                </a:lnTo>
                <a:lnTo>
                  <a:pt x="9656699" y="277700"/>
                </a:lnTo>
                <a:lnTo>
                  <a:pt x="9616869" y="294960"/>
                </a:lnTo>
                <a:lnTo>
                  <a:pt x="9573409" y="309247"/>
                </a:lnTo>
                <a:lnTo>
                  <a:pt x="9526191" y="320065"/>
                </a:lnTo>
                <a:lnTo>
                  <a:pt x="9475087" y="326919"/>
                </a:lnTo>
                <a:lnTo>
                  <a:pt x="9419969" y="329314"/>
                </a:lnTo>
                <a:lnTo>
                  <a:pt x="962645" y="329314"/>
                </a:lnTo>
                <a:lnTo>
                  <a:pt x="907531" y="331735"/>
                </a:lnTo>
                <a:lnTo>
                  <a:pt x="856478" y="338663"/>
                </a:lnTo>
                <a:lnTo>
                  <a:pt x="809352" y="349597"/>
                </a:lnTo>
                <a:lnTo>
                  <a:pt x="766020" y="364038"/>
                </a:lnTo>
                <a:lnTo>
                  <a:pt x="726347" y="381483"/>
                </a:lnTo>
                <a:lnTo>
                  <a:pt x="690202" y="401433"/>
                </a:lnTo>
                <a:lnTo>
                  <a:pt x="657449" y="423385"/>
                </a:lnTo>
                <a:lnTo>
                  <a:pt x="627956" y="446841"/>
                </a:lnTo>
                <a:lnTo>
                  <a:pt x="601590" y="471298"/>
                </a:lnTo>
                <a:lnTo>
                  <a:pt x="578216" y="496255"/>
                </a:lnTo>
                <a:lnTo>
                  <a:pt x="557701" y="521213"/>
                </a:lnTo>
                <a:lnTo>
                  <a:pt x="539913" y="545670"/>
                </a:lnTo>
                <a:lnTo>
                  <a:pt x="524717" y="569125"/>
                </a:lnTo>
                <a:lnTo>
                  <a:pt x="511980" y="591078"/>
                </a:lnTo>
                <a:lnTo>
                  <a:pt x="501569" y="611028"/>
                </a:lnTo>
                <a:lnTo>
                  <a:pt x="493350" y="628473"/>
                </a:lnTo>
                <a:lnTo>
                  <a:pt x="487190" y="642914"/>
                </a:lnTo>
                <a:lnTo>
                  <a:pt x="480512" y="660776"/>
                </a:lnTo>
                <a:lnTo>
                  <a:pt x="478943" y="660776"/>
                </a:lnTo>
                <a:lnTo>
                  <a:pt x="472275" y="642914"/>
                </a:lnTo>
                <a:lnTo>
                  <a:pt x="457935" y="611028"/>
                </a:lnTo>
                <a:lnTo>
                  <a:pt x="447560" y="591078"/>
                </a:lnTo>
                <a:lnTo>
                  <a:pt x="434874" y="569125"/>
                </a:lnTo>
                <a:lnTo>
                  <a:pt x="419746" y="545670"/>
                </a:lnTo>
                <a:lnTo>
                  <a:pt x="402044" y="521213"/>
                </a:lnTo>
                <a:lnTo>
                  <a:pt x="381638" y="496255"/>
                </a:lnTo>
                <a:lnTo>
                  <a:pt x="358396" y="471298"/>
                </a:lnTo>
                <a:lnTo>
                  <a:pt x="332187" y="446841"/>
                </a:lnTo>
                <a:lnTo>
                  <a:pt x="302882" y="423385"/>
                </a:lnTo>
                <a:lnTo>
                  <a:pt x="270347" y="401433"/>
                </a:lnTo>
                <a:lnTo>
                  <a:pt x="234453" y="381483"/>
                </a:lnTo>
                <a:lnTo>
                  <a:pt x="195068" y="364038"/>
                </a:lnTo>
                <a:lnTo>
                  <a:pt x="152061" y="349597"/>
                </a:lnTo>
                <a:lnTo>
                  <a:pt x="105302" y="338663"/>
                </a:lnTo>
                <a:lnTo>
                  <a:pt x="54658" y="331735"/>
                </a:lnTo>
                <a:lnTo>
                  <a:pt x="0" y="329314"/>
                </a:lnTo>
                <a:lnTo>
                  <a:pt x="0" y="396751"/>
                </a:lnTo>
                <a:lnTo>
                  <a:pt x="54658" y="399146"/>
                </a:lnTo>
                <a:lnTo>
                  <a:pt x="105302" y="406000"/>
                </a:lnTo>
                <a:lnTo>
                  <a:pt x="152061" y="416818"/>
                </a:lnTo>
                <a:lnTo>
                  <a:pt x="195068" y="431105"/>
                </a:lnTo>
                <a:lnTo>
                  <a:pt x="234453" y="448365"/>
                </a:lnTo>
                <a:lnTo>
                  <a:pt x="270347" y="468102"/>
                </a:lnTo>
                <a:lnTo>
                  <a:pt x="302882" y="489821"/>
                </a:lnTo>
                <a:lnTo>
                  <a:pt x="332187" y="513026"/>
                </a:lnTo>
                <a:lnTo>
                  <a:pt x="358396" y="537222"/>
                </a:lnTo>
                <a:lnTo>
                  <a:pt x="381638" y="561914"/>
                </a:lnTo>
                <a:lnTo>
                  <a:pt x="402044" y="586606"/>
                </a:lnTo>
                <a:lnTo>
                  <a:pt x="419746" y="610803"/>
                </a:lnTo>
                <a:lnTo>
                  <a:pt x="434874" y="634008"/>
                </a:lnTo>
                <a:lnTo>
                  <a:pt x="447560" y="655727"/>
                </a:lnTo>
                <a:lnTo>
                  <a:pt x="457935" y="675464"/>
                </a:lnTo>
                <a:lnTo>
                  <a:pt x="466130" y="692724"/>
                </a:lnTo>
                <a:lnTo>
                  <a:pt x="472275" y="707011"/>
                </a:lnTo>
                <a:lnTo>
                  <a:pt x="478943" y="724683"/>
                </a:lnTo>
                <a:lnTo>
                  <a:pt x="480512" y="724683"/>
                </a:lnTo>
                <a:lnTo>
                  <a:pt x="482955" y="717829"/>
                </a:lnTo>
                <a:close/>
              </a:path>
            </a:pathLst>
          </a:custGeom>
          <a:solidFill>
            <a:srgbClr val="0097C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42926" y="6462521"/>
            <a:ext cx="1373991" cy="31775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0" y="6362700"/>
            <a:ext cx="9906000" cy="495298"/>
          </a:xfrm>
          <a:custGeom>
            <a:avLst/>
            <a:gdLst/>
            <a:ahLst/>
            <a:cxnLst/>
            <a:rect l="l" t="t" r="r" b="b"/>
            <a:pathLst>
              <a:path w="9906000" h="495298">
                <a:moveTo>
                  <a:pt x="9906000" y="0"/>
                </a:moveTo>
                <a:lnTo>
                  <a:pt x="0" y="0"/>
                </a:lnTo>
                <a:lnTo>
                  <a:pt x="0" y="495298"/>
                </a:lnTo>
                <a:lnTo>
                  <a:pt x="9906000" y="495298"/>
                </a:lnTo>
                <a:lnTo>
                  <a:pt x="9906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909822" y="409604"/>
            <a:ext cx="986365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60"/>
              </a:lnSpc>
              <a:spcBef>
                <a:spcPts val="128"/>
              </a:spcBef>
            </a:pPr>
            <a:r>
              <a:rPr sz="2400" b="1" spc="0" dirty="0" smtClean="0">
                <a:solidFill>
                  <a:srgbClr val="0097C6"/>
                </a:solidFill>
                <a:latin typeface="Arial Narrow"/>
                <a:cs typeface="Arial Narrow"/>
              </a:rPr>
              <a:t>INS</a:t>
            </a:r>
            <a:r>
              <a:rPr sz="2400" b="1" spc="-9" dirty="0" smtClean="0">
                <a:solidFill>
                  <a:srgbClr val="0097C6"/>
                </a:solidFill>
                <a:latin typeface="Arial Narrow"/>
                <a:cs typeface="Arial Narrow"/>
              </a:rPr>
              <a:t>E</a:t>
            </a:r>
            <a:r>
              <a:rPr sz="2400" b="1" spc="0" dirty="0" smtClean="0">
                <a:solidFill>
                  <a:srgbClr val="0097C6"/>
                </a:solidFill>
                <a:latin typeface="Arial Narrow"/>
                <a:cs typeface="Arial Narrow"/>
              </a:rPr>
              <a:t>RT</a:t>
            </a:r>
            <a:endParaRPr sz="2400">
              <a:latin typeface="Arial Narrow"/>
              <a:cs typeface="Arial Narro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895545" y="409604"/>
            <a:ext cx="1279306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60"/>
              </a:lnSpc>
              <a:spcBef>
                <a:spcPts val="128"/>
              </a:spcBef>
            </a:pPr>
            <a:r>
              <a:rPr sz="2400" b="1" spc="0" dirty="0" smtClean="0">
                <a:solidFill>
                  <a:srgbClr val="0097C6"/>
                </a:solidFill>
                <a:latin typeface="Arial Narrow"/>
                <a:cs typeface="Arial Narrow"/>
              </a:rPr>
              <a:t>Statement</a:t>
            </a:r>
            <a:endParaRPr sz="2400">
              <a:latin typeface="Arial Narrow"/>
              <a:cs typeface="Arial Narro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583050" y="1662592"/>
            <a:ext cx="2367774" cy="90937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30"/>
              </a:lnSpc>
              <a:spcBef>
                <a:spcPts val="56"/>
              </a:spcBef>
            </a:pPr>
            <a:r>
              <a:rPr sz="1000" dirty="0" smtClean="0">
                <a:solidFill>
                  <a:srgbClr val="484552"/>
                </a:solidFill>
                <a:latin typeface="Arial"/>
                <a:cs typeface="Arial"/>
              </a:rPr>
              <a:t>DE</a:t>
            </a:r>
            <a:r>
              <a:rPr sz="1000" spc="-134" dirty="0" smtClean="0">
                <a:solidFill>
                  <a:srgbClr val="484552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484552"/>
                </a:solidFill>
                <a:latin typeface="Arial"/>
                <a:cs typeface="Arial"/>
              </a:rPr>
              <a:t>F</a:t>
            </a:r>
            <a:r>
              <a:rPr sz="1000" spc="0" dirty="0" smtClean="0">
                <a:solidFill>
                  <a:srgbClr val="5F5866"/>
                </a:solidFill>
                <a:latin typeface="Arial"/>
                <a:cs typeface="Arial"/>
              </a:rPr>
              <a:t>l</a:t>
            </a:r>
            <a:r>
              <a:rPr sz="1000" spc="-134" dirty="0" smtClean="0">
                <a:solidFill>
                  <a:srgbClr val="5F5866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5F5866"/>
                </a:solidFill>
                <a:latin typeface="Arial"/>
                <a:cs typeface="Arial"/>
              </a:rPr>
              <a:t>IN.I</a:t>
            </a:r>
            <a:r>
              <a:rPr sz="1000" spc="0" dirty="0" smtClean="0">
                <a:solidFill>
                  <a:srgbClr val="332F33"/>
                </a:solidFill>
                <a:latin typeface="Arial"/>
                <a:cs typeface="Arial"/>
              </a:rPr>
              <a:t>E</a:t>
            </a:r>
            <a:r>
              <a:rPr sz="1000" spc="9" dirty="0" smtClean="0">
                <a:solidFill>
                  <a:srgbClr val="332F33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484552"/>
                </a:solidFill>
                <a:latin typeface="Times New Roman"/>
                <a:cs typeface="Times New Roman"/>
              </a:rPr>
              <a:t>A</a:t>
            </a:r>
            <a:r>
              <a:rPr sz="1000" spc="0" dirty="0" smtClean="0">
                <a:solidFill>
                  <a:srgbClr val="5F5866"/>
                </a:solidFill>
                <a:latin typeface="Times New Roman"/>
                <a:cs typeface="Times New Roman"/>
              </a:rPr>
              <a:t>c</a:t>
            </a:r>
            <a:r>
              <a:rPr sz="1000" spc="0" dirty="0" smtClean="0">
                <a:solidFill>
                  <a:srgbClr val="484552"/>
                </a:solidFill>
                <a:latin typeface="Times New Roman"/>
                <a:cs typeface="Times New Roman"/>
              </a:rPr>
              <a:t>co</a:t>
            </a:r>
            <a:r>
              <a:rPr sz="1000" spc="-125" dirty="0" smtClean="0">
                <a:solidFill>
                  <a:srgbClr val="484552"/>
                </a:solidFill>
                <a:latin typeface="Times New Roman"/>
                <a:cs typeface="Times New Roman"/>
              </a:rPr>
              <a:t> </a:t>
            </a:r>
            <a:r>
              <a:rPr sz="950" spc="0" dirty="0" smtClean="0">
                <a:solidFill>
                  <a:srgbClr val="5F5866"/>
                </a:solidFill>
                <a:latin typeface="Arial"/>
                <a:cs typeface="Arial"/>
              </a:rPr>
              <a:t>ui</a:t>
            </a:r>
            <a:r>
              <a:rPr sz="950" spc="0" dirty="0" smtClean="0">
                <a:solidFill>
                  <a:srgbClr val="484552"/>
                </a:solidFill>
                <a:latin typeface="Arial"/>
                <a:cs typeface="Arial"/>
              </a:rPr>
              <a:t>nt:</a:t>
            </a:r>
            <a:r>
              <a:rPr sz="950" spc="0" dirty="0" smtClean="0">
                <a:solidFill>
                  <a:srgbClr val="332F33"/>
                </a:solidFill>
                <a:latin typeface="Arial"/>
                <a:cs typeface="Arial"/>
              </a:rPr>
              <a:t>_</a:t>
            </a:r>
            <a:r>
              <a:rPr sz="950" spc="0" dirty="0" smtClean="0">
                <a:solidFill>
                  <a:srgbClr val="484552"/>
                </a:solidFill>
                <a:latin typeface="Arial"/>
                <a:cs typeface="Arial"/>
              </a:rPr>
              <a:t>N</a:t>
            </a:r>
            <a:r>
              <a:rPr sz="950" spc="-89" dirty="0" smtClean="0">
                <a:solidFill>
                  <a:srgbClr val="484552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484552"/>
                </a:solidFill>
                <a:latin typeface="Times New Roman"/>
                <a:cs typeface="Times New Roman"/>
              </a:rPr>
              <a:t>um</a:t>
            </a:r>
            <a:r>
              <a:rPr sz="1000" spc="124" dirty="0" smtClean="0">
                <a:solidFill>
                  <a:srgbClr val="484552"/>
                </a:solidFill>
                <a:latin typeface="Times New Roman"/>
                <a:cs typeface="Times New Roman"/>
              </a:rPr>
              <a:t> </a:t>
            </a:r>
            <a:r>
              <a:rPr sz="1000" spc="0" dirty="0" smtClean="0">
                <a:solidFill>
                  <a:srgbClr val="484552"/>
                </a:solidFill>
                <a:latin typeface="Times New Roman"/>
                <a:cs typeface="Times New Roman"/>
              </a:rPr>
              <a:t>be</a:t>
            </a:r>
            <a:r>
              <a:rPr sz="1000" spc="0" dirty="0" smtClean="0">
                <a:solidFill>
                  <a:srgbClr val="5F5866"/>
                </a:solidFill>
                <a:latin typeface="Times New Roman"/>
                <a:cs typeface="Times New Roman"/>
              </a:rPr>
              <a:t>ri(:I</a:t>
            </a:r>
            <a:r>
              <a:rPr sz="1000" spc="-125" dirty="0" smtClean="0">
                <a:solidFill>
                  <a:srgbClr val="5F5866"/>
                </a:solidFill>
                <a:latin typeface="Times New Roman"/>
                <a:cs typeface="Times New Roman"/>
              </a:rPr>
              <a:t> </a:t>
            </a:r>
            <a:r>
              <a:rPr sz="1000" spc="0" dirty="0" smtClean="0">
                <a:solidFill>
                  <a:srgbClr val="484552"/>
                </a:solidFill>
                <a:latin typeface="Arial"/>
                <a:cs typeface="Arial"/>
              </a:rPr>
              <a:t>N</a:t>
            </a:r>
            <a:r>
              <a:rPr sz="1000" spc="-150" dirty="0" smtClean="0">
                <a:solidFill>
                  <a:srgbClr val="484552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332F33"/>
                </a:solidFill>
                <a:latin typeface="Arial"/>
                <a:cs typeface="Arial"/>
              </a:rPr>
              <a:t>T</a:t>
            </a:r>
            <a:r>
              <a:rPr sz="1000" spc="0" dirty="0" smtClean="0">
                <a:solidFill>
                  <a:srgbClr val="484552"/>
                </a:solidFill>
                <a:latin typeface="Arial"/>
                <a:cs typeface="Arial"/>
              </a:rPr>
              <a:t>EG</a:t>
            </a:r>
            <a:r>
              <a:rPr sz="1000" spc="-134" dirty="0" smtClean="0">
                <a:solidFill>
                  <a:srgbClr val="484552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484552"/>
                </a:solidFill>
                <a:latin typeface="Times New Roman"/>
                <a:cs typeface="Times New Roman"/>
              </a:rPr>
              <a:t>ER</a:t>
            </a:r>
            <a:r>
              <a:rPr sz="1000" spc="0" dirty="0" smtClean="0">
                <a:solidFill>
                  <a:srgbClr val="5F5866"/>
                </a:solidFill>
                <a:latin typeface="Times New Roman"/>
                <a:cs typeface="Times New Roman"/>
              </a:rPr>
              <a:t>),</a:t>
            </a:r>
            <a:endParaRPr sz="1000">
              <a:latin typeface="Times New Roman"/>
              <a:cs typeface="Times New Roman"/>
            </a:endParaRPr>
          </a:p>
          <a:p>
            <a:pPr marL="947745" marR="21905">
              <a:lnSpc>
                <a:spcPts val="1130"/>
              </a:lnSpc>
            </a:pPr>
            <a:r>
              <a:rPr sz="1000" dirty="0" smtClean="0">
                <a:solidFill>
                  <a:srgbClr val="484552"/>
                </a:solidFill>
                <a:latin typeface="Arial"/>
                <a:cs typeface="Arial"/>
              </a:rPr>
              <a:t>N</a:t>
            </a:r>
            <a:r>
              <a:rPr sz="1000" dirty="0" smtClean="0">
                <a:solidFill>
                  <a:srgbClr val="5F5866"/>
                </a:solidFill>
                <a:latin typeface="Arial"/>
                <a:cs typeface="Arial"/>
              </a:rPr>
              <a:t>t11</a:t>
            </a:r>
            <a:r>
              <a:rPr sz="1000" spc="-134" dirty="0" smtClean="0">
                <a:solidFill>
                  <a:srgbClr val="5F5866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5F5866"/>
                </a:solidFill>
                <a:latin typeface="Arial"/>
                <a:cs typeface="Arial"/>
              </a:rPr>
              <a:t>mb</a:t>
            </a:r>
            <a:r>
              <a:rPr sz="1000" spc="0" dirty="0" smtClean="0">
                <a:solidFill>
                  <a:srgbClr val="484552"/>
                </a:solidFill>
                <a:latin typeface="Arial"/>
                <a:cs typeface="Arial"/>
              </a:rPr>
              <a:t>e</a:t>
            </a:r>
            <a:r>
              <a:rPr sz="1000" spc="0" dirty="0" smtClean="0">
                <a:solidFill>
                  <a:srgbClr val="C59965"/>
                </a:solidFill>
                <a:latin typeface="Arial"/>
                <a:cs typeface="Arial"/>
              </a:rPr>
              <a:t>1</a:t>
            </a:r>
            <a:r>
              <a:rPr sz="1000" spc="0" dirty="0" smtClean="0">
                <a:solidFill>
                  <a:srgbClr val="4F5E75"/>
                </a:solidFill>
                <a:latin typeface="Arial"/>
                <a:cs typeface="Arial"/>
              </a:rPr>
              <a:t>f'l</a:t>
            </a:r>
            <a:r>
              <a:rPr sz="1000" spc="0" dirty="0" smtClean="0">
                <a:solidFill>
                  <a:srgbClr val="484552"/>
                </a:solidFill>
                <a:latin typeface="Arial"/>
                <a:cs typeface="Arial"/>
              </a:rPr>
              <a:t>{I</a:t>
            </a:r>
            <a:r>
              <a:rPr sz="1000" spc="0" dirty="0" smtClean="0">
                <a:solidFill>
                  <a:srgbClr val="5F5866"/>
                </a:solidFill>
                <a:latin typeface="Arial"/>
                <a:cs typeface="Arial"/>
              </a:rPr>
              <a:t>INI</a:t>
            </a:r>
            <a:r>
              <a:rPr sz="1000" spc="0" dirty="0" smtClean="0">
                <a:solidFill>
                  <a:srgbClr val="484552"/>
                </a:solidFill>
                <a:latin typeface="Arial"/>
                <a:cs typeface="Arial"/>
              </a:rPr>
              <a:t>T</a:t>
            </a:r>
            <a:r>
              <a:rPr sz="1000" spc="0" dirty="0" smtClean="0">
                <a:solidFill>
                  <a:srgbClr val="332F33"/>
                </a:solidFill>
                <a:latin typeface="Arial"/>
                <a:cs typeface="Arial"/>
              </a:rPr>
              <a:t>E</a:t>
            </a:r>
            <a:r>
              <a:rPr sz="1000" spc="0" dirty="0" smtClean="0">
                <a:solidFill>
                  <a:srgbClr val="484552"/>
                </a:solidFill>
                <a:latin typeface="Arial"/>
                <a:cs typeface="Arial"/>
              </a:rPr>
              <a:t>G</a:t>
            </a:r>
            <a:r>
              <a:rPr sz="1000" spc="-134" dirty="0" smtClean="0">
                <a:solidFill>
                  <a:srgbClr val="484552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484552"/>
                </a:solidFill>
                <a:latin typeface="Arial"/>
                <a:cs typeface="Arial"/>
              </a:rPr>
              <a:t>ER</a:t>
            </a:r>
            <a:r>
              <a:rPr sz="1000" spc="0" dirty="0" smtClean="0">
                <a:solidFill>
                  <a:srgbClr val="5F5866"/>
                </a:solidFill>
                <a:latin typeface="Arial"/>
                <a:cs typeface="Arial"/>
              </a:rPr>
              <a:t>),</a:t>
            </a:r>
            <a:endParaRPr sz="1000">
              <a:latin typeface="Arial"/>
              <a:cs typeface="Arial"/>
            </a:endParaRPr>
          </a:p>
          <a:p>
            <a:pPr marL="938601" marR="161300">
              <a:lnSpc>
                <a:spcPts val="1149"/>
              </a:lnSpc>
              <a:spcBef>
                <a:spcPts val="43"/>
              </a:spcBef>
            </a:pPr>
            <a:r>
              <a:rPr sz="950" dirty="0" smtClean="0">
                <a:solidFill>
                  <a:srgbClr val="484552"/>
                </a:solidFill>
                <a:latin typeface="Arial"/>
                <a:cs typeface="Arial"/>
              </a:rPr>
              <a:t>Sit</a:t>
            </a:r>
            <a:r>
              <a:rPr sz="950" dirty="0" smtClean="0">
                <a:solidFill>
                  <a:srgbClr val="E5AE6D"/>
                </a:solidFill>
                <a:latin typeface="Arial"/>
                <a:cs typeface="Arial"/>
              </a:rPr>
              <a:t>1</a:t>
            </a:r>
            <a:r>
              <a:rPr sz="950" dirty="0" smtClean="0">
                <a:solidFill>
                  <a:srgbClr val="484552"/>
                </a:solidFill>
                <a:latin typeface="Arial"/>
                <a:cs typeface="Arial"/>
              </a:rPr>
              <a:t>re</a:t>
            </a:r>
            <a:r>
              <a:rPr sz="950" dirty="0" smtClean="0">
                <a:solidFill>
                  <a:srgbClr val="332F33"/>
                </a:solidFill>
                <a:latin typeface="Arial"/>
                <a:cs typeface="Arial"/>
              </a:rPr>
              <a:t>e</a:t>
            </a:r>
            <a:r>
              <a:rPr sz="950" dirty="0" smtClean="0">
                <a:solidFill>
                  <a:srgbClr val="5F5866"/>
                </a:solidFill>
                <a:latin typeface="Arial"/>
                <a:cs typeface="Arial"/>
              </a:rPr>
              <a:t>t:(</a:t>
            </a:r>
            <a:r>
              <a:rPr sz="950" spc="-189" dirty="0" smtClean="0">
                <a:solidFill>
                  <a:srgbClr val="5F5866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5F5866"/>
                </a:solidFill>
                <a:latin typeface="Arial"/>
                <a:cs typeface="Arial"/>
              </a:rPr>
              <a:t>C</a:t>
            </a:r>
            <a:r>
              <a:rPr sz="950" spc="0" dirty="0" smtClean="0">
                <a:solidFill>
                  <a:srgbClr val="484552"/>
                </a:solidFill>
                <a:latin typeface="Arial"/>
                <a:cs typeface="Arial"/>
              </a:rPr>
              <a:t>HAR</a:t>
            </a:r>
            <a:r>
              <a:rPr sz="950" spc="0" dirty="0" smtClean="0">
                <a:solidFill>
                  <a:srgbClr val="E5AE6D"/>
                </a:solidFill>
                <a:latin typeface="Arial"/>
                <a:cs typeface="Arial"/>
              </a:rPr>
              <a:t>1</a:t>
            </a:r>
            <a:r>
              <a:rPr sz="950" spc="0" dirty="0" smtClean="0">
                <a:solidFill>
                  <a:srgbClr val="484552"/>
                </a:solidFill>
                <a:latin typeface="Arial"/>
                <a:cs typeface="Arial"/>
              </a:rPr>
              <a:t>(25</a:t>
            </a:r>
            <a:r>
              <a:rPr sz="950" spc="0" dirty="0" smtClean="0">
                <a:solidFill>
                  <a:srgbClr val="5F5866"/>
                </a:solidFill>
                <a:latin typeface="Arial"/>
                <a:cs typeface="Arial"/>
              </a:rPr>
              <a:t>)</a:t>
            </a:r>
            <a:r>
              <a:rPr sz="950" spc="-134" dirty="0" smtClean="0">
                <a:solidFill>
                  <a:srgbClr val="5F5866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5F5866"/>
                </a:solidFill>
                <a:latin typeface="Arial"/>
                <a:cs typeface="Arial"/>
              </a:rPr>
              <a:t>), </a:t>
            </a:r>
            <a:r>
              <a:rPr sz="1000" spc="0" dirty="0" smtClean="0">
                <a:solidFill>
                  <a:srgbClr val="484552"/>
                </a:solidFill>
                <a:latin typeface="Arial"/>
                <a:cs typeface="Arial"/>
              </a:rPr>
              <a:t>C</a:t>
            </a:r>
            <a:r>
              <a:rPr sz="1000" spc="0" dirty="0" smtClean="0">
                <a:solidFill>
                  <a:srgbClr val="7E5648"/>
                </a:solidFill>
                <a:latin typeface="Arial"/>
                <a:cs typeface="Arial"/>
              </a:rPr>
              <a:t>i</a:t>
            </a:r>
            <a:r>
              <a:rPr sz="1000" spc="0" dirty="0" smtClean="0">
                <a:solidFill>
                  <a:srgbClr val="5F5866"/>
                </a:solidFill>
                <a:latin typeface="Arial"/>
                <a:cs typeface="Arial"/>
              </a:rPr>
              <a:t>'t.y(C</a:t>
            </a:r>
            <a:r>
              <a:rPr sz="1000" spc="0" dirty="0" smtClean="0">
                <a:solidFill>
                  <a:srgbClr val="484552"/>
                </a:solidFill>
                <a:latin typeface="Arial"/>
                <a:cs typeface="Arial"/>
              </a:rPr>
              <a:t>HAR</a:t>
            </a:r>
            <a:r>
              <a:rPr sz="1000" spc="0" dirty="0" smtClean="0">
                <a:solidFill>
                  <a:srgbClr val="5F5866"/>
                </a:solidFill>
                <a:latin typeface="Arial"/>
                <a:cs typeface="Arial"/>
              </a:rPr>
              <a:t>(</a:t>
            </a:r>
            <a:r>
              <a:rPr sz="1000" spc="0" dirty="0" smtClean="0">
                <a:solidFill>
                  <a:srgbClr val="484552"/>
                </a:solidFill>
                <a:latin typeface="Arial"/>
                <a:cs typeface="Arial"/>
              </a:rPr>
              <a:t>25</a:t>
            </a:r>
            <a:r>
              <a:rPr sz="1000" spc="0" dirty="0" smtClean="0">
                <a:solidFill>
                  <a:srgbClr val="5F5866"/>
                </a:solidFill>
                <a:latin typeface="Arial"/>
                <a:cs typeface="Arial"/>
              </a:rPr>
              <a:t>)</a:t>
            </a:r>
            <a:r>
              <a:rPr sz="1000" spc="-134" dirty="0" smtClean="0">
                <a:solidFill>
                  <a:srgbClr val="5F5866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5F5866"/>
                </a:solidFill>
                <a:latin typeface="Arial"/>
                <a:cs typeface="Arial"/>
              </a:rPr>
              <a:t>),</a:t>
            </a:r>
            <a:r>
              <a:rPr sz="1000" spc="0" dirty="0" smtClean="0">
                <a:solidFill>
                  <a:srgbClr val="91CEF0"/>
                </a:solidFill>
                <a:latin typeface="Arial"/>
                <a:cs typeface="Arial"/>
              </a:rPr>
              <a:t>. </a:t>
            </a:r>
            <a:r>
              <a:rPr sz="950" spc="0" dirty="0" smtClean="0">
                <a:solidFill>
                  <a:srgbClr val="484552"/>
                </a:solidFill>
                <a:latin typeface="Arial"/>
                <a:cs typeface="Arial"/>
              </a:rPr>
              <a:t>Sita</a:t>
            </a:r>
            <a:r>
              <a:rPr sz="950" spc="0" dirty="0" smtClean="0">
                <a:solidFill>
                  <a:srgbClr val="332F33"/>
                </a:solidFill>
                <a:latin typeface="Arial"/>
                <a:cs typeface="Arial"/>
              </a:rPr>
              <a:t>t</a:t>
            </a:r>
            <a:r>
              <a:rPr sz="950" spc="0" dirty="0" smtClean="0">
                <a:solidFill>
                  <a:srgbClr val="484552"/>
                </a:solidFill>
                <a:latin typeface="Arial"/>
                <a:cs typeface="Arial"/>
              </a:rPr>
              <a:t>e</a:t>
            </a:r>
            <a:r>
              <a:rPr sz="950" spc="0" dirty="0" smtClean="0">
                <a:solidFill>
                  <a:srgbClr val="E5AE6D"/>
                </a:solidFill>
                <a:latin typeface="Arial"/>
                <a:cs typeface="Arial"/>
              </a:rPr>
              <a:t>1</a:t>
            </a:r>
            <a:r>
              <a:rPr sz="950" spc="0" dirty="0" smtClean="0">
                <a:solidFill>
                  <a:srgbClr val="484552"/>
                </a:solidFill>
                <a:latin typeface="Arial"/>
                <a:cs typeface="Arial"/>
              </a:rPr>
              <a:t>(</a:t>
            </a:r>
            <a:r>
              <a:rPr sz="950" spc="-189" dirty="0" smtClean="0">
                <a:solidFill>
                  <a:srgbClr val="484552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484552"/>
                </a:solidFill>
                <a:latin typeface="Arial"/>
                <a:cs typeface="Arial"/>
              </a:rPr>
              <a:t>CHAR</a:t>
            </a:r>
            <a:r>
              <a:rPr sz="1000" spc="-150" dirty="0" smtClean="0">
                <a:solidFill>
                  <a:srgbClr val="484552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5F5866"/>
                </a:solidFill>
                <a:latin typeface="Arial"/>
                <a:cs typeface="Arial"/>
              </a:rPr>
              <a:t>(</a:t>
            </a:r>
            <a:r>
              <a:rPr sz="1000" spc="0" dirty="0" smtClean="0">
                <a:solidFill>
                  <a:srgbClr val="91CEF0"/>
                </a:solidFill>
                <a:latin typeface="Arial"/>
                <a:cs typeface="Arial"/>
              </a:rPr>
              <a:t>:</a:t>
            </a:r>
            <a:r>
              <a:rPr sz="1000" spc="0" dirty="0" smtClean="0">
                <a:solidFill>
                  <a:srgbClr val="484552"/>
                </a:solidFill>
                <a:latin typeface="Arial"/>
                <a:cs typeface="Arial"/>
              </a:rPr>
              <a:t>2</a:t>
            </a:r>
            <a:r>
              <a:rPr sz="1000" spc="0" dirty="0" smtClean="0">
                <a:solidFill>
                  <a:srgbClr val="91CEF0"/>
                </a:solidFill>
                <a:latin typeface="Arial"/>
                <a:cs typeface="Arial"/>
              </a:rPr>
              <a:t>.</a:t>
            </a:r>
            <a:r>
              <a:rPr sz="1000" spc="0" dirty="0" smtClean="0">
                <a:solidFill>
                  <a:srgbClr val="5F5866"/>
                </a:solidFill>
                <a:latin typeface="Arial"/>
                <a:cs typeface="Arial"/>
              </a:rPr>
              <a:t>)</a:t>
            </a:r>
            <a:r>
              <a:rPr sz="1000" spc="-134" dirty="0" smtClean="0">
                <a:solidFill>
                  <a:srgbClr val="5F5866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484552"/>
                </a:solidFill>
                <a:latin typeface="Arial"/>
                <a:cs typeface="Arial"/>
              </a:rPr>
              <a:t>)</a:t>
            </a:r>
            <a:r>
              <a:rPr sz="1000" spc="0" dirty="0" smtClean="0">
                <a:solidFill>
                  <a:srgbClr val="5F5866"/>
                </a:solidFill>
                <a:latin typeface="Arial"/>
                <a:cs typeface="Arial"/>
              </a:rPr>
              <a:t>, </a:t>
            </a:r>
            <a:r>
              <a:rPr sz="1000" spc="0" dirty="0" smtClean="0">
                <a:solidFill>
                  <a:srgbClr val="484552"/>
                </a:solidFill>
                <a:latin typeface="Arial"/>
                <a:cs typeface="Arial"/>
              </a:rPr>
              <a:t>Z</a:t>
            </a:r>
            <a:r>
              <a:rPr sz="1000" spc="0" dirty="0" smtClean="0">
                <a:solidFill>
                  <a:srgbClr val="5F5866"/>
                </a:solidFill>
                <a:latin typeface="Arial"/>
                <a:cs typeface="Arial"/>
              </a:rPr>
              <a:t>i</a:t>
            </a:r>
            <a:r>
              <a:rPr sz="1000" spc="0" dirty="0" smtClean="0">
                <a:solidFill>
                  <a:srgbClr val="484552"/>
                </a:solidFill>
                <a:latin typeface="Arial"/>
                <a:cs typeface="Arial"/>
              </a:rPr>
              <a:t>p</a:t>
            </a:r>
            <a:r>
              <a:rPr sz="1000" spc="0" dirty="0" smtClean="0">
                <a:solidFill>
                  <a:srgbClr val="332F33"/>
                </a:solidFill>
                <a:latin typeface="Arial"/>
                <a:cs typeface="Arial"/>
              </a:rPr>
              <a:t>_</a:t>
            </a:r>
            <a:r>
              <a:rPr sz="1000" spc="-204" dirty="0" smtClean="0">
                <a:solidFill>
                  <a:srgbClr val="332F33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484552"/>
                </a:solidFill>
                <a:latin typeface="Arial"/>
                <a:cs typeface="Arial"/>
              </a:rPr>
              <a:t>Cod</a:t>
            </a:r>
            <a:r>
              <a:rPr sz="1000" spc="-134" dirty="0" smtClean="0">
                <a:solidFill>
                  <a:srgbClr val="484552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484552"/>
                </a:solidFill>
                <a:latin typeface="Arial"/>
                <a:cs typeface="Arial"/>
              </a:rPr>
              <a:t>e</a:t>
            </a:r>
            <a:r>
              <a:rPr sz="1000" spc="0" dirty="0" smtClean="0">
                <a:solidFill>
                  <a:srgbClr val="5F5866"/>
                </a:solidFill>
                <a:latin typeface="Arial"/>
                <a:cs typeface="Arial"/>
              </a:rPr>
              <a:t>(</a:t>
            </a:r>
            <a:r>
              <a:rPr sz="1000" spc="0" dirty="0" smtClean="0">
                <a:solidFill>
                  <a:srgbClr val="484552"/>
                </a:solidFill>
                <a:latin typeface="Arial"/>
                <a:cs typeface="Arial"/>
              </a:rPr>
              <a:t>I</a:t>
            </a:r>
            <a:r>
              <a:rPr sz="1000" spc="-134" dirty="0" smtClean="0">
                <a:solidFill>
                  <a:srgbClr val="484552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5F5866"/>
                </a:solidFill>
                <a:latin typeface="Arial"/>
                <a:cs typeface="Arial"/>
              </a:rPr>
              <a:t>N</a:t>
            </a:r>
            <a:r>
              <a:rPr sz="1000" spc="0" dirty="0" smtClean="0">
                <a:solidFill>
                  <a:srgbClr val="484552"/>
                </a:solidFill>
                <a:latin typeface="Arial"/>
                <a:cs typeface="Arial"/>
              </a:rPr>
              <a:t>T'EG</a:t>
            </a:r>
            <a:r>
              <a:rPr sz="1000" spc="0" dirty="0" smtClean="0">
                <a:solidFill>
                  <a:srgbClr val="E5AE6D"/>
                </a:solidFill>
                <a:latin typeface="Arial"/>
                <a:cs typeface="Arial"/>
              </a:rPr>
              <a:t>I</a:t>
            </a:r>
            <a:r>
              <a:rPr sz="1000" spc="0" dirty="0" smtClean="0">
                <a:solidFill>
                  <a:srgbClr val="332F33"/>
                </a:solidFill>
                <a:latin typeface="Arial"/>
                <a:cs typeface="Arial"/>
              </a:rPr>
              <a:t>E</a:t>
            </a:r>
            <a:r>
              <a:rPr sz="1000" spc="0" dirty="0" smtClean="0">
                <a:solidFill>
                  <a:srgbClr val="484552"/>
                </a:solidFill>
                <a:latin typeface="Arial"/>
                <a:cs typeface="Arial"/>
              </a:rPr>
              <a:t>R</a:t>
            </a:r>
            <a:r>
              <a:rPr sz="1000" spc="0" dirty="0" smtClean="0">
                <a:solidFill>
                  <a:srgbClr val="5F5866"/>
                </a:solidFill>
                <a:latin typeface="Arial"/>
                <a:cs typeface="Arial"/>
              </a:rPr>
              <a:t>)</a:t>
            </a:r>
            <a:endParaRPr sz="10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483266" y="2390867"/>
            <a:ext cx="3536959" cy="79675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10"/>
              </a:lnSpc>
              <a:spcBef>
                <a:spcPts val="65"/>
              </a:spcBef>
            </a:pPr>
            <a:r>
              <a:rPr sz="1150" spc="0" dirty="0" smtClean="0">
                <a:solidFill>
                  <a:srgbClr val="484552"/>
                </a:solidFill>
                <a:latin typeface="Arial"/>
                <a:cs typeface="Arial"/>
              </a:rPr>
              <a:t>T</a:t>
            </a:r>
            <a:r>
              <a:rPr sz="1150" spc="0" dirty="0" smtClean="0">
                <a:solidFill>
                  <a:srgbClr val="5F5866"/>
                </a:solidFill>
                <a:latin typeface="Arial"/>
                <a:cs typeface="Arial"/>
              </a:rPr>
              <a:t>he</a:t>
            </a:r>
            <a:r>
              <a:rPr sz="1150" spc="270" dirty="0" smtClean="0">
                <a:solidFill>
                  <a:srgbClr val="5F5866"/>
                </a:solidFill>
                <a:latin typeface="Arial"/>
                <a:cs typeface="Arial"/>
              </a:rPr>
              <a:t> </a:t>
            </a:r>
            <a:r>
              <a:rPr sz="1150" spc="0" dirty="0" smtClean="0">
                <a:solidFill>
                  <a:srgbClr val="5F5866"/>
                </a:solidFill>
                <a:latin typeface="Arial"/>
                <a:cs typeface="Arial"/>
              </a:rPr>
              <a:t>"wildca</a:t>
            </a:r>
            <a:r>
              <a:rPr sz="1150" spc="0" dirty="0" smtClean="0">
                <a:solidFill>
                  <a:srgbClr val="484552"/>
                </a:solidFill>
                <a:latin typeface="Arial"/>
                <a:cs typeface="Arial"/>
              </a:rPr>
              <a:t>r</a:t>
            </a:r>
            <a:r>
              <a:rPr sz="1150" spc="0" dirty="0" smtClean="0">
                <a:solidFill>
                  <a:srgbClr val="5F5866"/>
                </a:solidFill>
                <a:latin typeface="Arial"/>
                <a:cs typeface="Arial"/>
              </a:rPr>
              <a:t>d'</a:t>
            </a:r>
            <a:r>
              <a:rPr sz="1150" spc="-4" dirty="0" smtClean="0">
                <a:solidFill>
                  <a:srgbClr val="5F5866"/>
                </a:solidFill>
                <a:latin typeface="Arial"/>
                <a:cs typeface="Arial"/>
              </a:rPr>
              <a:t>f</a:t>
            </a:r>
            <a:r>
              <a:rPr sz="1150" spc="0" dirty="0" smtClean="0">
                <a:solidFill>
                  <a:srgbClr val="5F5866"/>
                </a:solidFill>
                <a:latin typeface="Arial"/>
                <a:cs typeface="Arial"/>
              </a:rPr>
              <a:t>o</a:t>
            </a:r>
            <a:r>
              <a:rPr sz="1150" spc="0" dirty="0" smtClean="0">
                <a:solidFill>
                  <a:srgbClr val="484552"/>
                </a:solidFill>
                <a:latin typeface="Arial"/>
                <a:cs typeface="Arial"/>
              </a:rPr>
              <a:t>r</a:t>
            </a:r>
            <a:r>
              <a:rPr sz="1150" spc="0" dirty="0" smtClean="0">
                <a:solidFill>
                  <a:srgbClr val="4F5E75"/>
                </a:solidFill>
                <a:latin typeface="Arial"/>
                <a:cs typeface="Arial"/>
              </a:rPr>
              <a:t>rn</a:t>
            </a:r>
            <a:r>
              <a:rPr sz="1150" spc="0" dirty="0" smtClean="0">
                <a:solidFill>
                  <a:srgbClr val="484552"/>
                </a:solidFill>
                <a:latin typeface="Arial"/>
                <a:cs typeface="Arial"/>
              </a:rPr>
              <a:t>a</a:t>
            </a:r>
            <a:r>
              <a:rPr sz="1150" spc="0" dirty="0" smtClean="0">
                <a:solidFill>
                  <a:srgbClr val="5F5866"/>
                </a:solidFill>
                <a:latin typeface="Arial"/>
                <a:cs typeface="Arial"/>
              </a:rPr>
              <a:t>t</a:t>
            </a:r>
            <a:r>
              <a:rPr sz="1150" spc="94" dirty="0" smtClean="0">
                <a:solidFill>
                  <a:srgbClr val="5F5866"/>
                </a:solidFill>
                <a:latin typeface="Arial"/>
                <a:cs typeface="Arial"/>
              </a:rPr>
              <a:t> </a:t>
            </a:r>
            <a:r>
              <a:rPr sz="1150" spc="0" dirty="0" smtClean="0">
                <a:solidFill>
                  <a:srgbClr val="5F5866"/>
                </a:solidFill>
                <a:latin typeface="Arial"/>
                <a:cs typeface="Arial"/>
              </a:rPr>
              <a:t>may</a:t>
            </a:r>
            <a:r>
              <a:rPr sz="1150" spc="266" dirty="0" smtClean="0">
                <a:solidFill>
                  <a:srgbClr val="5F5866"/>
                </a:solidFill>
                <a:latin typeface="Arial"/>
                <a:cs typeface="Arial"/>
              </a:rPr>
              <a:t> </a:t>
            </a:r>
            <a:r>
              <a:rPr sz="1150" spc="0" dirty="0" smtClean="0">
                <a:solidFill>
                  <a:srgbClr val="5F5866"/>
                </a:solidFill>
                <a:latin typeface="Arial"/>
                <a:cs typeface="Arial"/>
              </a:rPr>
              <a:t>be</a:t>
            </a:r>
            <a:r>
              <a:rPr sz="1150" spc="139" dirty="0" smtClean="0">
                <a:solidFill>
                  <a:srgbClr val="5F5866"/>
                </a:solidFill>
                <a:latin typeface="Arial"/>
                <a:cs typeface="Arial"/>
              </a:rPr>
              <a:t> </a:t>
            </a:r>
            <a:r>
              <a:rPr sz="1150" spc="0" dirty="0" smtClean="0">
                <a:solidFill>
                  <a:srgbClr val="5F5866"/>
                </a:solidFill>
                <a:latin typeface="Arial"/>
                <a:cs typeface="Arial"/>
              </a:rPr>
              <a:t>us</a:t>
            </a:r>
            <a:r>
              <a:rPr sz="1150" spc="0" dirty="0" smtClean="0">
                <a:solidFill>
                  <a:srgbClr val="484552"/>
                </a:solidFill>
                <a:latin typeface="Arial"/>
                <a:cs typeface="Arial"/>
              </a:rPr>
              <a:t>e</a:t>
            </a:r>
            <a:r>
              <a:rPr sz="1150" spc="0" dirty="0" smtClean="0">
                <a:solidFill>
                  <a:srgbClr val="5F5866"/>
                </a:solidFill>
                <a:latin typeface="Arial"/>
                <a:cs typeface="Arial"/>
              </a:rPr>
              <a:t>d</a:t>
            </a:r>
            <a:r>
              <a:rPr sz="1150" spc="244" dirty="0" smtClean="0">
                <a:solidFill>
                  <a:srgbClr val="5F5866"/>
                </a:solidFill>
                <a:latin typeface="Arial"/>
                <a:cs typeface="Arial"/>
              </a:rPr>
              <a:t> </a:t>
            </a:r>
            <a:r>
              <a:rPr sz="1150" spc="0" dirty="0" smtClean="0">
                <a:solidFill>
                  <a:srgbClr val="484552"/>
                </a:solidFill>
                <a:latin typeface="Arial"/>
                <a:cs typeface="Arial"/>
              </a:rPr>
              <a:t>t</a:t>
            </a:r>
            <a:r>
              <a:rPr sz="1150" spc="0" dirty="0" smtClean="0">
                <a:solidFill>
                  <a:srgbClr val="5F5866"/>
                </a:solidFill>
                <a:latin typeface="Arial"/>
                <a:cs typeface="Arial"/>
              </a:rPr>
              <a:t>o</a:t>
            </a:r>
            <a:r>
              <a:rPr sz="1150" spc="-30" dirty="0" smtClean="0">
                <a:solidFill>
                  <a:srgbClr val="5F5866"/>
                </a:solidFill>
                <a:latin typeface="Arial"/>
                <a:cs typeface="Arial"/>
              </a:rPr>
              <a:t> </a:t>
            </a:r>
            <a:r>
              <a:rPr sz="1150" spc="0" dirty="0" smtClean="0">
                <a:solidFill>
                  <a:srgbClr val="5F5866"/>
                </a:solidFill>
                <a:latin typeface="Arial"/>
                <a:cs typeface="Arial"/>
              </a:rPr>
              <a:t>cons</a:t>
            </a:r>
            <a:r>
              <a:rPr sz="1150" spc="0" dirty="0" smtClean="0">
                <a:solidFill>
                  <a:srgbClr val="484552"/>
                </a:solidFill>
                <a:latin typeface="Arial"/>
                <a:cs typeface="Arial"/>
              </a:rPr>
              <a:t>tr</a:t>
            </a:r>
            <a:r>
              <a:rPr sz="1150" spc="0" dirty="0" smtClean="0">
                <a:solidFill>
                  <a:srgbClr val="5F5866"/>
                </a:solidFill>
                <a:latin typeface="Arial"/>
                <a:cs typeface="Arial"/>
              </a:rPr>
              <a:t>uct</a:t>
            </a:r>
            <a:endParaRPr sz="1150">
              <a:latin typeface="Arial"/>
              <a:cs typeface="Arial"/>
            </a:endParaRPr>
          </a:p>
          <a:p>
            <a:pPr marL="675690" marR="213537">
              <a:lnSpc>
                <a:spcPts val="1322"/>
              </a:lnSpc>
              <a:spcBef>
                <a:spcPts val="229"/>
              </a:spcBef>
            </a:pPr>
            <a:r>
              <a:rPr sz="1150" dirty="0" smtClean="0">
                <a:solidFill>
                  <a:srgbClr val="5F5866"/>
                </a:solidFill>
                <a:latin typeface="Arial"/>
                <a:cs typeface="Arial"/>
              </a:rPr>
              <a:t>th</a:t>
            </a:r>
            <a:r>
              <a:rPr sz="1150" dirty="0" smtClean="0">
                <a:solidFill>
                  <a:srgbClr val="484552"/>
                </a:solidFill>
                <a:latin typeface="Arial"/>
                <a:cs typeface="Arial"/>
              </a:rPr>
              <a:t>e </a:t>
            </a:r>
            <a:r>
              <a:rPr sz="1150" spc="-150" dirty="0" smtClean="0">
                <a:solidFill>
                  <a:srgbClr val="484552"/>
                </a:solidFill>
                <a:latin typeface="Arial"/>
                <a:cs typeface="Arial"/>
              </a:rPr>
              <a:t> </a:t>
            </a:r>
            <a:r>
              <a:rPr sz="1150" spc="0" dirty="0" smtClean="0">
                <a:solidFill>
                  <a:srgbClr val="5F5866"/>
                </a:solidFill>
                <a:latin typeface="Arial"/>
                <a:cs typeface="Arial"/>
              </a:rPr>
              <a:t>nam</a:t>
            </a:r>
            <a:r>
              <a:rPr sz="1150" spc="0" dirty="0" smtClean="0">
                <a:solidFill>
                  <a:srgbClr val="484552"/>
                </a:solidFill>
                <a:latin typeface="Arial"/>
                <a:cs typeface="Arial"/>
              </a:rPr>
              <a:t>e</a:t>
            </a:r>
            <a:r>
              <a:rPr sz="1150" spc="0" dirty="0" smtClean="0">
                <a:solidFill>
                  <a:srgbClr val="5F5866"/>
                </a:solidFill>
                <a:latin typeface="Arial"/>
                <a:cs typeface="Arial"/>
              </a:rPr>
              <a:t>s</a:t>
            </a:r>
            <a:r>
              <a:rPr sz="1150" spc="94" dirty="0" smtClean="0">
                <a:solidFill>
                  <a:srgbClr val="5F5866"/>
                </a:solidFill>
                <a:latin typeface="Arial"/>
                <a:cs typeface="Arial"/>
              </a:rPr>
              <a:t> </a:t>
            </a:r>
            <a:r>
              <a:rPr sz="1150" spc="0" dirty="0" smtClean="0">
                <a:solidFill>
                  <a:srgbClr val="5F5866"/>
                </a:solidFill>
                <a:latin typeface="Arial"/>
                <a:cs typeface="Arial"/>
              </a:rPr>
              <a:t>i</a:t>
            </a:r>
            <a:r>
              <a:rPr sz="1150" spc="0" dirty="0" smtClean="0">
                <a:solidFill>
                  <a:srgbClr val="4F5E75"/>
                </a:solidFill>
                <a:latin typeface="Arial"/>
                <a:cs typeface="Arial"/>
              </a:rPr>
              <a:t>n</a:t>
            </a:r>
            <a:r>
              <a:rPr sz="1150" spc="94" dirty="0" smtClean="0">
                <a:solidFill>
                  <a:srgbClr val="4F5E75"/>
                </a:solidFill>
                <a:latin typeface="Arial"/>
                <a:cs typeface="Arial"/>
              </a:rPr>
              <a:t> </a:t>
            </a:r>
            <a:r>
              <a:rPr sz="1150" spc="0" dirty="0" smtClean="0">
                <a:solidFill>
                  <a:srgbClr val="484552"/>
                </a:solidFill>
                <a:latin typeface="Arial"/>
                <a:cs typeface="Arial"/>
              </a:rPr>
              <a:t>t</a:t>
            </a:r>
            <a:r>
              <a:rPr sz="1150" spc="0" dirty="0" smtClean="0">
                <a:solidFill>
                  <a:srgbClr val="5F5866"/>
                </a:solidFill>
                <a:latin typeface="Arial"/>
                <a:cs typeface="Arial"/>
              </a:rPr>
              <a:t>he</a:t>
            </a:r>
            <a:r>
              <a:rPr sz="1150" spc="117" dirty="0" smtClean="0">
                <a:solidFill>
                  <a:srgbClr val="5F5866"/>
                </a:solidFill>
                <a:latin typeface="Arial"/>
                <a:cs typeface="Arial"/>
              </a:rPr>
              <a:t> </a:t>
            </a:r>
            <a:r>
              <a:rPr sz="1050" spc="0" dirty="0" smtClean="0">
                <a:solidFill>
                  <a:srgbClr val="5F5866"/>
                </a:solidFill>
                <a:latin typeface="Arial"/>
                <a:cs typeface="Arial"/>
              </a:rPr>
              <a:t>INS</a:t>
            </a:r>
            <a:r>
              <a:rPr sz="1050" spc="0" dirty="0" smtClean="0">
                <a:solidFill>
                  <a:srgbClr val="484552"/>
                </a:solidFill>
                <a:latin typeface="Arial"/>
                <a:cs typeface="Arial"/>
              </a:rPr>
              <a:t>ERT</a:t>
            </a:r>
            <a:r>
              <a:rPr sz="1050" spc="-19" dirty="0" smtClean="0">
                <a:solidFill>
                  <a:srgbClr val="484552"/>
                </a:solidFill>
                <a:latin typeface="Arial"/>
                <a:cs typeface="Arial"/>
              </a:rPr>
              <a:t> </a:t>
            </a:r>
            <a:r>
              <a:rPr sz="1150" spc="0" dirty="0" smtClean="0">
                <a:solidFill>
                  <a:srgbClr val="5F5866"/>
                </a:solidFill>
                <a:latin typeface="Arial"/>
                <a:cs typeface="Arial"/>
              </a:rPr>
              <a:t>s</a:t>
            </a:r>
            <a:r>
              <a:rPr sz="1150" spc="0" dirty="0" smtClean="0">
                <a:solidFill>
                  <a:srgbClr val="484552"/>
                </a:solidFill>
                <a:latin typeface="Arial"/>
                <a:cs typeface="Arial"/>
              </a:rPr>
              <a:t>t</a:t>
            </a:r>
            <a:r>
              <a:rPr sz="1150" spc="0" dirty="0" smtClean="0">
                <a:solidFill>
                  <a:srgbClr val="5F5866"/>
                </a:solidFill>
                <a:latin typeface="Arial"/>
                <a:cs typeface="Arial"/>
              </a:rPr>
              <a:t>at</a:t>
            </a:r>
            <a:r>
              <a:rPr sz="1150" spc="0" dirty="0" smtClean="0">
                <a:solidFill>
                  <a:srgbClr val="484552"/>
                </a:solidFill>
                <a:latin typeface="Arial"/>
                <a:cs typeface="Arial"/>
              </a:rPr>
              <a:t>e</a:t>
            </a:r>
            <a:r>
              <a:rPr sz="1150" spc="0" dirty="0" smtClean="0">
                <a:solidFill>
                  <a:srgbClr val="5F5866"/>
                </a:solidFill>
                <a:latin typeface="Arial"/>
                <a:cs typeface="Arial"/>
              </a:rPr>
              <a:t>m</a:t>
            </a:r>
            <a:r>
              <a:rPr sz="1150" spc="0" dirty="0" smtClean="0">
                <a:solidFill>
                  <a:srgbClr val="484552"/>
                </a:solidFill>
                <a:latin typeface="Arial"/>
                <a:cs typeface="Arial"/>
              </a:rPr>
              <a:t>e</a:t>
            </a:r>
            <a:r>
              <a:rPr sz="1150" spc="0" dirty="0" smtClean="0">
                <a:solidFill>
                  <a:srgbClr val="5F5866"/>
                </a:solidFill>
                <a:latin typeface="Arial"/>
                <a:cs typeface="Arial"/>
              </a:rPr>
              <a:t>nt. </a:t>
            </a:r>
            <a:endParaRPr sz="1150">
              <a:latin typeface="Arial"/>
              <a:cs typeface="Arial"/>
            </a:endParaRPr>
          </a:p>
          <a:p>
            <a:pPr marL="675690" marR="213537">
              <a:lnSpc>
                <a:spcPts val="1322"/>
              </a:lnSpc>
              <a:spcBef>
                <a:spcPts val="351"/>
              </a:spcBef>
            </a:pPr>
            <a:r>
              <a:rPr sz="1150" spc="0" dirty="0" smtClean="0">
                <a:solidFill>
                  <a:srgbClr val="484552"/>
                </a:solidFill>
                <a:latin typeface="Arial"/>
                <a:cs typeface="Arial"/>
              </a:rPr>
              <a:t>T</a:t>
            </a:r>
            <a:r>
              <a:rPr sz="1150" spc="0" dirty="0" smtClean="0">
                <a:solidFill>
                  <a:srgbClr val="6D707F"/>
                </a:solidFill>
                <a:latin typeface="Arial"/>
                <a:cs typeface="Arial"/>
              </a:rPr>
              <a:t>h</a:t>
            </a:r>
            <a:r>
              <a:rPr sz="1150" spc="0" dirty="0" smtClean="0">
                <a:solidFill>
                  <a:srgbClr val="484552"/>
                </a:solidFill>
                <a:latin typeface="Arial"/>
                <a:cs typeface="Arial"/>
              </a:rPr>
              <a:t>e</a:t>
            </a:r>
            <a:r>
              <a:rPr sz="1150" spc="204" dirty="0" smtClean="0">
                <a:solidFill>
                  <a:srgbClr val="484552"/>
                </a:solidFill>
                <a:latin typeface="Arial"/>
                <a:cs typeface="Arial"/>
              </a:rPr>
              <a:t> </a:t>
            </a:r>
            <a:r>
              <a:rPr sz="1150" spc="0" dirty="0" smtClean="0">
                <a:solidFill>
                  <a:srgbClr val="5F5866"/>
                </a:solidFill>
                <a:latin typeface="Arial"/>
                <a:cs typeface="Arial"/>
              </a:rPr>
              <a:t>fi</a:t>
            </a:r>
            <a:r>
              <a:rPr sz="1150" spc="0" dirty="0" smtClean="0">
                <a:solidFill>
                  <a:srgbClr val="484552"/>
                </a:solidFill>
                <a:latin typeface="Arial"/>
                <a:cs typeface="Arial"/>
              </a:rPr>
              <a:t>e</a:t>
            </a:r>
            <a:r>
              <a:rPr sz="1150" spc="0" dirty="0" smtClean="0">
                <a:solidFill>
                  <a:srgbClr val="4F5E75"/>
                </a:solidFill>
                <a:latin typeface="Arial"/>
                <a:cs typeface="Arial"/>
              </a:rPr>
              <a:t>l</a:t>
            </a:r>
            <a:r>
              <a:rPr sz="1150" spc="0" dirty="0" smtClean="0">
                <a:solidFill>
                  <a:srgbClr val="5F5866"/>
                </a:solidFill>
                <a:latin typeface="Arial"/>
                <a:cs typeface="Arial"/>
              </a:rPr>
              <a:t>d</a:t>
            </a:r>
            <a:r>
              <a:rPr sz="1150" spc="118" dirty="0" smtClean="0">
                <a:solidFill>
                  <a:srgbClr val="5F5866"/>
                </a:solidFill>
                <a:latin typeface="Arial"/>
                <a:cs typeface="Arial"/>
              </a:rPr>
              <a:t> </a:t>
            </a:r>
            <a:r>
              <a:rPr sz="1150" spc="0" dirty="0" smtClean="0">
                <a:solidFill>
                  <a:srgbClr val="5F5866"/>
                </a:solidFill>
                <a:latin typeface="Arial"/>
                <a:cs typeface="Arial"/>
              </a:rPr>
              <a:t>names </a:t>
            </a:r>
            <a:r>
              <a:rPr sz="1150" spc="1" dirty="0" smtClean="0">
                <a:solidFill>
                  <a:srgbClr val="5F5866"/>
                </a:solidFill>
                <a:latin typeface="Arial"/>
                <a:cs typeface="Arial"/>
              </a:rPr>
              <a:t> </a:t>
            </a:r>
            <a:r>
              <a:rPr sz="1150" spc="0" dirty="0" smtClean="0">
                <a:solidFill>
                  <a:srgbClr val="5F5866"/>
                </a:solidFill>
                <a:latin typeface="Arial"/>
                <a:cs typeface="Arial"/>
              </a:rPr>
              <a:t>ar</a:t>
            </a:r>
            <a:r>
              <a:rPr sz="1150" spc="0" dirty="0" smtClean="0">
                <a:solidFill>
                  <a:srgbClr val="484552"/>
                </a:solidFill>
                <a:latin typeface="Arial"/>
                <a:cs typeface="Arial"/>
              </a:rPr>
              <a:t>e</a:t>
            </a:r>
            <a:r>
              <a:rPr sz="1150" spc="176" dirty="0" smtClean="0">
                <a:solidFill>
                  <a:srgbClr val="484552"/>
                </a:solidFill>
                <a:latin typeface="Arial"/>
                <a:cs typeface="Arial"/>
              </a:rPr>
              <a:t> </a:t>
            </a:r>
            <a:r>
              <a:rPr sz="1150" spc="0" dirty="0" smtClean="0">
                <a:solidFill>
                  <a:srgbClr val="5F5866"/>
                </a:solidFill>
                <a:latin typeface="Arial"/>
                <a:cs typeface="Arial"/>
              </a:rPr>
              <a:t>c</a:t>
            </a:r>
            <a:r>
              <a:rPr sz="1150" spc="0" dirty="0" smtClean="0">
                <a:solidFill>
                  <a:srgbClr val="484552"/>
                </a:solidFill>
                <a:latin typeface="Arial"/>
                <a:cs typeface="Arial"/>
              </a:rPr>
              <a:t>o</a:t>
            </a:r>
            <a:r>
              <a:rPr sz="1150" spc="0" dirty="0" smtClean="0">
                <a:solidFill>
                  <a:srgbClr val="5F5866"/>
                </a:solidFill>
                <a:latin typeface="Arial"/>
                <a:cs typeface="Arial"/>
              </a:rPr>
              <a:t>ns</a:t>
            </a:r>
            <a:r>
              <a:rPr sz="1150" spc="0" dirty="0" smtClean="0">
                <a:solidFill>
                  <a:srgbClr val="484552"/>
                </a:solidFill>
                <a:latin typeface="Arial"/>
                <a:cs typeface="Arial"/>
              </a:rPr>
              <a:t>t</a:t>
            </a:r>
            <a:r>
              <a:rPr sz="1150" spc="0" dirty="0" smtClean="0">
                <a:solidFill>
                  <a:srgbClr val="5F5866"/>
                </a:solidFill>
                <a:latin typeface="Arial"/>
                <a:cs typeface="Arial"/>
              </a:rPr>
              <a:t>ructe</a:t>
            </a:r>
            <a:r>
              <a:rPr sz="1150" spc="0" dirty="0" smtClean="0">
                <a:solidFill>
                  <a:srgbClr val="484552"/>
                </a:solidFill>
                <a:latin typeface="Arial"/>
                <a:cs typeface="Arial"/>
              </a:rPr>
              <a:t>d</a:t>
            </a:r>
            <a:endParaRPr sz="1150">
              <a:latin typeface="Arial"/>
              <a:cs typeface="Arial"/>
            </a:endParaRPr>
          </a:p>
          <a:p>
            <a:pPr marL="719128" marR="22669">
              <a:lnSpc>
                <a:spcPts val="1255"/>
              </a:lnSpc>
              <a:spcBef>
                <a:spcPts val="414"/>
              </a:spcBef>
            </a:pPr>
            <a:r>
              <a:rPr sz="1200" spc="0" dirty="0" smtClean="0">
                <a:solidFill>
                  <a:srgbClr val="484552"/>
                </a:solidFill>
                <a:latin typeface="Arial"/>
                <a:cs typeface="Arial"/>
              </a:rPr>
              <a:t>f</a:t>
            </a:r>
            <a:r>
              <a:rPr sz="1200" spc="0" dirty="0" smtClean="0">
                <a:solidFill>
                  <a:srgbClr val="5F5866"/>
                </a:solidFill>
                <a:latin typeface="Arial"/>
                <a:cs typeface="Arial"/>
              </a:rPr>
              <a:t>r</a:t>
            </a:r>
            <a:r>
              <a:rPr sz="1200" spc="0" dirty="0" smtClean="0">
                <a:solidFill>
                  <a:srgbClr val="484552"/>
                </a:solidFill>
                <a:latin typeface="Arial"/>
                <a:cs typeface="Arial"/>
              </a:rPr>
              <a:t>o</a:t>
            </a:r>
            <a:r>
              <a:rPr sz="1200" spc="0" dirty="0" smtClean="0">
                <a:solidFill>
                  <a:srgbClr val="5F5866"/>
                </a:solidFill>
                <a:latin typeface="Arial"/>
                <a:cs typeface="Arial"/>
              </a:rPr>
              <a:t>m</a:t>
            </a:r>
            <a:r>
              <a:rPr sz="1200" spc="4" dirty="0" smtClean="0">
                <a:solidFill>
                  <a:srgbClr val="5F5866"/>
                </a:solidFill>
                <a:latin typeface="Arial"/>
                <a:cs typeface="Arial"/>
              </a:rPr>
              <a:t> </a:t>
            </a:r>
            <a:r>
              <a:rPr sz="1150" spc="0" dirty="0" smtClean="0">
                <a:solidFill>
                  <a:srgbClr val="484552"/>
                </a:solidFill>
                <a:latin typeface="Arial"/>
                <a:cs typeface="Arial"/>
              </a:rPr>
              <a:t>t</a:t>
            </a:r>
            <a:r>
              <a:rPr sz="1150" spc="0" dirty="0" smtClean="0">
                <a:solidFill>
                  <a:srgbClr val="5F5866"/>
                </a:solidFill>
                <a:latin typeface="Arial"/>
                <a:cs typeface="Arial"/>
              </a:rPr>
              <a:t>h</a:t>
            </a:r>
            <a:r>
              <a:rPr sz="1150" spc="0" dirty="0" smtClean="0">
                <a:solidFill>
                  <a:srgbClr val="484552"/>
                </a:solidFill>
                <a:latin typeface="Arial"/>
                <a:cs typeface="Arial"/>
              </a:rPr>
              <a:t>e</a:t>
            </a:r>
            <a:r>
              <a:rPr sz="1150" spc="168" dirty="0" smtClean="0">
                <a:solidFill>
                  <a:srgbClr val="484552"/>
                </a:solidFill>
                <a:latin typeface="Arial"/>
                <a:cs typeface="Arial"/>
              </a:rPr>
              <a:t> </a:t>
            </a:r>
            <a:r>
              <a:rPr sz="1150" spc="0" dirty="0" smtClean="0">
                <a:solidFill>
                  <a:srgbClr val="484552"/>
                </a:solidFill>
                <a:latin typeface="Arial"/>
                <a:cs typeface="Arial"/>
              </a:rPr>
              <a:t>D</a:t>
            </a:r>
            <a:r>
              <a:rPr sz="1150" spc="0" dirty="0" smtClean="0">
                <a:solidFill>
                  <a:srgbClr val="5F5866"/>
                </a:solidFill>
                <a:latin typeface="Arial"/>
                <a:cs typeface="Arial"/>
              </a:rPr>
              <a:t>[)</a:t>
            </a:r>
            <a:r>
              <a:rPr sz="1150" spc="0" dirty="0" smtClean="0">
                <a:solidFill>
                  <a:srgbClr val="6D707F"/>
                </a:solidFill>
                <a:latin typeface="Arial"/>
                <a:cs typeface="Arial"/>
              </a:rPr>
              <a:t>/</a:t>
            </a:r>
            <a:r>
              <a:rPr sz="1150" spc="0" dirty="0" smtClean="0">
                <a:solidFill>
                  <a:srgbClr val="5F5866"/>
                </a:solidFill>
                <a:latin typeface="Arial"/>
                <a:cs typeface="Arial"/>
              </a:rPr>
              <a:t>D</a:t>
            </a:r>
            <a:r>
              <a:rPr sz="1150" spc="39" dirty="0" smtClean="0">
                <a:solidFill>
                  <a:srgbClr val="5F5866"/>
                </a:solidFill>
                <a:latin typeface="Arial"/>
                <a:cs typeface="Arial"/>
              </a:rPr>
              <a:t> </a:t>
            </a:r>
            <a:r>
              <a:rPr sz="1150" spc="0" dirty="0" smtClean="0">
                <a:solidFill>
                  <a:srgbClr val="5F5866"/>
                </a:solidFill>
                <a:latin typeface="Arial"/>
                <a:cs typeface="Arial"/>
              </a:rPr>
              <a:t>table</a:t>
            </a:r>
            <a:r>
              <a:rPr sz="1150" spc="74" dirty="0" smtClean="0">
                <a:solidFill>
                  <a:srgbClr val="5F5866"/>
                </a:solidFill>
                <a:latin typeface="Arial"/>
                <a:cs typeface="Arial"/>
              </a:rPr>
              <a:t> </a:t>
            </a:r>
            <a:r>
              <a:rPr sz="1150" spc="0" dirty="0" smtClean="0">
                <a:solidFill>
                  <a:srgbClr val="5F5866"/>
                </a:solidFill>
                <a:latin typeface="Arial"/>
                <a:cs typeface="Arial"/>
              </a:rPr>
              <a:t>d</a:t>
            </a:r>
            <a:r>
              <a:rPr sz="1150" spc="0" dirty="0" smtClean="0">
                <a:solidFill>
                  <a:srgbClr val="484552"/>
                </a:solidFill>
                <a:latin typeface="Arial"/>
                <a:cs typeface="Arial"/>
              </a:rPr>
              <a:t>e</a:t>
            </a:r>
            <a:r>
              <a:rPr sz="1150" spc="0" dirty="0" smtClean="0">
                <a:solidFill>
                  <a:srgbClr val="5F5866"/>
                </a:solidFill>
                <a:latin typeface="Arial"/>
                <a:cs typeface="Arial"/>
              </a:rPr>
              <a:t>fini</a:t>
            </a:r>
            <a:r>
              <a:rPr sz="1150" spc="0" dirty="0" smtClean="0">
                <a:solidFill>
                  <a:srgbClr val="484552"/>
                </a:solidFill>
                <a:latin typeface="Arial"/>
                <a:cs typeface="Arial"/>
              </a:rPr>
              <a:t>t</a:t>
            </a:r>
            <a:r>
              <a:rPr sz="1150" spc="0" dirty="0" smtClean="0">
                <a:solidFill>
                  <a:srgbClr val="4F5E75"/>
                </a:solidFill>
                <a:latin typeface="Arial"/>
                <a:cs typeface="Arial"/>
              </a:rPr>
              <a:t>i</a:t>
            </a:r>
            <a:r>
              <a:rPr sz="1150" spc="0" dirty="0" smtClean="0">
                <a:solidFill>
                  <a:srgbClr val="5F5866"/>
                </a:solidFill>
                <a:latin typeface="Arial"/>
                <a:cs typeface="Arial"/>
              </a:rPr>
              <a:t>on.</a:t>
            </a:r>
            <a:endParaRPr sz="11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583050" y="2502391"/>
            <a:ext cx="2130011" cy="265961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21905">
              <a:lnSpc>
                <a:spcPts val="1864"/>
              </a:lnSpc>
              <a:spcBef>
                <a:spcPts val="93"/>
              </a:spcBef>
            </a:pPr>
            <a:r>
              <a:rPr sz="950" spc="0" dirty="0" smtClean="0">
                <a:solidFill>
                  <a:srgbClr val="484552"/>
                </a:solidFill>
                <a:latin typeface="Arial"/>
                <a:cs typeface="Arial"/>
              </a:rPr>
              <a:t>H</a:t>
            </a:r>
            <a:r>
              <a:rPr sz="950" spc="-51" dirty="0" smtClean="0">
                <a:solidFill>
                  <a:srgbClr val="484552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484552"/>
                </a:solidFill>
                <a:latin typeface="Arial"/>
                <a:cs typeface="Arial"/>
              </a:rPr>
              <a:t>L</a:t>
            </a:r>
            <a:r>
              <a:rPr sz="950" spc="0" dirty="0" smtClean="0">
                <a:solidFill>
                  <a:srgbClr val="332F33"/>
                </a:solidFill>
                <a:latin typeface="Arial"/>
                <a:cs typeface="Arial"/>
              </a:rPr>
              <a:t>E</a:t>
            </a:r>
            <a:r>
              <a:rPr sz="950" spc="-38" dirty="0" smtClean="0">
                <a:solidFill>
                  <a:srgbClr val="332F33"/>
                </a:solidFill>
                <a:latin typeface="Arial"/>
                <a:cs typeface="Arial"/>
              </a:rPr>
              <a:t> </a:t>
            </a:r>
            <a:r>
              <a:rPr sz="1700" spc="0" dirty="0" smtClean="0">
                <a:solidFill>
                  <a:srgbClr val="332F33"/>
                </a:solidFill>
                <a:latin typeface="Times New Roman"/>
                <a:cs typeface="Times New Roman"/>
              </a:rPr>
              <a:t>=</a:t>
            </a:r>
            <a:r>
              <a:rPr sz="1700" spc="202" dirty="0" smtClean="0">
                <a:solidFill>
                  <a:srgbClr val="332F33"/>
                </a:solidFill>
                <a:latin typeface="Times New Roman"/>
                <a:cs typeface="Times New Roman"/>
              </a:rPr>
              <a:t> </a:t>
            </a:r>
            <a:r>
              <a:rPr sz="950" spc="0" dirty="0" smtClean="0">
                <a:solidFill>
                  <a:srgbClr val="484552"/>
                </a:solidFill>
                <a:latin typeface="Arial"/>
                <a:cs typeface="Arial"/>
              </a:rPr>
              <a:t>data</a:t>
            </a:r>
            <a:r>
              <a:rPr sz="950" spc="0" dirty="0" smtClean="0">
                <a:solidFill>
                  <a:srgbClr val="332F33"/>
                </a:solidFill>
                <a:latin typeface="Arial"/>
                <a:cs typeface="Arial"/>
              </a:rPr>
              <a:t>_</a:t>
            </a:r>
            <a:r>
              <a:rPr sz="950" spc="0" dirty="0" smtClean="0">
                <a:solidFill>
                  <a:srgbClr val="91CEF0"/>
                </a:solidFill>
                <a:latin typeface="Arial"/>
                <a:cs typeface="Arial"/>
              </a:rPr>
              <a:t>,</a:t>
            </a:r>
            <a:r>
              <a:rPr sz="950" spc="0" dirty="0" smtClean="0">
                <a:solidFill>
                  <a:srgbClr val="484552"/>
                </a:solidFill>
                <a:latin typeface="Arial"/>
                <a:cs typeface="Arial"/>
              </a:rPr>
              <a:t>fi</a:t>
            </a:r>
            <a:r>
              <a:rPr sz="950" spc="0" dirty="0" smtClean="0">
                <a:solidFill>
                  <a:srgbClr val="E5AE6D"/>
                </a:solidFill>
                <a:latin typeface="Arial"/>
                <a:cs typeface="Arial"/>
              </a:rPr>
              <a:t>l</a:t>
            </a:r>
            <a:r>
              <a:rPr sz="950" spc="0" dirty="0" smtClean="0">
                <a:solidFill>
                  <a:srgbClr val="4F5E75"/>
                </a:solidFill>
                <a:latin typeface="Arial"/>
                <a:cs typeface="Arial"/>
              </a:rPr>
              <a:t>l</a:t>
            </a:r>
            <a:r>
              <a:rPr sz="950" spc="0" dirty="0" smtClean="0">
                <a:solidFill>
                  <a:srgbClr val="484552"/>
                </a:solidFill>
                <a:latin typeface="Arial"/>
                <a:cs typeface="Arial"/>
              </a:rPr>
              <a:t>e3</a:t>
            </a:r>
            <a:r>
              <a:rPr sz="950" spc="94" dirty="0" smtClean="0">
                <a:solidFill>
                  <a:srgbClr val="484552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484552"/>
                </a:solidFill>
                <a:latin typeface="Arial"/>
                <a:cs typeface="Arial"/>
              </a:rPr>
              <a:t>;</a:t>
            </a:r>
            <a:endParaRPr sz="950">
              <a:latin typeface="Arial"/>
              <a:cs typeface="Arial"/>
            </a:endParaRPr>
          </a:p>
          <a:p>
            <a:pPr marL="12700" marR="21905">
              <a:lnSpc>
                <a:spcPts val="1025"/>
              </a:lnSpc>
            </a:pPr>
            <a:r>
              <a:rPr sz="1000" dirty="0" smtClean="0">
                <a:solidFill>
                  <a:srgbClr val="E5AE6D"/>
                </a:solidFill>
                <a:latin typeface="Arial"/>
                <a:cs typeface="Arial"/>
              </a:rPr>
              <a:t>1</a:t>
            </a:r>
            <a:r>
              <a:rPr sz="1000" dirty="0" smtClean="0">
                <a:solidFill>
                  <a:srgbClr val="28415F"/>
                </a:solidFill>
                <a:latin typeface="Arial"/>
                <a:cs typeface="Arial"/>
              </a:rPr>
              <a:t>1</a:t>
            </a:r>
            <a:r>
              <a:rPr sz="1000" spc="-134" dirty="0" smtClean="0">
                <a:solidFill>
                  <a:srgbClr val="28415F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5F5866"/>
                </a:solidFill>
                <a:latin typeface="Arial"/>
                <a:cs typeface="Arial"/>
              </a:rPr>
              <a:t>INI</a:t>
            </a:r>
            <a:r>
              <a:rPr sz="1000" spc="0" dirty="0" smtClean="0">
                <a:solidFill>
                  <a:srgbClr val="484552"/>
                </a:solidFill>
                <a:latin typeface="Arial"/>
                <a:cs typeface="Arial"/>
              </a:rPr>
              <a:t>SE</a:t>
            </a:r>
            <a:r>
              <a:rPr sz="1000" spc="-134" dirty="0" smtClean="0">
                <a:solidFill>
                  <a:srgbClr val="484552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484552"/>
                </a:solidFill>
                <a:latin typeface="Arial"/>
                <a:cs typeface="Arial"/>
              </a:rPr>
              <a:t>R</a:t>
            </a:r>
            <a:r>
              <a:rPr sz="1000" spc="0" dirty="0" smtClean="0">
                <a:solidFill>
                  <a:srgbClr val="332F33"/>
                </a:solidFill>
                <a:latin typeface="Arial"/>
                <a:cs typeface="Arial"/>
              </a:rPr>
              <a:t>T</a:t>
            </a:r>
            <a:r>
              <a:rPr sz="1000" spc="109" dirty="0" smtClean="0">
                <a:solidFill>
                  <a:srgbClr val="332F33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5F5866"/>
                </a:solidFill>
                <a:latin typeface="Arial"/>
                <a:cs typeface="Arial"/>
              </a:rPr>
              <a:t>I</a:t>
            </a:r>
            <a:r>
              <a:rPr sz="1000" spc="-134" dirty="0" smtClean="0">
                <a:solidFill>
                  <a:srgbClr val="5F5866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484552"/>
                </a:solidFill>
                <a:latin typeface="Arial"/>
                <a:cs typeface="Arial"/>
              </a:rPr>
              <a:t>N</a:t>
            </a:r>
            <a:r>
              <a:rPr sz="1000" spc="0" dirty="0" smtClean="0">
                <a:solidFill>
                  <a:srgbClr val="91CEF0"/>
                </a:solidFill>
                <a:latin typeface="Arial"/>
                <a:cs typeface="Arial"/>
              </a:rPr>
              <a:t>I</a:t>
            </a:r>
            <a:r>
              <a:rPr sz="1000" spc="0" dirty="0" smtClean="0">
                <a:solidFill>
                  <a:srgbClr val="332F33"/>
                </a:solidFill>
                <a:latin typeface="Arial"/>
                <a:cs typeface="Arial"/>
              </a:rPr>
              <a:t>T</a:t>
            </a:r>
            <a:r>
              <a:rPr sz="1000" spc="0" dirty="0" smtClean="0">
                <a:solidFill>
                  <a:srgbClr val="484552"/>
                </a:solidFill>
                <a:latin typeface="Arial"/>
                <a:cs typeface="Arial"/>
              </a:rPr>
              <a:t>O</a:t>
            </a:r>
            <a:r>
              <a:rPr sz="1000" spc="64" dirty="0" smtClean="0">
                <a:solidFill>
                  <a:srgbClr val="484552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484552"/>
                </a:solidFill>
                <a:latin typeface="Times New Roman"/>
                <a:cs typeface="Times New Roman"/>
              </a:rPr>
              <a:t>Acco</a:t>
            </a:r>
            <a:r>
              <a:rPr sz="1000" spc="0" dirty="0" smtClean="0">
                <a:solidFill>
                  <a:srgbClr val="5F5866"/>
                </a:solidFill>
                <a:latin typeface="Times New Roman"/>
                <a:cs typeface="Times New Roman"/>
              </a:rPr>
              <a:t>u</a:t>
            </a:r>
            <a:r>
              <a:rPr sz="1000" spc="-130" dirty="0" smtClean="0">
                <a:solidFill>
                  <a:srgbClr val="5F5866"/>
                </a:solidFill>
                <a:latin typeface="Times New Roman"/>
                <a:cs typeface="Times New Roman"/>
              </a:rPr>
              <a:t> </a:t>
            </a:r>
            <a:r>
              <a:rPr sz="1000" spc="0" dirty="0" smtClean="0">
                <a:solidFill>
                  <a:srgbClr val="484552"/>
                </a:solidFill>
                <a:latin typeface="Arial"/>
                <a:cs typeface="Arial"/>
              </a:rPr>
              <a:t>nits</a:t>
            </a:r>
            <a:endParaRPr sz="1000">
              <a:latin typeface="Arial"/>
              <a:cs typeface="Arial"/>
            </a:endParaRPr>
          </a:p>
          <a:p>
            <a:pPr marL="12700" marR="21905">
              <a:lnSpc>
                <a:spcPts val="1195"/>
              </a:lnSpc>
              <a:spcBef>
                <a:spcPts val="8"/>
              </a:spcBef>
            </a:pPr>
            <a:r>
              <a:rPr sz="1050" spc="0" dirty="0" smtClean="0">
                <a:solidFill>
                  <a:srgbClr val="5F5866"/>
                </a:solidFill>
                <a:latin typeface="Arial"/>
                <a:cs typeface="Arial"/>
              </a:rPr>
              <a:t>(</a:t>
            </a:r>
            <a:endParaRPr sz="1050">
              <a:latin typeface="Arial"/>
              <a:cs typeface="Arial"/>
            </a:endParaRPr>
          </a:p>
          <a:p>
            <a:pPr marL="938601">
              <a:lnSpc>
                <a:spcPct val="95825"/>
              </a:lnSpc>
            </a:pPr>
            <a:r>
              <a:rPr sz="1000" dirty="0" smtClean="0">
                <a:solidFill>
                  <a:srgbClr val="484552"/>
                </a:solidFill>
                <a:latin typeface="Times New Roman"/>
                <a:cs typeface="Times New Roman"/>
              </a:rPr>
              <a:t>Aocountt</a:t>
            </a:r>
            <a:r>
              <a:rPr sz="1000" dirty="0" smtClean="0">
                <a:solidFill>
                  <a:srgbClr val="91CEF0"/>
                </a:solidFill>
                <a:latin typeface="Times New Roman"/>
                <a:cs typeface="Times New Roman"/>
              </a:rPr>
              <a:t>:</a:t>
            </a:r>
            <a:r>
              <a:rPr sz="1000" dirty="0" smtClean="0">
                <a:solidFill>
                  <a:srgbClr val="332F33"/>
                </a:solidFill>
                <a:latin typeface="Times New Roman"/>
                <a:cs typeface="Times New Roman"/>
              </a:rPr>
              <a:t>_</a:t>
            </a:r>
            <a:r>
              <a:rPr sz="1000" dirty="0" smtClean="0">
                <a:solidFill>
                  <a:srgbClr val="5F5866"/>
                </a:solidFill>
                <a:latin typeface="Times New Roman"/>
                <a:cs typeface="Times New Roman"/>
              </a:rPr>
              <a:t>Nu</a:t>
            </a:r>
            <a:r>
              <a:rPr sz="1000" dirty="0" smtClean="0">
                <a:solidFill>
                  <a:srgbClr val="484552"/>
                </a:solidFill>
                <a:latin typeface="Times New Roman"/>
                <a:cs typeface="Times New Roman"/>
              </a:rPr>
              <a:t>mbe</a:t>
            </a:r>
            <a:r>
              <a:rPr sz="1000" dirty="0" smtClean="0">
                <a:solidFill>
                  <a:srgbClr val="5F5866"/>
                </a:solidFill>
                <a:latin typeface="Times New Roman"/>
                <a:cs typeface="Times New Roman"/>
              </a:rPr>
              <a:t>r,</a:t>
            </a:r>
            <a:endParaRPr sz="1000">
              <a:latin typeface="Times New Roman"/>
              <a:cs typeface="Times New Roman"/>
            </a:endParaRPr>
          </a:p>
          <a:p>
            <a:pPr marL="938601" marR="623060" indent="9144">
              <a:lnSpc>
                <a:spcPts val="1149"/>
              </a:lnSpc>
              <a:spcBef>
                <a:spcPts val="50"/>
              </a:spcBef>
            </a:pPr>
            <a:r>
              <a:rPr sz="1000" dirty="0" smtClean="0">
                <a:solidFill>
                  <a:srgbClr val="484552"/>
                </a:solidFill>
                <a:latin typeface="Arial"/>
                <a:cs typeface="Arial"/>
              </a:rPr>
              <a:t>N</a:t>
            </a:r>
            <a:r>
              <a:rPr sz="1000" dirty="0" smtClean="0">
                <a:solidFill>
                  <a:srgbClr val="91CEF0"/>
                </a:solidFill>
                <a:latin typeface="Arial"/>
                <a:cs typeface="Arial"/>
              </a:rPr>
              <a:t>l</a:t>
            </a:r>
            <a:r>
              <a:rPr sz="1000" dirty="0" smtClean="0">
                <a:solidFill>
                  <a:srgbClr val="5F5866"/>
                </a:solidFill>
                <a:latin typeface="Arial"/>
                <a:cs typeface="Arial"/>
              </a:rPr>
              <a:t>t11</a:t>
            </a:r>
            <a:r>
              <a:rPr sz="1000" dirty="0" smtClean="0">
                <a:solidFill>
                  <a:srgbClr val="484552"/>
                </a:solidFill>
                <a:latin typeface="Arial"/>
                <a:cs typeface="Arial"/>
              </a:rPr>
              <a:t>m</a:t>
            </a:r>
            <a:r>
              <a:rPr sz="1000" dirty="0" smtClean="0">
                <a:solidFill>
                  <a:srgbClr val="5F5866"/>
                </a:solidFill>
                <a:latin typeface="Arial"/>
                <a:cs typeface="Arial"/>
              </a:rPr>
              <a:t>b</a:t>
            </a:r>
            <a:r>
              <a:rPr sz="1000" dirty="0" smtClean="0">
                <a:solidFill>
                  <a:srgbClr val="484552"/>
                </a:solidFill>
                <a:latin typeface="Arial"/>
                <a:cs typeface="Arial"/>
              </a:rPr>
              <a:t>e</a:t>
            </a:r>
            <a:r>
              <a:rPr sz="1000" dirty="0" smtClean="0">
                <a:solidFill>
                  <a:srgbClr val="5F5866"/>
                </a:solidFill>
                <a:latin typeface="Arial"/>
                <a:cs typeface="Arial"/>
              </a:rPr>
              <a:t>ir, </a:t>
            </a:r>
            <a:endParaRPr sz="950">
              <a:latin typeface="Arial"/>
              <a:cs typeface="Arial"/>
            </a:endParaRPr>
          </a:p>
          <a:p>
            <a:pPr marL="938601" marR="623060">
              <a:lnSpc>
                <a:spcPts val="1092"/>
              </a:lnSpc>
              <a:spcBef>
                <a:spcPts val="124"/>
              </a:spcBef>
            </a:pPr>
            <a:r>
              <a:rPr sz="950" dirty="0" smtClean="0">
                <a:solidFill>
                  <a:srgbClr val="484552"/>
                </a:solidFill>
                <a:latin typeface="Arial"/>
                <a:cs typeface="Arial"/>
              </a:rPr>
              <a:t>Sit</a:t>
            </a:r>
            <a:r>
              <a:rPr sz="950" dirty="0" smtClean="0">
                <a:solidFill>
                  <a:srgbClr val="E5AE6D"/>
                </a:solidFill>
                <a:latin typeface="Arial"/>
                <a:cs typeface="Arial"/>
              </a:rPr>
              <a:t>1</a:t>
            </a:r>
            <a:r>
              <a:rPr sz="950" dirty="0" smtClean="0">
                <a:solidFill>
                  <a:srgbClr val="484552"/>
                </a:solidFill>
                <a:latin typeface="Arial"/>
                <a:cs typeface="Arial"/>
              </a:rPr>
              <a:t>re</a:t>
            </a:r>
            <a:r>
              <a:rPr sz="950" dirty="0" smtClean="0">
                <a:solidFill>
                  <a:srgbClr val="332F33"/>
                </a:solidFill>
                <a:latin typeface="Arial"/>
                <a:cs typeface="Arial"/>
              </a:rPr>
              <a:t>e</a:t>
            </a:r>
            <a:r>
              <a:rPr sz="950" dirty="0" smtClean="0">
                <a:solidFill>
                  <a:srgbClr val="5F5866"/>
                </a:solidFill>
                <a:latin typeface="Arial"/>
                <a:cs typeface="Arial"/>
              </a:rPr>
              <a:t>t:, </a:t>
            </a:r>
            <a:endParaRPr sz="1000">
              <a:latin typeface="Arial"/>
              <a:cs typeface="Arial"/>
            </a:endParaRPr>
          </a:p>
          <a:p>
            <a:pPr marL="938601" marR="623060">
              <a:lnSpc>
                <a:spcPts val="1149"/>
              </a:lnSpc>
              <a:spcBef>
                <a:spcPts val="117"/>
              </a:spcBef>
            </a:pPr>
            <a:r>
              <a:rPr sz="1000" dirty="0" smtClean="0">
                <a:solidFill>
                  <a:srgbClr val="484552"/>
                </a:solidFill>
                <a:latin typeface="Arial"/>
                <a:cs typeface="Arial"/>
              </a:rPr>
              <a:t>C</a:t>
            </a:r>
            <a:r>
              <a:rPr sz="1000" dirty="0" smtClean="0">
                <a:solidFill>
                  <a:srgbClr val="7E5648"/>
                </a:solidFill>
                <a:latin typeface="Arial"/>
                <a:cs typeface="Arial"/>
              </a:rPr>
              <a:t>i</a:t>
            </a:r>
            <a:r>
              <a:rPr sz="1000" dirty="0" smtClean="0">
                <a:solidFill>
                  <a:srgbClr val="5F5866"/>
                </a:solidFill>
                <a:latin typeface="Arial"/>
                <a:cs typeface="Arial"/>
              </a:rPr>
              <a:t>'t.V11</a:t>
            </a:r>
            <a:endParaRPr sz="1000">
              <a:latin typeface="Arial"/>
              <a:cs typeface="Arial"/>
            </a:endParaRPr>
          </a:p>
          <a:p>
            <a:pPr marL="916852" marR="808343" algn="ctr">
              <a:lnSpc>
                <a:spcPts val="950"/>
              </a:lnSpc>
              <a:spcBef>
                <a:spcPts val="171"/>
              </a:spcBef>
            </a:pPr>
            <a:r>
              <a:rPr sz="950" dirty="0" smtClean="0">
                <a:solidFill>
                  <a:srgbClr val="484552"/>
                </a:solidFill>
                <a:latin typeface="Arial"/>
                <a:cs typeface="Arial"/>
              </a:rPr>
              <a:t>Sta</a:t>
            </a:r>
            <a:r>
              <a:rPr sz="950" dirty="0" smtClean="0">
                <a:solidFill>
                  <a:srgbClr val="332F33"/>
                </a:solidFill>
                <a:latin typeface="Arial"/>
                <a:cs typeface="Arial"/>
              </a:rPr>
              <a:t>t</a:t>
            </a:r>
            <a:r>
              <a:rPr sz="950" dirty="0" smtClean="0">
                <a:solidFill>
                  <a:srgbClr val="484552"/>
                </a:solidFill>
                <a:latin typeface="Arial"/>
                <a:cs typeface="Arial"/>
              </a:rPr>
              <a:t>e</a:t>
            </a:r>
            <a:r>
              <a:rPr sz="950" dirty="0" smtClean="0">
                <a:solidFill>
                  <a:srgbClr val="5F5866"/>
                </a:solidFill>
                <a:latin typeface="Arial"/>
                <a:cs typeface="Arial"/>
              </a:rPr>
              <a:t>,</a:t>
            </a:r>
            <a:endParaRPr sz="950">
              <a:latin typeface="Arial"/>
              <a:cs typeface="Arial"/>
            </a:endParaRPr>
          </a:p>
          <a:p>
            <a:pPr marL="938601" marR="21905">
              <a:lnSpc>
                <a:spcPct val="95825"/>
              </a:lnSpc>
              <a:spcBef>
                <a:spcPts val="17"/>
              </a:spcBef>
            </a:pPr>
            <a:r>
              <a:rPr sz="1000" dirty="0" smtClean="0">
                <a:solidFill>
                  <a:srgbClr val="484552"/>
                </a:solidFill>
                <a:latin typeface="Arial"/>
                <a:cs typeface="Arial"/>
              </a:rPr>
              <a:t>Zip</a:t>
            </a:r>
            <a:r>
              <a:rPr sz="1000" dirty="0" smtClean="0">
                <a:solidFill>
                  <a:srgbClr val="332F33"/>
                </a:solidFill>
                <a:latin typeface="Arial"/>
                <a:cs typeface="Arial"/>
              </a:rPr>
              <a:t>_</a:t>
            </a:r>
            <a:r>
              <a:rPr sz="1000" dirty="0" smtClean="0">
                <a:solidFill>
                  <a:srgbClr val="484552"/>
                </a:solidFill>
                <a:latin typeface="Arial"/>
                <a:cs typeface="Arial"/>
              </a:rPr>
              <a:t>Code</a:t>
            </a:r>
            <a:endParaRPr sz="1000">
              <a:latin typeface="Arial"/>
              <a:cs typeface="Arial"/>
            </a:endParaRPr>
          </a:p>
          <a:p>
            <a:pPr marL="12700" marR="21905">
              <a:lnSpc>
                <a:spcPts val="1180"/>
              </a:lnSpc>
              <a:spcBef>
                <a:spcPts val="59"/>
              </a:spcBef>
            </a:pPr>
            <a:r>
              <a:rPr sz="1050" spc="0" dirty="0" smtClean="0">
                <a:solidFill>
                  <a:srgbClr val="5F5866"/>
                </a:solidFill>
                <a:latin typeface="Arial"/>
                <a:cs typeface="Arial"/>
              </a:rPr>
              <a:t>)</a:t>
            </a:r>
            <a:endParaRPr sz="1050">
              <a:latin typeface="Arial"/>
              <a:cs typeface="Arial"/>
            </a:endParaRPr>
          </a:p>
          <a:p>
            <a:pPr marL="12700" marR="21905">
              <a:lnSpc>
                <a:spcPct val="95825"/>
              </a:lnSpc>
              <a:spcBef>
                <a:spcPts val="20"/>
              </a:spcBef>
            </a:pPr>
            <a:r>
              <a:rPr sz="1000" dirty="0" smtClean="0">
                <a:solidFill>
                  <a:srgbClr val="5F5866"/>
                </a:solidFill>
                <a:latin typeface="Arial"/>
                <a:cs typeface="Arial"/>
              </a:rPr>
              <a:t>V</a:t>
            </a:r>
            <a:r>
              <a:rPr sz="1000" dirty="0" smtClean="0">
                <a:solidFill>
                  <a:srgbClr val="484552"/>
                </a:solidFill>
                <a:latin typeface="Arial"/>
                <a:cs typeface="Arial"/>
              </a:rPr>
              <a:t>A</a:t>
            </a:r>
            <a:r>
              <a:rPr sz="1000" dirty="0" smtClean="0">
                <a:solidFill>
                  <a:srgbClr val="332F33"/>
                </a:solidFill>
                <a:latin typeface="Arial"/>
                <a:cs typeface="Arial"/>
              </a:rPr>
              <a:t>L</a:t>
            </a:r>
            <a:r>
              <a:rPr sz="1000" dirty="0" smtClean="0">
                <a:solidFill>
                  <a:srgbClr val="484552"/>
                </a:solidFill>
                <a:latin typeface="Arial"/>
                <a:cs typeface="Arial"/>
              </a:rPr>
              <a:t>UES.</a:t>
            </a:r>
            <a:endParaRPr sz="1000">
              <a:latin typeface="Arial"/>
              <a:cs typeface="Arial"/>
            </a:endParaRPr>
          </a:p>
          <a:p>
            <a:pPr marL="12700" marR="21905">
              <a:lnSpc>
                <a:spcPct val="95825"/>
              </a:lnSpc>
              <a:spcBef>
                <a:spcPts val="40"/>
              </a:spcBef>
            </a:pPr>
            <a:r>
              <a:rPr sz="1000" dirty="0" smtClean="0">
                <a:solidFill>
                  <a:srgbClr val="5F5866"/>
                </a:solidFill>
                <a:latin typeface="Times New Roman"/>
                <a:cs typeface="Times New Roman"/>
              </a:rPr>
              <a:t>(</a:t>
            </a:r>
            <a:r>
              <a:rPr sz="1000" spc="-104" dirty="0" smtClean="0">
                <a:solidFill>
                  <a:srgbClr val="5F5866"/>
                </a:solidFill>
                <a:latin typeface="Times New Roman"/>
                <a:cs typeface="Times New Roman"/>
              </a:rPr>
              <a:t> </a:t>
            </a:r>
            <a:r>
              <a:rPr sz="1000" spc="0" dirty="0" smtClean="0">
                <a:solidFill>
                  <a:srgbClr val="5F5866"/>
                </a:solidFill>
                <a:latin typeface="Times New Roman"/>
                <a:cs typeface="Times New Roman"/>
              </a:rPr>
              <a:t>:</a:t>
            </a:r>
            <a:r>
              <a:rPr sz="1000" spc="0" dirty="0" smtClean="0">
                <a:solidFill>
                  <a:srgbClr val="484552"/>
                </a:solidFill>
                <a:latin typeface="Times New Roman"/>
                <a:cs typeface="Times New Roman"/>
              </a:rPr>
              <a:t>A</a:t>
            </a:r>
            <a:r>
              <a:rPr sz="1000" spc="0" dirty="0" smtClean="0">
                <a:solidFill>
                  <a:srgbClr val="5F5866"/>
                </a:solidFill>
                <a:latin typeface="Times New Roman"/>
                <a:cs typeface="Times New Roman"/>
              </a:rPr>
              <a:t>c</a:t>
            </a:r>
            <a:r>
              <a:rPr sz="1000" spc="0" dirty="0" smtClean="0">
                <a:solidFill>
                  <a:srgbClr val="484552"/>
                </a:solidFill>
                <a:latin typeface="Times New Roman"/>
                <a:cs typeface="Times New Roman"/>
              </a:rPr>
              <a:t>co</a:t>
            </a:r>
            <a:r>
              <a:rPr sz="1000" spc="-125" dirty="0" smtClean="0">
                <a:solidFill>
                  <a:srgbClr val="484552"/>
                </a:solidFill>
                <a:latin typeface="Times New Roman"/>
                <a:cs typeface="Times New Roman"/>
              </a:rPr>
              <a:t> </a:t>
            </a:r>
            <a:r>
              <a:rPr sz="1000" spc="0" dirty="0" smtClean="0">
                <a:solidFill>
                  <a:srgbClr val="484552"/>
                </a:solidFill>
                <a:latin typeface="Times New Roman"/>
                <a:cs typeface="Times New Roman"/>
              </a:rPr>
              <a:t>u</a:t>
            </a:r>
            <a:r>
              <a:rPr sz="1000" spc="-104" dirty="0" smtClean="0">
                <a:solidFill>
                  <a:srgbClr val="484552"/>
                </a:solidFill>
                <a:latin typeface="Times New Roman"/>
                <a:cs typeface="Times New Roman"/>
              </a:rPr>
              <a:t> </a:t>
            </a:r>
            <a:r>
              <a:rPr sz="1000" spc="0" dirty="0" smtClean="0">
                <a:solidFill>
                  <a:srgbClr val="484552"/>
                </a:solidFill>
                <a:latin typeface="Times New Roman"/>
                <a:cs typeface="Times New Roman"/>
              </a:rPr>
              <a:t>ntt:</a:t>
            </a:r>
            <a:r>
              <a:rPr sz="1000" spc="0" dirty="0" smtClean="0">
                <a:solidFill>
                  <a:srgbClr val="332F33"/>
                </a:solidFill>
                <a:latin typeface="Times New Roman"/>
                <a:cs typeface="Times New Roman"/>
              </a:rPr>
              <a:t>_</a:t>
            </a:r>
            <a:r>
              <a:rPr sz="1000" spc="0" dirty="0" smtClean="0">
                <a:solidFill>
                  <a:srgbClr val="E5AE6D"/>
                </a:solidFill>
                <a:latin typeface="Times New Roman"/>
                <a:cs typeface="Times New Roman"/>
              </a:rPr>
              <a:t>I</a:t>
            </a:r>
            <a:r>
              <a:rPr sz="1000" spc="0" dirty="0" smtClean="0">
                <a:solidFill>
                  <a:srgbClr val="484552"/>
                </a:solidFill>
                <a:latin typeface="Times New Roman"/>
                <a:cs typeface="Times New Roman"/>
              </a:rPr>
              <a:t>N</a:t>
            </a:r>
            <a:r>
              <a:rPr sz="1000" spc="-104" dirty="0" smtClean="0">
                <a:solidFill>
                  <a:srgbClr val="484552"/>
                </a:solidFill>
                <a:latin typeface="Times New Roman"/>
                <a:cs typeface="Times New Roman"/>
              </a:rPr>
              <a:t> </a:t>
            </a:r>
            <a:r>
              <a:rPr sz="1000" spc="0" dirty="0" smtClean="0">
                <a:solidFill>
                  <a:srgbClr val="5F5866"/>
                </a:solidFill>
                <a:latin typeface="Times New Roman"/>
                <a:cs typeface="Times New Roman"/>
              </a:rPr>
              <a:t>u</a:t>
            </a:r>
            <a:r>
              <a:rPr sz="1000" spc="0" dirty="0" smtClean="0">
                <a:solidFill>
                  <a:srgbClr val="484552"/>
                </a:solidFill>
                <a:latin typeface="Times New Roman"/>
                <a:cs typeface="Times New Roman"/>
              </a:rPr>
              <a:t>mber</a:t>
            </a:r>
            <a:r>
              <a:rPr sz="1000" spc="0" dirty="0" smtClean="0">
                <a:solidFill>
                  <a:srgbClr val="5F5866"/>
                </a:solidFill>
                <a:latin typeface="Times New Roman"/>
                <a:cs typeface="Times New Roman"/>
              </a:rPr>
              <a:t>,</a:t>
            </a:r>
            <a:endParaRPr sz="1000">
              <a:latin typeface="Times New Roman"/>
              <a:cs typeface="Times New Roman"/>
            </a:endParaRPr>
          </a:p>
          <a:p>
            <a:pPr marL="19558" marR="21905">
              <a:lnSpc>
                <a:spcPct val="95825"/>
              </a:lnSpc>
              <a:spcBef>
                <a:spcPts val="55"/>
              </a:spcBef>
            </a:pPr>
            <a:r>
              <a:rPr sz="1000" dirty="0" smtClean="0">
                <a:solidFill>
                  <a:srgbClr val="484552"/>
                </a:solidFill>
                <a:latin typeface="Times New Roman"/>
                <a:cs typeface="Times New Roman"/>
              </a:rPr>
              <a:t>:Numb</a:t>
            </a:r>
            <a:r>
              <a:rPr sz="1000" dirty="0" smtClean="0">
                <a:solidFill>
                  <a:srgbClr val="332F33"/>
                </a:solidFill>
                <a:latin typeface="Times New Roman"/>
                <a:cs typeface="Times New Roman"/>
              </a:rPr>
              <a:t>e</a:t>
            </a:r>
            <a:r>
              <a:rPr sz="1000" dirty="0" smtClean="0">
                <a:solidFill>
                  <a:srgbClr val="5F5866"/>
                </a:solidFill>
                <a:latin typeface="Times New Roman"/>
                <a:cs typeface="Times New Roman"/>
              </a:rPr>
              <a:t>r,</a:t>
            </a:r>
            <a:endParaRPr sz="1000">
              <a:latin typeface="Times New Roman"/>
              <a:cs typeface="Times New Roman"/>
            </a:endParaRPr>
          </a:p>
          <a:p>
            <a:pPr marL="19558" marR="21905">
              <a:lnSpc>
                <a:spcPct val="95825"/>
              </a:lnSpc>
              <a:spcBef>
                <a:spcPts val="95"/>
              </a:spcBef>
            </a:pPr>
            <a:r>
              <a:rPr sz="950" dirty="0" smtClean="0">
                <a:solidFill>
                  <a:srgbClr val="484552"/>
                </a:solidFill>
                <a:latin typeface="Arial"/>
                <a:cs typeface="Arial"/>
              </a:rPr>
              <a:t>:S</a:t>
            </a:r>
            <a:r>
              <a:rPr sz="950" dirty="0" smtClean="0">
                <a:solidFill>
                  <a:srgbClr val="5F5866"/>
                </a:solidFill>
                <a:latin typeface="Arial"/>
                <a:cs typeface="Arial"/>
              </a:rPr>
              <a:t>t</a:t>
            </a:r>
            <a:r>
              <a:rPr sz="950" dirty="0" smtClean="0">
                <a:solidFill>
                  <a:srgbClr val="484552"/>
                </a:solidFill>
                <a:latin typeface="Arial"/>
                <a:cs typeface="Arial"/>
              </a:rPr>
              <a:t>r</a:t>
            </a:r>
            <a:r>
              <a:rPr sz="950" dirty="0" smtClean="0">
                <a:solidFill>
                  <a:srgbClr val="332F33"/>
                </a:solidFill>
                <a:latin typeface="Arial"/>
                <a:cs typeface="Arial"/>
              </a:rPr>
              <a:t>e</a:t>
            </a:r>
            <a:r>
              <a:rPr sz="950" dirty="0" smtClean="0">
                <a:solidFill>
                  <a:srgbClr val="484552"/>
                </a:solidFill>
                <a:latin typeface="Arial"/>
                <a:cs typeface="Arial"/>
              </a:rPr>
              <a:t>e</a:t>
            </a:r>
            <a:r>
              <a:rPr sz="950" dirty="0" smtClean="0">
                <a:solidFill>
                  <a:srgbClr val="332F33"/>
                </a:solidFill>
                <a:latin typeface="Arial"/>
                <a:cs typeface="Arial"/>
              </a:rPr>
              <a:t>t</a:t>
            </a:r>
            <a:r>
              <a:rPr sz="950" dirty="0" smtClean="0">
                <a:solidFill>
                  <a:srgbClr val="484552"/>
                </a:solidFill>
                <a:latin typeface="Arial"/>
                <a:cs typeface="Arial"/>
              </a:rPr>
              <a:t>,</a:t>
            </a:r>
            <a:endParaRPr sz="950">
              <a:latin typeface="Arial"/>
              <a:cs typeface="Arial"/>
            </a:endParaRPr>
          </a:p>
          <a:p>
            <a:pPr marL="19558" marR="21905">
              <a:lnSpc>
                <a:spcPts val="1290"/>
              </a:lnSpc>
              <a:spcBef>
                <a:spcPts val="64"/>
              </a:spcBef>
            </a:pPr>
            <a:r>
              <a:rPr sz="1000" dirty="0" smtClean="0">
                <a:solidFill>
                  <a:srgbClr val="484552"/>
                </a:solidFill>
                <a:latin typeface="Arial"/>
                <a:cs typeface="Arial"/>
              </a:rPr>
              <a:t>:C</a:t>
            </a:r>
            <a:r>
              <a:rPr sz="1000" dirty="0" smtClean="0">
                <a:solidFill>
                  <a:srgbClr val="3D2F66"/>
                </a:solidFill>
                <a:latin typeface="Arial"/>
                <a:cs typeface="Arial"/>
              </a:rPr>
              <a:t>i</a:t>
            </a:r>
            <a:r>
              <a:rPr sz="1000" dirty="0" smtClean="0">
                <a:solidFill>
                  <a:srgbClr val="484552"/>
                </a:solidFill>
                <a:latin typeface="Arial"/>
                <a:cs typeface="Arial"/>
              </a:rPr>
              <a:t>t</a:t>
            </a:r>
            <a:r>
              <a:rPr sz="1000" dirty="0" smtClean="0">
                <a:solidFill>
                  <a:srgbClr val="5F5866"/>
                </a:solidFill>
                <a:latin typeface="Segoe UI"/>
                <a:cs typeface="Segoe UI"/>
              </a:rPr>
              <a:t>�</a:t>
            </a:r>
            <a:endParaRPr sz="1000">
              <a:latin typeface="Segoe UI"/>
              <a:cs typeface="Segoe UI"/>
            </a:endParaRPr>
          </a:p>
          <a:p>
            <a:pPr marL="19558" marR="21905">
              <a:lnSpc>
                <a:spcPct val="95825"/>
              </a:lnSpc>
            </a:pPr>
            <a:r>
              <a:rPr sz="950" dirty="0" smtClean="0">
                <a:solidFill>
                  <a:srgbClr val="484552"/>
                </a:solidFill>
                <a:latin typeface="Arial"/>
                <a:cs typeface="Arial"/>
              </a:rPr>
              <a:t>:State</a:t>
            </a:r>
            <a:r>
              <a:rPr sz="950" dirty="0" smtClean="0">
                <a:solidFill>
                  <a:srgbClr val="5F5866"/>
                </a:solidFill>
                <a:latin typeface="Arial"/>
                <a:cs typeface="Arial"/>
              </a:rPr>
              <a:t>,</a:t>
            </a:r>
            <a:endParaRPr sz="950">
              <a:latin typeface="Arial"/>
              <a:cs typeface="Arial"/>
            </a:endParaRPr>
          </a:p>
          <a:p>
            <a:pPr marL="19558" marR="21905">
              <a:lnSpc>
                <a:spcPct val="95825"/>
              </a:lnSpc>
              <a:spcBef>
                <a:spcPts val="45"/>
              </a:spcBef>
            </a:pPr>
            <a:r>
              <a:rPr sz="1000" dirty="0" smtClean="0">
                <a:solidFill>
                  <a:srgbClr val="484552"/>
                </a:solidFill>
                <a:latin typeface="Arial"/>
                <a:cs typeface="Arial"/>
              </a:rPr>
              <a:t>:Zip</a:t>
            </a:r>
            <a:r>
              <a:rPr sz="1000" dirty="0" smtClean="0">
                <a:solidFill>
                  <a:srgbClr val="332F33"/>
                </a:solidFill>
                <a:latin typeface="Arial"/>
                <a:cs typeface="Arial"/>
              </a:rPr>
              <a:t>_</a:t>
            </a:r>
            <a:r>
              <a:rPr sz="1000" dirty="0" smtClean="0">
                <a:solidFill>
                  <a:srgbClr val="484552"/>
                </a:solidFill>
                <a:latin typeface="Arial"/>
                <a:cs typeface="Arial"/>
              </a:rPr>
              <a:t>Gode</a:t>
            </a:r>
            <a:r>
              <a:rPr sz="1000" dirty="0" smtClean="0">
                <a:solidFill>
                  <a:srgbClr val="5F5866"/>
                </a:solidFill>
                <a:latin typeface="Arial"/>
                <a:cs typeface="Arial"/>
              </a:rPr>
              <a:t>)</a:t>
            </a:r>
            <a:r>
              <a:rPr sz="1000" dirty="0" smtClean="0">
                <a:solidFill>
                  <a:srgbClr val="6D707F"/>
                </a:solidFill>
                <a:latin typeface="Arial"/>
                <a:cs typeface="Arial"/>
              </a:rPr>
              <a:t>;</a:t>
            </a:r>
            <a:endParaRPr sz="10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244563" y="3873460"/>
            <a:ext cx="1658921" cy="30424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197">
              <a:lnSpc>
                <a:spcPts val="1120"/>
              </a:lnSpc>
              <a:spcBef>
                <a:spcPts val="55"/>
              </a:spcBef>
            </a:pPr>
            <a:r>
              <a:rPr sz="1000" spc="0" dirty="0" smtClean="0">
                <a:solidFill>
                  <a:srgbClr val="494F21"/>
                </a:solidFill>
                <a:latin typeface="Arial"/>
                <a:cs typeface="Arial"/>
              </a:rPr>
              <a:t>D</a:t>
            </a:r>
            <a:r>
              <a:rPr sz="1000" spc="0" dirty="0" smtClean="0">
                <a:solidFill>
                  <a:srgbClr val="332F33"/>
                </a:solidFill>
                <a:latin typeface="Arial"/>
                <a:cs typeface="Arial"/>
              </a:rPr>
              <a:t>E</a:t>
            </a:r>
            <a:r>
              <a:rPr sz="1000" spc="0" dirty="0" smtClean="0">
                <a:solidFill>
                  <a:srgbClr val="494F21"/>
                </a:solidFill>
                <a:latin typeface="Arial"/>
                <a:cs typeface="Arial"/>
              </a:rPr>
              <a:t>F</a:t>
            </a:r>
            <a:r>
              <a:rPr sz="1000" spc="0" dirty="0" smtClean="0">
                <a:solidFill>
                  <a:srgbClr val="70701D"/>
                </a:solidFill>
                <a:latin typeface="Arial"/>
                <a:cs typeface="Arial"/>
              </a:rPr>
              <a:t>I</a:t>
            </a:r>
            <a:r>
              <a:rPr sz="1000" spc="0" dirty="0" smtClean="0">
                <a:solidFill>
                  <a:srgbClr val="423D24"/>
                </a:solidFill>
                <a:latin typeface="Arial"/>
                <a:cs typeface="Arial"/>
              </a:rPr>
              <a:t>N</a:t>
            </a:r>
            <a:r>
              <a:rPr sz="1000" spc="0" dirty="0" smtClean="0">
                <a:solidFill>
                  <a:srgbClr val="332F33"/>
                </a:solidFill>
                <a:latin typeface="Arial"/>
                <a:cs typeface="Arial"/>
              </a:rPr>
              <a:t>E</a:t>
            </a:r>
            <a:r>
              <a:rPr sz="1000" spc="194" dirty="0" smtClean="0">
                <a:solidFill>
                  <a:srgbClr val="332F33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332F33"/>
                </a:solidFill>
                <a:latin typeface="Arial"/>
                <a:cs typeface="Arial"/>
              </a:rPr>
              <a:t>FIL</a:t>
            </a:r>
            <a:r>
              <a:rPr sz="1000" spc="0" dirty="0" smtClean="0">
                <a:solidFill>
                  <a:srgbClr val="423D24"/>
                </a:solidFill>
                <a:latin typeface="Arial"/>
                <a:cs typeface="Arial"/>
              </a:rPr>
              <a:t>E</a:t>
            </a:r>
            <a:r>
              <a:rPr sz="1000" spc="0" dirty="0" smtClean="0">
                <a:solidFill>
                  <a:srgbClr val="332F33"/>
                </a:solidFill>
                <a:latin typeface="Arial"/>
                <a:cs typeface="Arial"/>
              </a:rPr>
              <a:t>=</a:t>
            </a:r>
            <a:r>
              <a:rPr sz="1000" spc="64" dirty="0" smtClean="0">
                <a:solidFill>
                  <a:srgbClr val="332F33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423D24"/>
                </a:solidFill>
                <a:latin typeface="Arial"/>
                <a:cs typeface="Arial"/>
              </a:rPr>
              <a:t>da</a:t>
            </a:r>
            <a:r>
              <a:rPr sz="950" spc="0" dirty="0" smtClean="0">
                <a:solidFill>
                  <a:srgbClr val="332F33"/>
                </a:solidFill>
                <a:latin typeface="Arial"/>
                <a:cs typeface="Arial"/>
              </a:rPr>
              <a:t>ta_</a:t>
            </a:r>
            <a:r>
              <a:rPr sz="950" spc="0" dirty="0" smtClean="0">
                <a:solidFill>
                  <a:srgbClr val="423D24"/>
                </a:solidFill>
                <a:latin typeface="Arial"/>
                <a:cs typeface="Arial"/>
              </a:rPr>
              <a:t>fi</a:t>
            </a:r>
            <a:r>
              <a:rPr sz="950" spc="0" dirty="0" smtClean="0">
                <a:solidFill>
                  <a:srgbClr val="332F33"/>
                </a:solidFill>
                <a:latin typeface="Arial"/>
                <a:cs typeface="Arial"/>
              </a:rPr>
              <a:t>le</a:t>
            </a:r>
            <a:r>
              <a:rPr sz="950" spc="0" dirty="0" smtClean="0">
                <a:solidFill>
                  <a:srgbClr val="423D24"/>
                </a:solidFill>
                <a:latin typeface="Arial"/>
                <a:cs typeface="Arial"/>
              </a:rPr>
              <a:t>3</a:t>
            </a:r>
            <a:r>
              <a:rPr sz="950" spc="0" dirty="0" smtClean="0">
                <a:solidFill>
                  <a:srgbClr val="5F5A20"/>
                </a:solidFill>
                <a:latin typeface="Arial"/>
                <a:cs typeface="Arial"/>
              </a:rPr>
              <a:t>;</a:t>
            </a:r>
            <a:endParaRPr sz="950">
              <a:latin typeface="Arial"/>
              <a:cs typeface="Arial"/>
            </a:endParaRPr>
          </a:p>
          <a:p>
            <a:pPr marL="12700">
              <a:lnSpc>
                <a:spcPct val="95825"/>
              </a:lnSpc>
            </a:pPr>
            <a:r>
              <a:rPr sz="1000" dirty="0" smtClean="0">
                <a:solidFill>
                  <a:srgbClr val="332F33"/>
                </a:solidFill>
                <a:latin typeface="Arial"/>
                <a:cs typeface="Arial"/>
              </a:rPr>
              <a:t>I</a:t>
            </a:r>
            <a:r>
              <a:rPr sz="1000" dirty="0" smtClean="0">
                <a:solidFill>
                  <a:srgbClr val="423D24"/>
                </a:solidFill>
                <a:latin typeface="Arial"/>
                <a:cs typeface="Arial"/>
              </a:rPr>
              <a:t>NS</a:t>
            </a:r>
            <a:r>
              <a:rPr sz="1000" dirty="0" smtClean="0">
                <a:solidFill>
                  <a:srgbClr val="332F33"/>
                </a:solidFill>
                <a:latin typeface="Arial"/>
                <a:cs typeface="Arial"/>
              </a:rPr>
              <a:t>E</a:t>
            </a:r>
            <a:r>
              <a:rPr sz="1000" dirty="0" smtClean="0">
                <a:solidFill>
                  <a:srgbClr val="494F21"/>
                </a:solidFill>
                <a:latin typeface="Arial"/>
                <a:cs typeface="Arial"/>
              </a:rPr>
              <a:t>R</a:t>
            </a:r>
            <a:r>
              <a:rPr sz="1000" dirty="0" smtClean="0">
                <a:solidFill>
                  <a:srgbClr val="332F33"/>
                </a:solidFill>
                <a:latin typeface="Arial"/>
                <a:cs typeface="Arial"/>
              </a:rPr>
              <a:t>T</a:t>
            </a:r>
            <a:r>
              <a:rPr sz="1000" spc="119" dirty="0" smtClean="0">
                <a:solidFill>
                  <a:srgbClr val="332F33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332F33"/>
                </a:solidFill>
                <a:latin typeface="Arial"/>
                <a:cs typeface="Arial"/>
              </a:rPr>
              <a:t>I</a:t>
            </a:r>
            <a:r>
              <a:rPr sz="1000" spc="0" dirty="0" smtClean="0">
                <a:solidFill>
                  <a:srgbClr val="494F21"/>
                </a:solidFill>
                <a:latin typeface="Arial"/>
                <a:cs typeface="Arial"/>
              </a:rPr>
              <a:t>N</a:t>
            </a:r>
            <a:r>
              <a:rPr sz="1000" spc="0" dirty="0" smtClean="0">
                <a:solidFill>
                  <a:srgbClr val="332F33"/>
                </a:solidFill>
                <a:latin typeface="Arial"/>
                <a:cs typeface="Arial"/>
              </a:rPr>
              <a:t>T</a:t>
            </a:r>
            <a:r>
              <a:rPr sz="1000" spc="0" dirty="0" smtClean="0">
                <a:solidFill>
                  <a:srgbClr val="423D24"/>
                </a:solidFill>
                <a:latin typeface="Arial"/>
                <a:cs typeface="Arial"/>
              </a:rPr>
              <a:t>O</a:t>
            </a:r>
            <a:r>
              <a:rPr sz="1000" spc="-9" dirty="0" smtClean="0">
                <a:solidFill>
                  <a:srgbClr val="423D24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423D24"/>
                </a:solidFill>
                <a:latin typeface="Times New Roman"/>
                <a:cs typeface="Times New Roman"/>
              </a:rPr>
              <a:t>Accounts.</a:t>
            </a:r>
            <a:r>
              <a:rPr sz="1000" spc="0" dirty="0" smtClean="0">
                <a:solidFill>
                  <a:srgbClr val="5F5A20"/>
                </a:solidFill>
                <a:latin typeface="Times New Roman"/>
                <a:cs typeface="Times New Roman"/>
              </a:rPr>
              <a:t>*</a:t>
            </a:r>
            <a:r>
              <a:rPr sz="1000" spc="0" dirty="0" smtClean="0">
                <a:solidFill>
                  <a:srgbClr val="494F21"/>
                </a:solidFill>
                <a:latin typeface="Times New Roman"/>
                <a:cs typeface="Times New Roman"/>
              </a:rPr>
              <a:t>;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34798" y="6450071"/>
            <a:ext cx="1423583" cy="3464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396777">
              <a:lnSpc>
                <a:spcPts val="1850"/>
              </a:lnSpc>
              <a:spcBef>
                <a:spcPts val="92"/>
              </a:spcBef>
            </a:pPr>
            <a:r>
              <a:rPr sz="1700" dirty="0" smtClean="0">
                <a:solidFill>
                  <a:srgbClr val="03488E"/>
                </a:solidFill>
                <a:latin typeface="Times New Roman"/>
                <a:cs typeface="Times New Roman"/>
              </a:rPr>
              <a:t>Cap</a:t>
            </a:r>
            <a:r>
              <a:rPr sz="1700" dirty="0" smtClean="0">
                <a:solidFill>
                  <a:srgbClr val="0699CB"/>
                </a:solidFill>
                <a:latin typeface="Times New Roman"/>
                <a:cs typeface="Times New Roman"/>
              </a:rPr>
              <a:t>gemmi</a:t>
            </a:r>
            <a:endParaRPr sz="1700">
              <a:latin typeface="Times New Roman"/>
              <a:cs typeface="Times New Roman"/>
            </a:endParaRPr>
          </a:p>
          <a:p>
            <a:pPr marL="12700" marR="32766">
              <a:lnSpc>
                <a:spcPct val="95825"/>
              </a:lnSpc>
              <a:spcBef>
                <a:spcPts val="227"/>
              </a:spcBef>
            </a:pPr>
            <a:r>
              <a:rPr sz="400" dirty="0" smtClean="0">
                <a:solidFill>
                  <a:srgbClr val="24619C"/>
                </a:solidFill>
                <a:latin typeface="Arial"/>
                <a:cs typeface="Arial"/>
              </a:rPr>
              <a:t>CON</a:t>
            </a:r>
            <a:r>
              <a:rPr sz="400" spc="50" dirty="0" smtClean="0">
                <a:solidFill>
                  <a:srgbClr val="2461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4619C"/>
                </a:solidFill>
                <a:latin typeface="Arial"/>
                <a:cs typeface="Arial"/>
              </a:rPr>
              <a:t>5 </a:t>
            </a:r>
            <a:r>
              <a:rPr sz="400" spc="1" dirty="0" smtClean="0">
                <a:solidFill>
                  <a:srgbClr val="2461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4619C"/>
                </a:solidFill>
                <a:latin typeface="Arial"/>
                <a:cs typeface="Arial"/>
              </a:rPr>
              <a:t>ULT</a:t>
            </a:r>
            <a:r>
              <a:rPr sz="400" spc="50" dirty="0" smtClean="0">
                <a:solidFill>
                  <a:srgbClr val="2461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4619C"/>
                </a:solidFill>
                <a:latin typeface="Arial"/>
                <a:cs typeface="Arial"/>
              </a:rPr>
              <a:t>I    </a:t>
            </a:r>
            <a:r>
              <a:rPr sz="400" spc="4" dirty="0" smtClean="0">
                <a:solidFill>
                  <a:srgbClr val="2461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4619C"/>
                </a:solidFill>
                <a:latin typeface="Arial"/>
                <a:cs typeface="Arial"/>
              </a:rPr>
              <a:t>NG</a:t>
            </a:r>
            <a:r>
              <a:rPr sz="400" spc="0" dirty="0" smtClean="0">
                <a:solidFill>
                  <a:srgbClr val="4F7FAF"/>
                </a:solidFill>
                <a:latin typeface="Arial"/>
                <a:cs typeface="Arial"/>
              </a:rPr>
              <a:t>.</a:t>
            </a:r>
            <a:r>
              <a:rPr sz="400" spc="50" dirty="0" smtClean="0">
                <a:solidFill>
                  <a:srgbClr val="4F7FAF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4619C"/>
                </a:solidFill>
                <a:latin typeface="Arial"/>
                <a:cs typeface="Arial"/>
              </a:rPr>
              <a:t>TECH </a:t>
            </a:r>
            <a:r>
              <a:rPr sz="400" spc="2" dirty="0" smtClean="0">
                <a:solidFill>
                  <a:srgbClr val="2461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4619C"/>
                </a:solidFill>
                <a:latin typeface="Arial"/>
                <a:cs typeface="Arial"/>
              </a:rPr>
              <a:t>NOL</a:t>
            </a:r>
            <a:r>
              <a:rPr sz="400" spc="34" dirty="0" smtClean="0">
                <a:solidFill>
                  <a:srgbClr val="2461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4619C"/>
                </a:solidFill>
                <a:latin typeface="Arial"/>
                <a:cs typeface="Arial"/>
              </a:rPr>
              <a:t>O </a:t>
            </a:r>
            <a:r>
              <a:rPr sz="400" spc="23" dirty="0" smtClean="0">
                <a:solidFill>
                  <a:srgbClr val="2461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4619C"/>
                </a:solidFill>
                <a:latin typeface="Arial"/>
                <a:cs typeface="Arial"/>
              </a:rPr>
              <a:t>G </a:t>
            </a:r>
            <a:r>
              <a:rPr sz="400" spc="5" dirty="0" smtClean="0">
                <a:solidFill>
                  <a:srgbClr val="2461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4619C"/>
                </a:solidFill>
                <a:latin typeface="Arial"/>
                <a:cs typeface="Arial"/>
              </a:rPr>
              <a:t>Y</a:t>
            </a:r>
            <a:r>
              <a:rPr sz="400" spc="0" dirty="0" smtClean="0">
                <a:solidFill>
                  <a:srgbClr val="4F7FAF"/>
                </a:solidFill>
                <a:latin typeface="Arial"/>
                <a:cs typeface="Arial"/>
              </a:rPr>
              <a:t>.</a:t>
            </a:r>
            <a:r>
              <a:rPr sz="400" spc="50" dirty="0" smtClean="0">
                <a:solidFill>
                  <a:srgbClr val="4F7FAF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4619C"/>
                </a:solidFill>
                <a:latin typeface="Arial"/>
                <a:cs typeface="Arial"/>
              </a:rPr>
              <a:t>0</a:t>
            </a:r>
            <a:r>
              <a:rPr sz="400" spc="43" dirty="0" smtClean="0">
                <a:solidFill>
                  <a:srgbClr val="2461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4619C"/>
                </a:solidFill>
                <a:latin typeface="Arial"/>
                <a:cs typeface="Arial"/>
              </a:rPr>
              <a:t>UT</a:t>
            </a:r>
            <a:r>
              <a:rPr sz="400" spc="34" dirty="0" smtClean="0">
                <a:solidFill>
                  <a:srgbClr val="2461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4619C"/>
                </a:solidFill>
                <a:latin typeface="Arial"/>
                <a:cs typeface="Arial"/>
              </a:rPr>
              <a:t>5</a:t>
            </a:r>
            <a:r>
              <a:rPr sz="400" spc="65" dirty="0" smtClean="0">
                <a:solidFill>
                  <a:srgbClr val="2461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4619C"/>
                </a:solidFill>
                <a:latin typeface="Arial"/>
                <a:cs typeface="Arial"/>
              </a:rPr>
              <a:t>0</a:t>
            </a:r>
            <a:r>
              <a:rPr sz="400" spc="61" dirty="0" smtClean="0">
                <a:solidFill>
                  <a:srgbClr val="2461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4619C"/>
                </a:solidFill>
                <a:latin typeface="Arial"/>
                <a:cs typeface="Arial"/>
              </a:rPr>
              <a:t>UR</a:t>
            </a:r>
            <a:r>
              <a:rPr sz="400" spc="34" dirty="0" smtClean="0">
                <a:solidFill>
                  <a:srgbClr val="2461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4619C"/>
                </a:solidFill>
                <a:latin typeface="Arial"/>
                <a:cs typeface="Arial"/>
              </a:rPr>
              <a:t>CI </a:t>
            </a:r>
            <a:r>
              <a:rPr sz="400" spc="-39" dirty="0" smtClean="0">
                <a:solidFill>
                  <a:srgbClr val="2461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4619C"/>
                </a:solidFill>
                <a:latin typeface="Arial"/>
                <a:cs typeface="Arial"/>
              </a:rPr>
              <a:t>NG</a:t>
            </a:r>
            <a:endParaRPr sz="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04098" y="6484419"/>
            <a:ext cx="988342" cy="1137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5"/>
              </a:spcBef>
            </a:pPr>
            <a:r>
              <a:rPr sz="700" spc="4" dirty="0" smtClean="0">
                <a:solidFill>
                  <a:srgbClr val="474747"/>
                </a:solidFill>
                <a:latin typeface="Arial"/>
                <a:cs typeface="Arial"/>
              </a:rPr>
              <a:t>P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re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s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en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a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ti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o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n</a:t>
            </a:r>
            <a:r>
              <a:rPr sz="700" spc="-9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700" spc="4" dirty="0" smtClean="0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itle</a:t>
            </a:r>
            <a:r>
              <a:rPr sz="700" spc="-18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|</a:t>
            </a:r>
            <a:r>
              <a:rPr sz="700" spc="8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Da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e</a:t>
            </a:r>
            <a:endParaRPr sz="7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7389622" y="6666385"/>
            <a:ext cx="2309483" cy="11592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25"/>
              </a:spcBef>
            </a:pP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Co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p</a:t>
            </a:r>
            <a:r>
              <a:rPr sz="700" spc="-25" dirty="0" smtClean="0">
                <a:solidFill>
                  <a:srgbClr val="909090"/>
                </a:solidFill>
                <a:latin typeface="Arial"/>
                <a:cs typeface="Arial"/>
              </a:rPr>
              <a:t>y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r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ig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h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t</a:t>
            </a:r>
            <a:r>
              <a:rPr sz="700" spc="14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©</a:t>
            </a:r>
            <a:r>
              <a:rPr sz="700" spc="-5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Ca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pge</a:t>
            </a:r>
            <a:r>
              <a:rPr sz="700" spc="9" dirty="0" smtClean="0">
                <a:solidFill>
                  <a:srgbClr val="909090"/>
                </a:solidFill>
                <a:latin typeface="Arial"/>
                <a:cs typeface="Arial"/>
              </a:rPr>
              <a:t>m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ini</a:t>
            </a:r>
            <a:r>
              <a:rPr sz="700" spc="-23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2015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.</a:t>
            </a:r>
            <a:r>
              <a:rPr sz="700" spc="2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4" dirty="0" smtClean="0">
                <a:solidFill>
                  <a:srgbClr val="909090"/>
                </a:solidFill>
                <a:latin typeface="Arial"/>
                <a:cs typeface="Arial"/>
              </a:rPr>
              <a:t>A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ll</a:t>
            </a:r>
            <a:r>
              <a:rPr sz="700" spc="-17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Ri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gh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ts Res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er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v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e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d       </a:t>
            </a:r>
            <a:r>
              <a:rPr sz="700" spc="59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16</a:t>
            </a:r>
            <a:endParaRPr sz="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ject 17"/>
          <p:cNvSpPr/>
          <p:nvPr/>
        </p:nvSpPr>
        <p:spPr>
          <a:xfrm>
            <a:off x="498386" y="4551426"/>
            <a:ext cx="7743277" cy="45262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41312" y="2386584"/>
            <a:ext cx="4270576" cy="172821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98386" y="1444751"/>
            <a:ext cx="8751481" cy="78409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9144" y="493776"/>
            <a:ext cx="9885424" cy="552297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20656" y="960119"/>
            <a:ext cx="8998388" cy="7315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" y="438908"/>
            <a:ext cx="9905998" cy="724683"/>
          </a:xfrm>
          <a:custGeom>
            <a:avLst/>
            <a:gdLst/>
            <a:ahLst/>
            <a:cxnLst/>
            <a:rect l="l" t="t" r="r" b="b"/>
            <a:pathLst>
              <a:path w="9905998" h="724683">
                <a:moveTo>
                  <a:pt x="482955" y="717829"/>
                </a:moveTo>
                <a:lnTo>
                  <a:pt x="501569" y="675464"/>
                </a:lnTo>
                <a:lnTo>
                  <a:pt x="524717" y="634008"/>
                </a:lnTo>
                <a:lnTo>
                  <a:pt x="557701" y="586606"/>
                </a:lnTo>
                <a:lnTo>
                  <a:pt x="601590" y="537222"/>
                </a:lnTo>
                <a:lnTo>
                  <a:pt x="657449" y="489821"/>
                </a:lnTo>
                <a:lnTo>
                  <a:pt x="690202" y="468102"/>
                </a:lnTo>
                <a:lnTo>
                  <a:pt x="726347" y="448365"/>
                </a:lnTo>
                <a:lnTo>
                  <a:pt x="766020" y="431105"/>
                </a:lnTo>
                <a:lnTo>
                  <a:pt x="809352" y="416818"/>
                </a:lnTo>
                <a:lnTo>
                  <a:pt x="856478" y="406000"/>
                </a:lnTo>
                <a:lnTo>
                  <a:pt x="907531" y="399146"/>
                </a:lnTo>
                <a:lnTo>
                  <a:pt x="962645" y="396751"/>
                </a:lnTo>
                <a:lnTo>
                  <a:pt x="9419969" y="396751"/>
                </a:lnTo>
                <a:lnTo>
                  <a:pt x="9475087" y="394356"/>
                </a:lnTo>
                <a:lnTo>
                  <a:pt x="9526191" y="387502"/>
                </a:lnTo>
                <a:lnTo>
                  <a:pt x="9573409" y="376684"/>
                </a:lnTo>
                <a:lnTo>
                  <a:pt x="9616868" y="362397"/>
                </a:lnTo>
                <a:lnTo>
                  <a:pt x="9656699" y="345137"/>
                </a:lnTo>
                <a:lnTo>
                  <a:pt x="9693028" y="325400"/>
                </a:lnTo>
                <a:lnTo>
                  <a:pt x="9725985" y="303681"/>
                </a:lnTo>
                <a:lnTo>
                  <a:pt x="9755698" y="280476"/>
                </a:lnTo>
                <a:lnTo>
                  <a:pt x="9782295" y="256279"/>
                </a:lnTo>
                <a:lnTo>
                  <a:pt x="9805906" y="231587"/>
                </a:lnTo>
                <a:lnTo>
                  <a:pt x="9826658" y="206895"/>
                </a:lnTo>
                <a:lnTo>
                  <a:pt x="9844680" y="182699"/>
                </a:lnTo>
                <a:lnTo>
                  <a:pt x="9860101" y="159494"/>
                </a:lnTo>
                <a:lnTo>
                  <a:pt x="9873048" y="137775"/>
                </a:lnTo>
                <a:lnTo>
                  <a:pt x="9883652" y="118038"/>
                </a:lnTo>
                <a:lnTo>
                  <a:pt x="9892039" y="100778"/>
                </a:lnTo>
                <a:lnTo>
                  <a:pt x="9898339" y="86491"/>
                </a:lnTo>
                <a:lnTo>
                  <a:pt x="9905189" y="68819"/>
                </a:lnTo>
                <a:lnTo>
                  <a:pt x="9905997" y="66424"/>
                </a:lnTo>
                <a:lnTo>
                  <a:pt x="9905997" y="0"/>
                </a:lnTo>
                <a:lnTo>
                  <a:pt x="9905189" y="1382"/>
                </a:lnTo>
                <a:lnTo>
                  <a:pt x="9902679" y="8236"/>
                </a:lnTo>
                <a:lnTo>
                  <a:pt x="9898339" y="19054"/>
                </a:lnTo>
                <a:lnTo>
                  <a:pt x="9873048" y="70338"/>
                </a:lnTo>
                <a:lnTo>
                  <a:pt x="9844680" y="115262"/>
                </a:lnTo>
                <a:lnTo>
                  <a:pt x="9805906" y="164150"/>
                </a:lnTo>
                <a:lnTo>
                  <a:pt x="9755698" y="213039"/>
                </a:lnTo>
                <a:lnTo>
                  <a:pt x="9693028" y="257963"/>
                </a:lnTo>
                <a:lnTo>
                  <a:pt x="9656699" y="277700"/>
                </a:lnTo>
                <a:lnTo>
                  <a:pt x="9616868" y="294960"/>
                </a:lnTo>
                <a:lnTo>
                  <a:pt x="9573409" y="309247"/>
                </a:lnTo>
                <a:lnTo>
                  <a:pt x="9526191" y="320065"/>
                </a:lnTo>
                <a:lnTo>
                  <a:pt x="9475087" y="326919"/>
                </a:lnTo>
                <a:lnTo>
                  <a:pt x="9419969" y="329314"/>
                </a:lnTo>
                <a:lnTo>
                  <a:pt x="962645" y="329314"/>
                </a:lnTo>
                <a:lnTo>
                  <a:pt x="907531" y="331735"/>
                </a:lnTo>
                <a:lnTo>
                  <a:pt x="856478" y="338663"/>
                </a:lnTo>
                <a:lnTo>
                  <a:pt x="809352" y="349597"/>
                </a:lnTo>
                <a:lnTo>
                  <a:pt x="766020" y="364038"/>
                </a:lnTo>
                <a:lnTo>
                  <a:pt x="726347" y="381483"/>
                </a:lnTo>
                <a:lnTo>
                  <a:pt x="690202" y="401433"/>
                </a:lnTo>
                <a:lnTo>
                  <a:pt x="657449" y="423385"/>
                </a:lnTo>
                <a:lnTo>
                  <a:pt x="627956" y="446841"/>
                </a:lnTo>
                <a:lnTo>
                  <a:pt x="601590" y="471298"/>
                </a:lnTo>
                <a:lnTo>
                  <a:pt x="578216" y="496255"/>
                </a:lnTo>
                <a:lnTo>
                  <a:pt x="557701" y="521213"/>
                </a:lnTo>
                <a:lnTo>
                  <a:pt x="539913" y="545670"/>
                </a:lnTo>
                <a:lnTo>
                  <a:pt x="524717" y="569125"/>
                </a:lnTo>
                <a:lnTo>
                  <a:pt x="511980" y="591078"/>
                </a:lnTo>
                <a:lnTo>
                  <a:pt x="501569" y="611028"/>
                </a:lnTo>
                <a:lnTo>
                  <a:pt x="493350" y="628473"/>
                </a:lnTo>
                <a:lnTo>
                  <a:pt x="487190" y="642914"/>
                </a:lnTo>
                <a:lnTo>
                  <a:pt x="480512" y="660776"/>
                </a:lnTo>
                <a:lnTo>
                  <a:pt x="478943" y="660776"/>
                </a:lnTo>
                <a:lnTo>
                  <a:pt x="472275" y="642914"/>
                </a:lnTo>
                <a:lnTo>
                  <a:pt x="457935" y="611028"/>
                </a:lnTo>
                <a:lnTo>
                  <a:pt x="447560" y="591078"/>
                </a:lnTo>
                <a:lnTo>
                  <a:pt x="434874" y="569125"/>
                </a:lnTo>
                <a:lnTo>
                  <a:pt x="419746" y="545670"/>
                </a:lnTo>
                <a:lnTo>
                  <a:pt x="402044" y="521213"/>
                </a:lnTo>
                <a:lnTo>
                  <a:pt x="381638" y="496255"/>
                </a:lnTo>
                <a:lnTo>
                  <a:pt x="358396" y="471298"/>
                </a:lnTo>
                <a:lnTo>
                  <a:pt x="332187" y="446841"/>
                </a:lnTo>
                <a:lnTo>
                  <a:pt x="302882" y="423385"/>
                </a:lnTo>
                <a:lnTo>
                  <a:pt x="270347" y="401433"/>
                </a:lnTo>
                <a:lnTo>
                  <a:pt x="234453" y="381483"/>
                </a:lnTo>
                <a:lnTo>
                  <a:pt x="195068" y="364038"/>
                </a:lnTo>
                <a:lnTo>
                  <a:pt x="152061" y="349597"/>
                </a:lnTo>
                <a:lnTo>
                  <a:pt x="105302" y="338663"/>
                </a:lnTo>
                <a:lnTo>
                  <a:pt x="54658" y="331735"/>
                </a:lnTo>
                <a:lnTo>
                  <a:pt x="0" y="329314"/>
                </a:lnTo>
                <a:lnTo>
                  <a:pt x="0" y="396751"/>
                </a:lnTo>
                <a:lnTo>
                  <a:pt x="54658" y="399146"/>
                </a:lnTo>
                <a:lnTo>
                  <a:pt x="105302" y="406000"/>
                </a:lnTo>
                <a:lnTo>
                  <a:pt x="152061" y="416818"/>
                </a:lnTo>
                <a:lnTo>
                  <a:pt x="195068" y="431105"/>
                </a:lnTo>
                <a:lnTo>
                  <a:pt x="234453" y="448365"/>
                </a:lnTo>
                <a:lnTo>
                  <a:pt x="270347" y="468102"/>
                </a:lnTo>
                <a:lnTo>
                  <a:pt x="302882" y="489821"/>
                </a:lnTo>
                <a:lnTo>
                  <a:pt x="332187" y="513026"/>
                </a:lnTo>
                <a:lnTo>
                  <a:pt x="358396" y="537222"/>
                </a:lnTo>
                <a:lnTo>
                  <a:pt x="381638" y="561914"/>
                </a:lnTo>
                <a:lnTo>
                  <a:pt x="402044" y="586606"/>
                </a:lnTo>
                <a:lnTo>
                  <a:pt x="419746" y="610803"/>
                </a:lnTo>
                <a:lnTo>
                  <a:pt x="434874" y="634008"/>
                </a:lnTo>
                <a:lnTo>
                  <a:pt x="447560" y="655727"/>
                </a:lnTo>
                <a:lnTo>
                  <a:pt x="457935" y="675464"/>
                </a:lnTo>
                <a:lnTo>
                  <a:pt x="466130" y="692724"/>
                </a:lnTo>
                <a:lnTo>
                  <a:pt x="472275" y="707011"/>
                </a:lnTo>
                <a:lnTo>
                  <a:pt x="478943" y="724683"/>
                </a:lnTo>
                <a:lnTo>
                  <a:pt x="480512" y="724683"/>
                </a:lnTo>
                <a:lnTo>
                  <a:pt x="482955" y="717829"/>
                </a:lnTo>
                <a:close/>
              </a:path>
            </a:pathLst>
          </a:custGeom>
          <a:solidFill>
            <a:srgbClr val="0097C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" y="6362700"/>
            <a:ext cx="9905998" cy="0"/>
          </a:xfrm>
          <a:custGeom>
            <a:avLst/>
            <a:gdLst/>
            <a:ahLst/>
            <a:cxnLst/>
            <a:rect l="l" t="t" r="r" b="b"/>
            <a:pathLst>
              <a:path w="9905998">
                <a:moveTo>
                  <a:pt x="9905997" y="0"/>
                </a:moveTo>
                <a:lnTo>
                  <a:pt x="0" y="0"/>
                </a:lnTo>
                <a:lnTo>
                  <a:pt x="9905997" y="1"/>
                </a:lnTo>
              </a:path>
            </a:pathLst>
          </a:custGeom>
          <a:ln w="9525">
            <a:solidFill>
              <a:srgbClr val="0097C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0" y="0"/>
            <a:ext cx="9906000" cy="6362700"/>
          </a:xfrm>
          <a:custGeom>
            <a:avLst/>
            <a:gdLst/>
            <a:ahLst/>
            <a:cxnLst/>
            <a:rect l="l" t="t" r="r" b="b"/>
            <a:pathLst>
              <a:path w="9906000" h="6362700">
                <a:moveTo>
                  <a:pt x="9906000" y="0"/>
                </a:moveTo>
                <a:lnTo>
                  <a:pt x="0" y="0"/>
                </a:lnTo>
                <a:lnTo>
                  <a:pt x="0" y="6362700"/>
                </a:lnTo>
                <a:lnTo>
                  <a:pt x="9906000" y="6362700"/>
                </a:lnTo>
                <a:lnTo>
                  <a:pt x="9906000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0" y="0"/>
            <a:ext cx="9906000" cy="1128776"/>
          </a:xfrm>
          <a:custGeom>
            <a:avLst/>
            <a:gdLst/>
            <a:ahLst/>
            <a:cxnLst/>
            <a:rect l="l" t="t" r="r" b="b"/>
            <a:pathLst>
              <a:path w="9906000" h="1128776">
                <a:moveTo>
                  <a:pt x="492137" y="1105914"/>
                </a:moveTo>
                <a:lnTo>
                  <a:pt x="507125" y="1083119"/>
                </a:lnTo>
                <a:lnTo>
                  <a:pt x="521491" y="1060491"/>
                </a:lnTo>
                <a:lnTo>
                  <a:pt x="535515" y="1038132"/>
                </a:lnTo>
                <a:lnTo>
                  <a:pt x="549474" y="1016144"/>
                </a:lnTo>
                <a:lnTo>
                  <a:pt x="578314" y="973690"/>
                </a:lnTo>
                <a:lnTo>
                  <a:pt x="610240" y="933941"/>
                </a:lnTo>
                <a:lnTo>
                  <a:pt x="647482" y="897713"/>
                </a:lnTo>
                <a:lnTo>
                  <a:pt x="692267" y="865821"/>
                </a:lnTo>
                <a:lnTo>
                  <a:pt x="746824" y="839079"/>
                </a:lnTo>
                <a:lnTo>
                  <a:pt x="813383" y="818301"/>
                </a:lnTo>
                <a:lnTo>
                  <a:pt x="851860" y="810403"/>
                </a:lnTo>
                <a:lnTo>
                  <a:pt x="894172" y="804302"/>
                </a:lnTo>
                <a:lnTo>
                  <a:pt x="940600" y="800100"/>
                </a:lnTo>
                <a:lnTo>
                  <a:pt x="9467850" y="800100"/>
                </a:lnTo>
                <a:lnTo>
                  <a:pt x="9502265" y="799084"/>
                </a:lnTo>
                <a:lnTo>
                  <a:pt x="9566870" y="789889"/>
                </a:lnTo>
                <a:lnTo>
                  <a:pt x="9625947" y="772072"/>
                </a:lnTo>
                <a:lnTo>
                  <a:pt x="9679627" y="746750"/>
                </a:lnTo>
                <a:lnTo>
                  <a:pt x="9728041" y="715038"/>
                </a:lnTo>
                <a:lnTo>
                  <a:pt x="9771318" y="678051"/>
                </a:lnTo>
                <a:lnTo>
                  <a:pt x="9809590" y="636906"/>
                </a:lnTo>
                <a:lnTo>
                  <a:pt x="9842986" y="592716"/>
                </a:lnTo>
                <a:lnTo>
                  <a:pt x="9871636" y="546599"/>
                </a:lnTo>
                <a:lnTo>
                  <a:pt x="9895672" y="499670"/>
                </a:lnTo>
                <a:lnTo>
                  <a:pt x="9905999" y="476250"/>
                </a:lnTo>
                <a:lnTo>
                  <a:pt x="9905999" y="0"/>
                </a:lnTo>
                <a:lnTo>
                  <a:pt x="0" y="0"/>
                </a:lnTo>
                <a:lnTo>
                  <a:pt x="0" y="801878"/>
                </a:lnTo>
                <a:lnTo>
                  <a:pt x="44018" y="809048"/>
                </a:lnTo>
                <a:lnTo>
                  <a:pt x="84978" y="817151"/>
                </a:lnTo>
                <a:lnTo>
                  <a:pt x="123033" y="826194"/>
                </a:lnTo>
                <a:lnTo>
                  <a:pt x="158341" y="836180"/>
                </a:lnTo>
                <a:lnTo>
                  <a:pt x="191055" y="847115"/>
                </a:lnTo>
                <a:lnTo>
                  <a:pt x="221332" y="859006"/>
                </a:lnTo>
                <a:lnTo>
                  <a:pt x="249326" y="871857"/>
                </a:lnTo>
                <a:lnTo>
                  <a:pt x="275193" y="885673"/>
                </a:lnTo>
                <a:lnTo>
                  <a:pt x="299089" y="900461"/>
                </a:lnTo>
                <a:lnTo>
                  <a:pt x="321168" y="916225"/>
                </a:lnTo>
                <a:lnTo>
                  <a:pt x="341587" y="932971"/>
                </a:lnTo>
                <a:lnTo>
                  <a:pt x="360500" y="950705"/>
                </a:lnTo>
                <a:lnTo>
                  <a:pt x="378063" y="969432"/>
                </a:lnTo>
                <a:lnTo>
                  <a:pt x="394431" y="989157"/>
                </a:lnTo>
                <a:lnTo>
                  <a:pt x="409760" y="1009886"/>
                </a:lnTo>
                <a:lnTo>
                  <a:pt x="424204" y="1031624"/>
                </a:lnTo>
                <a:lnTo>
                  <a:pt x="437920" y="1054376"/>
                </a:lnTo>
                <a:lnTo>
                  <a:pt x="451063" y="1078149"/>
                </a:lnTo>
                <a:lnTo>
                  <a:pt x="463787" y="1102947"/>
                </a:lnTo>
                <a:lnTo>
                  <a:pt x="476250" y="1128776"/>
                </a:lnTo>
                <a:lnTo>
                  <a:pt x="492137" y="110591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" y="438908"/>
            <a:ext cx="9905998" cy="724683"/>
          </a:xfrm>
          <a:custGeom>
            <a:avLst/>
            <a:gdLst/>
            <a:ahLst/>
            <a:cxnLst/>
            <a:rect l="l" t="t" r="r" b="b"/>
            <a:pathLst>
              <a:path w="9905998" h="724683">
                <a:moveTo>
                  <a:pt x="482955" y="717829"/>
                </a:moveTo>
                <a:lnTo>
                  <a:pt x="501569" y="675464"/>
                </a:lnTo>
                <a:lnTo>
                  <a:pt x="524717" y="634008"/>
                </a:lnTo>
                <a:lnTo>
                  <a:pt x="557701" y="586606"/>
                </a:lnTo>
                <a:lnTo>
                  <a:pt x="601590" y="537222"/>
                </a:lnTo>
                <a:lnTo>
                  <a:pt x="657449" y="489821"/>
                </a:lnTo>
                <a:lnTo>
                  <a:pt x="690202" y="468102"/>
                </a:lnTo>
                <a:lnTo>
                  <a:pt x="726347" y="448365"/>
                </a:lnTo>
                <a:lnTo>
                  <a:pt x="766020" y="431105"/>
                </a:lnTo>
                <a:lnTo>
                  <a:pt x="809352" y="416818"/>
                </a:lnTo>
                <a:lnTo>
                  <a:pt x="856478" y="406000"/>
                </a:lnTo>
                <a:lnTo>
                  <a:pt x="907531" y="399146"/>
                </a:lnTo>
                <a:lnTo>
                  <a:pt x="962645" y="396751"/>
                </a:lnTo>
                <a:lnTo>
                  <a:pt x="9419969" y="396751"/>
                </a:lnTo>
                <a:lnTo>
                  <a:pt x="9475087" y="394356"/>
                </a:lnTo>
                <a:lnTo>
                  <a:pt x="9526191" y="387502"/>
                </a:lnTo>
                <a:lnTo>
                  <a:pt x="9573409" y="376684"/>
                </a:lnTo>
                <a:lnTo>
                  <a:pt x="9616868" y="362397"/>
                </a:lnTo>
                <a:lnTo>
                  <a:pt x="9656699" y="345137"/>
                </a:lnTo>
                <a:lnTo>
                  <a:pt x="9693028" y="325400"/>
                </a:lnTo>
                <a:lnTo>
                  <a:pt x="9725985" y="303681"/>
                </a:lnTo>
                <a:lnTo>
                  <a:pt x="9755698" y="280476"/>
                </a:lnTo>
                <a:lnTo>
                  <a:pt x="9782295" y="256279"/>
                </a:lnTo>
                <a:lnTo>
                  <a:pt x="9805906" y="231587"/>
                </a:lnTo>
                <a:lnTo>
                  <a:pt x="9826658" y="206895"/>
                </a:lnTo>
                <a:lnTo>
                  <a:pt x="9844680" y="182699"/>
                </a:lnTo>
                <a:lnTo>
                  <a:pt x="9860101" y="159494"/>
                </a:lnTo>
                <a:lnTo>
                  <a:pt x="9873048" y="137775"/>
                </a:lnTo>
                <a:lnTo>
                  <a:pt x="9883652" y="118038"/>
                </a:lnTo>
                <a:lnTo>
                  <a:pt x="9892039" y="100778"/>
                </a:lnTo>
                <a:lnTo>
                  <a:pt x="9898339" y="86491"/>
                </a:lnTo>
                <a:lnTo>
                  <a:pt x="9905189" y="68819"/>
                </a:lnTo>
                <a:lnTo>
                  <a:pt x="9905997" y="66424"/>
                </a:lnTo>
                <a:lnTo>
                  <a:pt x="9905997" y="0"/>
                </a:lnTo>
                <a:lnTo>
                  <a:pt x="9905189" y="1382"/>
                </a:lnTo>
                <a:lnTo>
                  <a:pt x="9902679" y="8236"/>
                </a:lnTo>
                <a:lnTo>
                  <a:pt x="9898339" y="19054"/>
                </a:lnTo>
                <a:lnTo>
                  <a:pt x="9873048" y="70338"/>
                </a:lnTo>
                <a:lnTo>
                  <a:pt x="9844680" y="115262"/>
                </a:lnTo>
                <a:lnTo>
                  <a:pt x="9805906" y="164150"/>
                </a:lnTo>
                <a:lnTo>
                  <a:pt x="9755698" y="213039"/>
                </a:lnTo>
                <a:lnTo>
                  <a:pt x="9693028" y="257963"/>
                </a:lnTo>
                <a:lnTo>
                  <a:pt x="9656699" y="277700"/>
                </a:lnTo>
                <a:lnTo>
                  <a:pt x="9616868" y="294960"/>
                </a:lnTo>
                <a:lnTo>
                  <a:pt x="9573409" y="309247"/>
                </a:lnTo>
                <a:lnTo>
                  <a:pt x="9526191" y="320065"/>
                </a:lnTo>
                <a:lnTo>
                  <a:pt x="9475087" y="326919"/>
                </a:lnTo>
                <a:lnTo>
                  <a:pt x="9419969" y="329314"/>
                </a:lnTo>
                <a:lnTo>
                  <a:pt x="962645" y="329314"/>
                </a:lnTo>
                <a:lnTo>
                  <a:pt x="907531" y="331735"/>
                </a:lnTo>
                <a:lnTo>
                  <a:pt x="856478" y="338663"/>
                </a:lnTo>
                <a:lnTo>
                  <a:pt x="809352" y="349597"/>
                </a:lnTo>
                <a:lnTo>
                  <a:pt x="766020" y="364038"/>
                </a:lnTo>
                <a:lnTo>
                  <a:pt x="726347" y="381483"/>
                </a:lnTo>
                <a:lnTo>
                  <a:pt x="690202" y="401433"/>
                </a:lnTo>
                <a:lnTo>
                  <a:pt x="657449" y="423385"/>
                </a:lnTo>
                <a:lnTo>
                  <a:pt x="627956" y="446841"/>
                </a:lnTo>
                <a:lnTo>
                  <a:pt x="601590" y="471298"/>
                </a:lnTo>
                <a:lnTo>
                  <a:pt x="578216" y="496255"/>
                </a:lnTo>
                <a:lnTo>
                  <a:pt x="557701" y="521213"/>
                </a:lnTo>
                <a:lnTo>
                  <a:pt x="539913" y="545670"/>
                </a:lnTo>
                <a:lnTo>
                  <a:pt x="524717" y="569125"/>
                </a:lnTo>
                <a:lnTo>
                  <a:pt x="511980" y="591078"/>
                </a:lnTo>
                <a:lnTo>
                  <a:pt x="501569" y="611028"/>
                </a:lnTo>
                <a:lnTo>
                  <a:pt x="493350" y="628473"/>
                </a:lnTo>
                <a:lnTo>
                  <a:pt x="487190" y="642914"/>
                </a:lnTo>
                <a:lnTo>
                  <a:pt x="480512" y="660776"/>
                </a:lnTo>
                <a:lnTo>
                  <a:pt x="478943" y="660776"/>
                </a:lnTo>
                <a:lnTo>
                  <a:pt x="472275" y="642914"/>
                </a:lnTo>
                <a:lnTo>
                  <a:pt x="457935" y="611028"/>
                </a:lnTo>
                <a:lnTo>
                  <a:pt x="447560" y="591078"/>
                </a:lnTo>
                <a:lnTo>
                  <a:pt x="434874" y="569125"/>
                </a:lnTo>
                <a:lnTo>
                  <a:pt x="419746" y="545670"/>
                </a:lnTo>
                <a:lnTo>
                  <a:pt x="402044" y="521213"/>
                </a:lnTo>
                <a:lnTo>
                  <a:pt x="381638" y="496255"/>
                </a:lnTo>
                <a:lnTo>
                  <a:pt x="358396" y="471298"/>
                </a:lnTo>
                <a:lnTo>
                  <a:pt x="332187" y="446841"/>
                </a:lnTo>
                <a:lnTo>
                  <a:pt x="302882" y="423385"/>
                </a:lnTo>
                <a:lnTo>
                  <a:pt x="270347" y="401433"/>
                </a:lnTo>
                <a:lnTo>
                  <a:pt x="234453" y="381483"/>
                </a:lnTo>
                <a:lnTo>
                  <a:pt x="195068" y="364038"/>
                </a:lnTo>
                <a:lnTo>
                  <a:pt x="152061" y="349597"/>
                </a:lnTo>
                <a:lnTo>
                  <a:pt x="105302" y="338663"/>
                </a:lnTo>
                <a:lnTo>
                  <a:pt x="54658" y="331735"/>
                </a:lnTo>
                <a:lnTo>
                  <a:pt x="0" y="329314"/>
                </a:lnTo>
                <a:lnTo>
                  <a:pt x="0" y="396751"/>
                </a:lnTo>
                <a:lnTo>
                  <a:pt x="54658" y="399146"/>
                </a:lnTo>
                <a:lnTo>
                  <a:pt x="105302" y="406000"/>
                </a:lnTo>
                <a:lnTo>
                  <a:pt x="152061" y="416818"/>
                </a:lnTo>
                <a:lnTo>
                  <a:pt x="195068" y="431105"/>
                </a:lnTo>
                <a:lnTo>
                  <a:pt x="234453" y="448365"/>
                </a:lnTo>
                <a:lnTo>
                  <a:pt x="270347" y="468102"/>
                </a:lnTo>
                <a:lnTo>
                  <a:pt x="302882" y="489821"/>
                </a:lnTo>
                <a:lnTo>
                  <a:pt x="332187" y="513026"/>
                </a:lnTo>
                <a:lnTo>
                  <a:pt x="358396" y="537222"/>
                </a:lnTo>
                <a:lnTo>
                  <a:pt x="381638" y="561914"/>
                </a:lnTo>
                <a:lnTo>
                  <a:pt x="402044" y="586606"/>
                </a:lnTo>
                <a:lnTo>
                  <a:pt x="419746" y="610803"/>
                </a:lnTo>
                <a:lnTo>
                  <a:pt x="434874" y="634008"/>
                </a:lnTo>
                <a:lnTo>
                  <a:pt x="447560" y="655727"/>
                </a:lnTo>
                <a:lnTo>
                  <a:pt x="457935" y="675464"/>
                </a:lnTo>
                <a:lnTo>
                  <a:pt x="466130" y="692724"/>
                </a:lnTo>
                <a:lnTo>
                  <a:pt x="472275" y="707011"/>
                </a:lnTo>
                <a:lnTo>
                  <a:pt x="478943" y="724683"/>
                </a:lnTo>
                <a:lnTo>
                  <a:pt x="480512" y="724683"/>
                </a:lnTo>
                <a:lnTo>
                  <a:pt x="482955" y="71782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" y="6362700"/>
            <a:ext cx="9905998" cy="0"/>
          </a:xfrm>
          <a:custGeom>
            <a:avLst/>
            <a:gdLst/>
            <a:ahLst/>
            <a:cxnLst/>
            <a:rect l="l" t="t" r="r" b="b"/>
            <a:pathLst>
              <a:path w="9905998">
                <a:moveTo>
                  <a:pt x="9905997" y="0"/>
                </a:moveTo>
                <a:lnTo>
                  <a:pt x="0" y="0"/>
                </a:lnTo>
                <a:lnTo>
                  <a:pt x="9905997" y="1"/>
                </a:lnTo>
              </a:path>
            </a:pathLst>
          </a:custGeom>
          <a:ln w="9525">
            <a:solidFill>
              <a:srgbClr val="0097C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" y="438908"/>
            <a:ext cx="9905998" cy="724683"/>
          </a:xfrm>
          <a:custGeom>
            <a:avLst/>
            <a:gdLst/>
            <a:ahLst/>
            <a:cxnLst/>
            <a:rect l="l" t="t" r="r" b="b"/>
            <a:pathLst>
              <a:path w="9905998" h="724683">
                <a:moveTo>
                  <a:pt x="482955" y="717829"/>
                </a:moveTo>
                <a:lnTo>
                  <a:pt x="501569" y="675464"/>
                </a:lnTo>
                <a:lnTo>
                  <a:pt x="524717" y="634008"/>
                </a:lnTo>
                <a:lnTo>
                  <a:pt x="557701" y="586606"/>
                </a:lnTo>
                <a:lnTo>
                  <a:pt x="601590" y="537222"/>
                </a:lnTo>
                <a:lnTo>
                  <a:pt x="657449" y="489821"/>
                </a:lnTo>
                <a:lnTo>
                  <a:pt x="690202" y="468102"/>
                </a:lnTo>
                <a:lnTo>
                  <a:pt x="726347" y="448365"/>
                </a:lnTo>
                <a:lnTo>
                  <a:pt x="766020" y="431105"/>
                </a:lnTo>
                <a:lnTo>
                  <a:pt x="809352" y="416818"/>
                </a:lnTo>
                <a:lnTo>
                  <a:pt x="856478" y="406000"/>
                </a:lnTo>
                <a:lnTo>
                  <a:pt x="907531" y="399146"/>
                </a:lnTo>
                <a:lnTo>
                  <a:pt x="962645" y="396751"/>
                </a:lnTo>
                <a:lnTo>
                  <a:pt x="9419969" y="396751"/>
                </a:lnTo>
                <a:lnTo>
                  <a:pt x="9475087" y="394356"/>
                </a:lnTo>
                <a:lnTo>
                  <a:pt x="9526191" y="387502"/>
                </a:lnTo>
                <a:lnTo>
                  <a:pt x="9573409" y="376684"/>
                </a:lnTo>
                <a:lnTo>
                  <a:pt x="9616868" y="362397"/>
                </a:lnTo>
                <a:lnTo>
                  <a:pt x="9656699" y="345137"/>
                </a:lnTo>
                <a:lnTo>
                  <a:pt x="9693028" y="325400"/>
                </a:lnTo>
                <a:lnTo>
                  <a:pt x="9725985" y="303681"/>
                </a:lnTo>
                <a:lnTo>
                  <a:pt x="9755698" y="280476"/>
                </a:lnTo>
                <a:lnTo>
                  <a:pt x="9782295" y="256279"/>
                </a:lnTo>
                <a:lnTo>
                  <a:pt x="9805906" y="231587"/>
                </a:lnTo>
                <a:lnTo>
                  <a:pt x="9826658" y="206895"/>
                </a:lnTo>
                <a:lnTo>
                  <a:pt x="9844680" y="182699"/>
                </a:lnTo>
                <a:lnTo>
                  <a:pt x="9860101" y="159494"/>
                </a:lnTo>
                <a:lnTo>
                  <a:pt x="9873048" y="137775"/>
                </a:lnTo>
                <a:lnTo>
                  <a:pt x="9883652" y="118038"/>
                </a:lnTo>
                <a:lnTo>
                  <a:pt x="9892039" y="100778"/>
                </a:lnTo>
                <a:lnTo>
                  <a:pt x="9898339" y="86491"/>
                </a:lnTo>
                <a:lnTo>
                  <a:pt x="9905189" y="68819"/>
                </a:lnTo>
                <a:lnTo>
                  <a:pt x="9905997" y="66424"/>
                </a:lnTo>
                <a:lnTo>
                  <a:pt x="9905997" y="0"/>
                </a:lnTo>
                <a:lnTo>
                  <a:pt x="9905189" y="1382"/>
                </a:lnTo>
                <a:lnTo>
                  <a:pt x="9902679" y="8236"/>
                </a:lnTo>
                <a:lnTo>
                  <a:pt x="9898339" y="19054"/>
                </a:lnTo>
                <a:lnTo>
                  <a:pt x="9873048" y="70338"/>
                </a:lnTo>
                <a:lnTo>
                  <a:pt x="9844680" y="115262"/>
                </a:lnTo>
                <a:lnTo>
                  <a:pt x="9805906" y="164150"/>
                </a:lnTo>
                <a:lnTo>
                  <a:pt x="9755698" y="213039"/>
                </a:lnTo>
                <a:lnTo>
                  <a:pt x="9693028" y="257963"/>
                </a:lnTo>
                <a:lnTo>
                  <a:pt x="9656699" y="277700"/>
                </a:lnTo>
                <a:lnTo>
                  <a:pt x="9616868" y="294960"/>
                </a:lnTo>
                <a:lnTo>
                  <a:pt x="9573409" y="309247"/>
                </a:lnTo>
                <a:lnTo>
                  <a:pt x="9526191" y="320065"/>
                </a:lnTo>
                <a:lnTo>
                  <a:pt x="9475087" y="326919"/>
                </a:lnTo>
                <a:lnTo>
                  <a:pt x="9419969" y="329314"/>
                </a:lnTo>
                <a:lnTo>
                  <a:pt x="962645" y="329314"/>
                </a:lnTo>
                <a:lnTo>
                  <a:pt x="907531" y="331735"/>
                </a:lnTo>
                <a:lnTo>
                  <a:pt x="856478" y="338663"/>
                </a:lnTo>
                <a:lnTo>
                  <a:pt x="809352" y="349597"/>
                </a:lnTo>
                <a:lnTo>
                  <a:pt x="766020" y="364038"/>
                </a:lnTo>
                <a:lnTo>
                  <a:pt x="726347" y="381483"/>
                </a:lnTo>
                <a:lnTo>
                  <a:pt x="690202" y="401433"/>
                </a:lnTo>
                <a:lnTo>
                  <a:pt x="657449" y="423385"/>
                </a:lnTo>
                <a:lnTo>
                  <a:pt x="627956" y="446841"/>
                </a:lnTo>
                <a:lnTo>
                  <a:pt x="601590" y="471298"/>
                </a:lnTo>
                <a:lnTo>
                  <a:pt x="578216" y="496255"/>
                </a:lnTo>
                <a:lnTo>
                  <a:pt x="557701" y="521213"/>
                </a:lnTo>
                <a:lnTo>
                  <a:pt x="539913" y="545670"/>
                </a:lnTo>
                <a:lnTo>
                  <a:pt x="524717" y="569125"/>
                </a:lnTo>
                <a:lnTo>
                  <a:pt x="511980" y="591078"/>
                </a:lnTo>
                <a:lnTo>
                  <a:pt x="501569" y="611028"/>
                </a:lnTo>
                <a:lnTo>
                  <a:pt x="493350" y="628473"/>
                </a:lnTo>
                <a:lnTo>
                  <a:pt x="487190" y="642914"/>
                </a:lnTo>
                <a:lnTo>
                  <a:pt x="480512" y="660776"/>
                </a:lnTo>
                <a:lnTo>
                  <a:pt x="478943" y="660776"/>
                </a:lnTo>
                <a:lnTo>
                  <a:pt x="472275" y="642914"/>
                </a:lnTo>
                <a:lnTo>
                  <a:pt x="457935" y="611028"/>
                </a:lnTo>
                <a:lnTo>
                  <a:pt x="447560" y="591078"/>
                </a:lnTo>
                <a:lnTo>
                  <a:pt x="434874" y="569125"/>
                </a:lnTo>
                <a:lnTo>
                  <a:pt x="419746" y="545670"/>
                </a:lnTo>
                <a:lnTo>
                  <a:pt x="402044" y="521213"/>
                </a:lnTo>
                <a:lnTo>
                  <a:pt x="381638" y="496255"/>
                </a:lnTo>
                <a:lnTo>
                  <a:pt x="358396" y="471298"/>
                </a:lnTo>
                <a:lnTo>
                  <a:pt x="332187" y="446841"/>
                </a:lnTo>
                <a:lnTo>
                  <a:pt x="302882" y="423385"/>
                </a:lnTo>
                <a:lnTo>
                  <a:pt x="270347" y="401433"/>
                </a:lnTo>
                <a:lnTo>
                  <a:pt x="234453" y="381483"/>
                </a:lnTo>
                <a:lnTo>
                  <a:pt x="195068" y="364038"/>
                </a:lnTo>
                <a:lnTo>
                  <a:pt x="152061" y="349597"/>
                </a:lnTo>
                <a:lnTo>
                  <a:pt x="105302" y="338663"/>
                </a:lnTo>
                <a:lnTo>
                  <a:pt x="54658" y="331735"/>
                </a:lnTo>
                <a:lnTo>
                  <a:pt x="0" y="329314"/>
                </a:lnTo>
                <a:lnTo>
                  <a:pt x="0" y="396751"/>
                </a:lnTo>
                <a:lnTo>
                  <a:pt x="54658" y="399146"/>
                </a:lnTo>
                <a:lnTo>
                  <a:pt x="105302" y="406000"/>
                </a:lnTo>
                <a:lnTo>
                  <a:pt x="152061" y="416818"/>
                </a:lnTo>
                <a:lnTo>
                  <a:pt x="195068" y="431105"/>
                </a:lnTo>
                <a:lnTo>
                  <a:pt x="234453" y="448365"/>
                </a:lnTo>
                <a:lnTo>
                  <a:pt x="270347" y="468102"/>
                </a:lnTo>
                <a:lnTo>
                  <a:pt x="302882" y="489821"/>
                </a:lnTo>
                <a:lnTo>
                  <a:pt x="332187" y="513026"/>
                </a:lnTo>
                <a:lnTo>
                  <a:pt x="358396" y="537222"/>
                </a:lnTo>
                <a:lnTo>
                  <a:pt x="381638" y="561914"/>
                </a:lnTo>
                <a:lnTo>
                  <a:pt x="402044" y="586606"/>
                </a:lnTo>
                <a:lnTo>
                  <a:pt x="419746" y="610803"/>
                </a:lnTo>
                <a:lnTo>
                  <a:pt x="434874" y="634008"/>
                </a:lnTo>
                <a:lnTo>
                  <a:pt x="447560" y="655727"/>
                </a:lnTo>
                <a:lnTo>
                  <a:pt x="457935" y="675464"/>
                </a:lnTo>
                <a:lnTo>
                  <a:pt x="466130" y="692724"/>
                </a:lnTo>
                <a:lnTo>
                  <a:pt x="472275" y="707011"/>
                </a:lnTo>
                <a:lnTo>
                  <a:pt x="478943" y="724683"/>
                </a:lnTo>
                <a:lnTo>
                  <a:pt x="480512" y="724683"/>
                </a:lnTo>
                <a:lnTo>
                  <a:pt x="482955" y="717829"/>
                </a:lnTo>
                <a:close/>
              </a:path>
            </a:pathLst>
          </a:custGeom>
          <a:solidFill>
            <a:srgbClr val="0097C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42926" y="6462521"/>
            <a:ext cx="1373991" cy="31775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0" y="6362700"/>
            <a:ext cx="9905999" cy="495298"/>
          </a:xfrm>
          <a:custGeom>
            <a:avLst/>
            <a:gdLst/>
            <a:ahLst/>
            <a:cxnLst/>
            <a:rect l="l" t="t" r="r" b="b"/>
            <a:pathLst>
              <a:path w="9905999" h="495298">
                <a:moveTo>
                  <a:pt x="0" y="495298"/>
                </a:moveTo>
                <a:lnTo>
                  <a:pt x="9905999" y="495298"/>
                </a:lnTo>
                <a:lnTo>
                  <a:pt x="9905999" y="0"/>
                </a:lnTo>
                <a:lnTo>
                  <a:pt x="0" y="0"/>
                </a:lnTo>
                <a:lnTo>
                  <a:pt x="0" y="49529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2923794" y="409604"/>
            <a:ext cx="4235902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60"/>
              </a:lnSpc>
              <a:spcBef>
                <a:spcPts val="128"/>
              </a:spcBef>
            </a:pPr>
            <a:r>
              <a:rPr sz="2400" b="1" spc="0" dirty="0" smtClean="0">
                <a:solidFill>
                  <a:srgbClr val="0097C6"/>
                </a:solidFill>
                <a:latin typeface="Arial Narrow"/>
                <a:cs typeface="Arial Narrow"/>
              </a:rPr>
              <a:t>D</a:t>
            </a:r>
            <a:r>
              <a:rPr sz="2400" b="1" spc="-4" dirty="0" smtClean="0">
                <a:solidFill>
                  <a:srgbClr val="0097C6"/>
                </a:solidFill>
                <a:latin typeface="Arial Narrow"/>
                <a:cs typeface="Arial Narrow"/>
              </a:rPr>
              <a:t>a</a:t>
            </a:r>
            <a:r>
              <a:rPr sz="2400" b="1" spc="0" dirty="0" smtClean="0">
                <a:solidFill>
                  <a:srgbClr val="0097C6"/>
                </a:solidFill>
                <a:latin typeface="Arial Narrow"/>
                <a:cs typeface="Arial Narrow"/>
              </a:rPr>
              <a:t>ta </a:t>
            </a:r>
            <a:r>
              <a:rPr sz="2400" b="1" spc="-144" dirty="0" smtClean="0">
                <a:solidFill>
                  <a:srgbClr val="0097C6"/>
                </a:solidFill>
                <a:latin typeface="Arial Narrow"/>
                <a:cs typeface="Arial Narrow"/>
              </a:rPr>
              <a:t>T</a:t>
            </a:r>
            <a:r>
              <a:rPr sz="2400" b="1" spc="0" dirty="0" smtClean="0">
                <a:solidFill>
                  <a:srgbClr val="0097C6"/>
                </a:solidFill>
                <a:latin typeface="Arial Narrow"/>
                <a:cs typeface="Arial Narrow"/>
              </a:rPr>
              <a:t>ype</a:t>
            </a:r>
            <a:r>
              <a:rPr sz="2400" b="1" spc="4" dirty="0" smtClean="0">
                <a:solidFill>
                  <a:srgbClr val="0097C6"/>
                </a:solidFill>
                <a:latin typeface="Arial Narrow"/>
                <a:cs typeface="Arial Narrow"/>
              </a:rPr>
              <a:t> </a:t>
            </a:r>
            <a:r>
              <a:rPr sz="2400" b="1" spc="0" dirty="0" smtClean="0">
                <a:solidFill>
                  <a:srgbClr val="0097C6"/>
                </a:solidFill>
                <a:latin typeface="Arial Narrow"/>
                <a:cs typeface="Arial Narrow"/>
              </a:rPr>
              <a:t>C</a:t>
            </a:r>
            <a:r>
              <a:rPr sz="2400" b="1" spc="-4" dirty="0" smtClean="0">
                <a:solidFill>
                  <a:srgbClr val="0097C6"/>
                </a:solidFill>
                <a:latin typeface="Arial Narrow"/>
                <a:cs typeface="Arial Narrow"/>
              </a:rPr>
              <a:t>o</a:t>
            </a:r>
            <a:r>
              <a:rPr sz="2400" b="1" spc="0" dirty="0" smtClean="0">
                <a:solidFill>
                  <a:srgbClr val="0097C6"/>
                </a:solidFill>
                <a:latin typeface="Arial Narrow"/>
                <a:cs typeface="Arial Narrow"/>
              </a:rPr>
              <a:t>nv</a:t>
            </a:r>
            <a:r>
              <a:rPr sz="2400" b="1" spc="-4" dirty="0" smtClean="0">
                <a:solidFill>
                  <a:srgbClr val="0097C6"/>
                </a:solidFill>
                <a:latin typeface="Arial Narrow"/>
                <a:cs typeface="Arial Narrow"/>
              </a:rPr>
              <a:t>e</a:t>
            </a:r>
            <a:r>
              <a:rPr sz="2400" b="1" spc="0" dirty="0" smtClean="0">
                <a:solidFill>
                  <a:srgbClr val="0097C6"/>
                </a:solidFill>
                <a:latin typeface="Arial Narrow"/>
                <a:cs typeface="Arial Narrow"/>
              </a:rPr>
              <a:t>rsion</a:t>
            </a:r>
            <a:r>
              <a:rPr sz="2400" b="1" spc="25" dirty="0" smtClean="0">
                <a:solidFill>
                  <a:srgbClr val="0097C6"/>
                </a:solidFill>
                <a:latin typeface="Arial Narrow"/>
                <a:cs typeface="Arial Narrow"/>
              </a:rPr>
              <a:t> </a:t>
            </a:r>
            <a:r>
              <a:rPr sz="2400" b="1" spc="0" dirty="0" smtClean="0">
                <a:solidFill>
                  <a:srgbClr val="0097C6"/>
                </a:solidFill>
                <a:latin typeface="Arial Narrow"/>
                <a:cs typeface="Arial Narrow"/>
              </a:rPr>
              <a:t>in Fa</a:t>
            </a:r>
            <a:r>
              <a:rPr sz="2400" b="1" spc="-4" dirty="0" smtClean="0">
                <a:solidFill>
                  <a:srgbClr val="0097C6"/>
                </a:solidFill>
                <a:latin typeface="Arial Narrow"/>
                <a:cs typeface="Arial Narrow"/>
              </a:rPr>
              <a:t>s</a:t>
            </a:r>
            <a:r>
              <a:rPr sz="2400" b="1" spc="0" dirty="0" smtClean="0">
                <a:solidFill>
                  <a:srgbClr val="0097C6"/>
                </a:solidFill>
                <a:latin typeface="Arial Narrow"/>
                <a:cs typeface="Arial Narrow"/>
              </a:rPr>
              <a:t>t</a:t>
            </a:r>
            <a:r>
              <a:rPr sz="2400" b="1" spc="4" dirty="0" smtClean="0">
                <a:solidFill>
                  <a:srgbClr val="0097C6"/>
                </a:solidFill>
                <a:latin typeface="Arial Narrow"/>
                <a:cs typeface="Arial Narrow"/>
              </a:rPr>
              <a:t> </a:t>
            </a:r>
            <a:r>
              <a:rPr sz="2400" b="1" spc="0" dirty="0" smtClean="0">
                <a:solidFill>
                  <a:srgbClr val="0097C6"/>
                </a:solidFill>
                <a:latin typeface="Arial Narrow"/>
                <a:cs typeface="Arial Narrow"/>
              </a:rPr>
              <a:t>Load</a:t>
            </a:r>
            <a:endParaRPr sz="2400">
              <a:latin typeface="Arial Narrow"/>
              <a:cs typeface="Arial Narrow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90258" y="1425829"/>
            <a:ext cx="8779288" cy="60026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48030" marR="65823" algn="ctr">
              <a:lnSpc>
                <a:spcPts val="1385"/>
              </a:lnSpc>
              <a:spcBef>
                <a:spcPts val="69"/>
              </a:spcBef>
            </a:pPr>
            <a:r>
              <a:rPr sz="1200" dirty="0" smtClean="0">
                <a:solidFill>
                  <a:srgbClr val="5E5A69"/>
                </a:solidFill>
                <a:latin typeface="Arial"/>
                <a:cs typeface="Arial"/>
              </a:rPr>
              <a:t>Converting</a:t>
            </a:r>
            <a:r>
              <a:rPr sz="1200" spc="100" dirty="0" smtClean="0">
                <a:solidFill>
                  <a:srgbClr val="5E5A69"/>
                </a:solidFill>
                <a:latin typeface="Arial"/>
                <a:cs typeface="Arial"/>
              </a:rPr>
              <a:t> </a:t>
            </a:r>
            <a:r>
              <a:rPr sz="1200" spc="0" dirty="0" smtClean="0">
                <a:solidFill>
                  <a:srgbClr val="5E5A69"/>
                </a:solidFill>
                <a:latin typeface="Arial"/>
                <a:cs typeface="Arial"/>
              </a:rPr>
              <a:t>d</a:t>
            </a:r>
            <a:r>
              <a:rPr sz="1200" spc="0" dirty="0" smtClean="0">
                <a:solidFill>
                  <a:srgbClr val="4C465B"/>
                </a:solidFill>
                <a:latin typeface="Arial"/>
                <a:cs typeface="Arial"/>
              </a:rPr>
              <a:t>a</a:t>
            </a:r>
            <a:r>
              <a:rPr sz="1200" spc="0" dirty="0" smtClean="0">
                <a:solidFill>
                  <a:srgbClr val="5E5A69"/>
                </a:solidFill>
                <a:latin typeface="Arial"/>
                <a:cs typeface="Arial"/>
              </a:rPr>
              <a:t>ta </a:t>
            </a:r>
            <a:r>
              <a:rPr sz="1200" spc="-159" dirty="0" smtClean="0">
                <a:solidFill>
                  <a:srgbClr val="5E5A69"/>
                </a:solidFill>
                <a:latin typeface="Arial"/>
                <a:cs typeface="Arial"/>
              </a:rPr>
              <a:t> </a:t>
            </a:r>
            <a:r>
              <a:rPr sz="1200" spc="0" dirty="0" smtClean="0">
                <a:solidFill>
                  <a:srgbClr val="5E5A69"/>
                </a:solidFill>
                <a:latin typeface="Arial"/>
                <a:cs typeface="Arial"/>
              </a:rPr>
              <a:t>is</a:t>
            </a:r>
            <a:r>
              <a:rPr sz="1200" spc="100" dirty="0" smtClean="0">
                <a:solidFill>
                  <a:srgbClr val="5E5A69"/>
                </a:solidFill>
                <a:latin typeface="Arial"/>
                <a:cs typeface="Arial"/>
              </a:rPr>
              <a:t> </a:t>
            </a:r>
            <a:r>
              <a:rPr sz="1200" spc="0" dirty="0" smtClean="0">
                <a:solidFill>
                  <a:srgbClr val="5E5A69"/>
                </a:solidFill>
                <a:latin typeface="Arial"/>
                <a:cs typeface="Arial"/>
              </a:rPr>
              <a:t>easy.</a:t>
            </a:r>
            <a:r>
              <a:rPr sz="1200" spc="114" dirty="0" smtClean="0">
                <a:solidFill>
                  <a:srgbClr val="5E5A69"/>
                </a:solidFill>
                <a:latin typeface="Arial"/>
                <a:cs typeface="Arial"/>
              </a:rPr>
              <a:t> </a:t>
            </a:r>
            <a:r>
              <a:rPr sz="1200" spc="0" dirty="0" smtClean="0">
                <a:solidFill>
                  <a:srgbClr val="5E5A69"/>
                </a:solidFill>
                <a:latin typeface="Arial"/>
                <a:cs typeface="Arial"/>
              </a:rPr>
              <a:t>Jus</a:t>
            </a:r>
            <a:r>
              <a:rPr sz="1200" spc="0" dirty="0" smtClean="0">
                <a:solidFill>
                  <a:srgbClr val="4C465B"/>
                </a:solidFill>
                <a:latin typeface="Arial"/>
                <a:cs typeface="Arial"/>
              </a:rPr>
              <a:t>t</a:t>
            </a:r>
            <a:r>
              <a:rPr sz="1200" spc="100" dirty="0" smtClean="0">
                <a:solidFill>
                  <a:srgbClr val="4C465B"/>
                </a:solidFill>
                <a:latin typeface="Arial"/>
                <a:cs typeface="Arial"/>
              </a:rPr>
              <a:t> </a:t>
            </a:r>
            <a:r>
              <a:rPr sz="1200" spc="0" dirty="0" smtClean="0">
                <a:solidFill>
                  <a:srgbClr val="5E5A69"/>
                </a:solidFill>
                <a:latin typeface="Arial"/>
                <a:cs typeface="Arial"/>
              </a:rPr>
              <a:t>define</a:t>
            </a:r>
            <a:r>
              <a:rPr sz="1200" spc="-31" dirty="0" smtClean="0">
                <a:solidFill>
                  <a:srgbClr val="5E5A69"/>
                </a:solidFill>
                <a:latin typeface="Arial"/>
                <a:cs typeface="Arial"/>
              </a:rPr>
              <a:t> </a:t>
            </a:r>
            <a:r>
              <a:rPr sz="1200" spc="0" dirty="0" smtClean="0">
                <a:solidFill>
                  <a:srgbClr val="5E5A69"/>
                </a:solidFill>
                <a:latin typeface="Arial"/>
                <a:cs typeface="Arial"/>
              </a:rPr>
              <a:t>the </a:t>
            </a:r>
            <a:r>
              <a:rPr sz="1200" spc="-144" dirty="0" smtClean="0">
                <a:solidFill>
                  <a:srgbClr val="5E5A69"/>
                </a:solidFill>
                <a:latin typeface="Arial"/>
                <a:cs typeface="Arial"/>
              </a:rPr>
              <a:t> </a:t>
            </a:r>
            <a:r>
              <a:rPr sz="1200" spc="0" dirty="0" smtClean="0">
                <a:solidFill>
                  <a:srgbClr val="5E5A69"/>
                </a:solidFill>
                <a:latin typeface="Arial"/>
                <a:cs typeface="Arial"/>
              </a:rPr>
              <a:t>input</a:t>
            </a:r>
            <a:r>
              <a:rPr sz="1200" spc="114" dirty="0" smtClean="0">
                <a:solidFill>
                  <a:srgbClr val="5E5A69"/>
                </a:solidFill>
                <a:latin typeface="Arial"/>
                <a:cs typeface="Arial"/>
              </a:rPr>
              <a:t> </a:t>
            </a:r>
            <a:r>
              <a:rPr sz="1200" spc="0" dirty="0" smtClean="0">
                <a:solidFill>
                  <a:srgbClr val="5E5A69"/>
                </a:solidFill>
                <a:latin typeface="Arial"/>
                <a:cs typeface="Arial"/>
              </a:rPr>
              <a:t>d</a:t>
            </a:r>
            <a:r>
              <a:rPr sz="1200" spc="0" dirty="0" smtClean="0">
                <a:solidFill>
                  <a:srgbClr val="4C465B"/>
                </a:solidFill>
                <a:latin typeface="Arial"/>
                <a:cs typeface="Arial"/>
              </a:rPr>
              <a:t>a</a:t>
            </a:r>
            <a:r>
              <a:rPr sz="1200" spc="0" dirty="0" smtClean="0">
                <a:solidFill>
                  <a:srgbClr val="5E5A69"/>
                </a:solidFill>
                <a:latin typeface="Arial"/>
                <a:cs typeface="Arial"/>
              </a:rPr>
              <a:t>ta</a:t>
            </a:r>
            <a:r>
              <a:rPr sz="1200" spc="114" dirty="0" smtClean="0">
                <a:solidFill>
                  <a:srgbClr val="5E5A69"/>
                </a:solidFill>
                <a:latin typeface="Arial"/>
                <a:cs typeface="Arial"/>
              </a:rPr>
              <a:t> </a:t>
            </a:r>
            <a:r>
              <a:rPr sz="1200" spc="0" dirty="0" smtClean="0">
                <a:solidFill>
                  <a:srgbClr val="4C465B"/>
                </a:solidFill>
                <a:latin typeface="Arial"/>
                <a:cs typeface="Arial"/>
              </a:rPr>
              <a:t>t</a:t>
            </a:r>
            <a:r>
              <a:rPr sz="1200" spc="0" dirty="0" smtClean="0">
                <a:solidFill>
                  <a:srgbClr val="5E5A69"/>
                </a:solidFill>
                <a:latin typeface="Arial"/>
                <a:cs typeface="Arial"/>
              </a:rPr>
              <a:t>yp</a:t>
            </a:r>
            <a:r>
              <a:rPr sz="1200" spc="0" dirty="0" smtClean="0">
                <a:solidFill>
                  <a:srgbClr val="4C465B"/>
                </a:solidFill>
                <a:latin typeface="Arial"/>
                <a:cs typeface="Arial"/>
              </a:rPr>
              <a:t>e</a:t>
            </a:r>
            <a:r>
              <a:rPr sz="1200" spc="0" dirty="0" smtClean="0">
                <a:solidFill>
                  <a:srgbClr val="5E5A69"/>
                </a:solidFill>
                <a:latin typeface="Arial"/>
                <a:cs typeface="Arial"/>
              </a:rPr>
              <a:t>s</a:t>
            </a:r>
            <a:r>
              <a:rPr sz="1200" spc="153" dirty="0" smtClean="0">
                <a:solidFill>
                  <a:srgbClr val="5E5A69"/>
                </a:solidFill>
                <a:latin typeface="Arial"/>
                <a:cs typeface="Arial"/>
              </a:rPr>
              <a:t> </a:t>
            </a:r>
            <a:r>
              <a:rPr sz="1200" spc="0" dirty="0" smtClean="0">
                <a:solidFill>
                  <a:srgbClr val="5E5A69"/>
                </a:solidFill>
                <a:latin typeface="Arial"/>
                <a:cs typeface="Arial"/>
              </a:rPr>
              <a:t>in</a:t>
            </a:r>
            <a:r>
              <a:rPr sz="1200" spc="100" dirty="0" smtClean="0">
                <a:solidFill>
                  <a:srgbClr val="5E5A69"/>
                </a:solidFill>
                <a:latin typeface="Arial"/>
                <a:cs typeface="Arial"/>
              </a:rPr>
              <a:t> </a:t>
            </a:r>
            <a:r>
              <a:rPr sz="1200" spc="0" dirty="0" smtClean="0">
                <a:solidFill>
                  <a:srgbClr val="4C465B"/>
                </a:solidFill>
                <a:latin typeface="Arial"/>
                <a:cs typeface="Arial"/>
              </a:rPr>
              <a:t>t</a:t>
            </a:r>
            <a:r>
              <a:rPr sz="1200" spc="0" dirty="0" smtClean="0">
                <a:solidFill>
                  <a:srgbClr val="5E5A69"/>
                </a:solidFill>
                <a:latin typeface="Arial"/>
                <a:cs typeface="Arial"/>
              </a:rPr>
              <a:t>he</a:t>
            </a:r>
            <a:r>
              <a:rPr sz="1200" spc="115" dirty="0" smtClean="0">
                <a:solidFill>
                  <a:srgbClr val="5E5A69"/>
                </a:solidFill>
                <a:latin typeface="Arial"/>
                <a:cs typeface="Arial"/>
              </a:rPr>
              <a:t> </a:t>
            </a:r>
            <a:r>
              <a:rPr sz="1200" spc="0" dirty="0" smtClean="0">
                <a:solidFill>
                  <a:srgbClr val="5E5A69"/>
                </a:solidFill>
                <a:latin typeface="Arial"/>
                <a:cs typeface="Arial"/>
              </a:rPr>
              <a:t>input</a:t>
            </a:r>
            <a:r>
              <a:rPr sz="1200" spc="25" dirty="0" smtClean="0">
                <a:solidFill>
                  <a:srgbClr val="5E5A69"/>
                </a:solidFill>
                <a:latin typeface="Arial"/>
                <a:cs typeface="Arial"/>
              </a:rPr>
              <a:t> </a:t>
            </a:r>
            <a:r>
              <a:rPr sz="1250" spc="0" dirty="0" smtClean="0">
                <a:solidFill>
                  <a:srgbClr val="5E5A69"/>
                </a:solidFill>
                <a:latin typeface="Arial"/>
                <a:cs typeface="Arial"/>
              </a:rPr>
              <a:t>fi</a:t>
            </a:r>
            <a:r>
              <a:rPr sz="1250" spc="0" dirty="0" smtClean="0">
                <a:solidFill>
                  <a:srgbClr val="706D7C"/>
                </a:solidFill>
                <a:latin typeface="Arial"/>
                <a:cs typeface="Arial"/>
              </a:rPr>
              <a:t>l</a:t>
            </a:r>
            <a:r>
              <a:rPr sz="1250" spc="0" dirty="0" smtClean="0">
                <a:solidFill>
                  <a:srgbClr val="5E5A69"/>
                </a:solidFill>
                <a:latin typeface="Arial"/>
                <a:cs typeface="Arial"/>
              </a:rPr>
              <a:t>e</a:t>
            </a:r>
            <a:r>
              <a:rPr sz="1250" spc="0" dirty="0" smtClean="0">
                <a:solidFill>
                  <a:srgbClr val="3A506D"/>
                </a:solidFill>
                <a:latin typeface="Arial"/>
                <a:cs typeface="Arial"/>
              </a:rPr>
              <a:t>.</a:t>
            </a:r>
            <a:r>
              <a:rPr sz="1250" spc="84" dirty="0" smtClean="0">
                <a:solidFill>
                  <a:srgbClr val="3A506D"/>
                </a:solidFill>
                <a:latin typeface="Arial"/>
                <a:cs typeface="Arial"/>
              </a:rPr>
              <a:t> </a:t>
            </a:r>
            <a:r>
              <a:rPr sz="1200" spc="0" dirty="0" smtClean="0">
                <a:solidFill>
                  <a:srgbClr val="4C465B"/>
                </a:solidFill>
                <a:latin typeface="Arial"/>
                <a:cs typeface="Arial"/>
              </a:rPr>
              <a:t>T</a:t>
            </a:r>
            <a:r>
              <a:rPr sz="1200" spc="0" dirty="0" smtClean="0">
                <a:solidFill>
                  <a:srgbClr val="5E5A69"/>
                </a:solidFill>
                <a:latin typeface="Arial"/>
                <a:cs typeface="Arial"/>
              </a:rPr>
              <a:t>hen, </a:t>
            </a:r>
            <a:r>
              <a:rPr sz="1200" spc="198" dirty="0" smtClean="0">
                <a:solidFill>
                  <a:srgbClr val="5E5A69"/>
                </a:solidFill>
                <a:latin typeface="Arial"/>
                <a:cs typeface="Arial"/>
              </a:rPr>
              <a:t> </a:t>
            </a:r>
            <a:r>
              <a:rPr sz="1200" spc="0" dirty="0" smtClean="0">
                <a:solidFill>
                  <a:srgbClr val="4C465B"/>
                </a:solidFill>
                <a:latin typeface="Arial"/>
                <a:cs typeface="Arial"/>
              </a:rPr>
              <a:t>F</a:t>
            </a:r>
            <a:r>
              <a:rPr sz="1200" spc="0" dirty="0" smtClean="0">
                <a:solidFill>
                  <a:srgbClr val="5E5A69"/>
                </a:solidFill>
                <a:latin typeface="Arial"/>
                <a:cs typeface="Arial"/>
              </a:rPr>
              <a:t>ast</a:t>
            </a:r>
            <a:r>
              <a:rPr sz="1200" spc="100" dirty="0" smtClean="0">
                <a:solidFill>
                  <a:srgbClr val="5E5A69"/>
                </a:solidFill>
                <a:latin typeface="Arial"/>
                <a:cs typeface="Arial"/>
              </a:rPr>
              <a:t> </a:t>
            </a:r>
            <a:r>
              <a:rPr sz="1200" spc="0" dirty="0" smtClean="0">
                <a:solidFill>
                  <a:srgbClr val="4C465B"/>
                </a:solidFill>
                <a:latin typeface="Arial"/>
                <a:cs typeface="Arial"/>
              </a:rPr>
              <a:t>L</a:t>
            </a:r>
            <a:r>
              <a:rPr sz="1200" spc="0" dirty="0" smtClean="0">
                <a:solidFill>
                  <a:srgbClr val="5E5A69"/>
                </a:solidFill>
                <a:latin typeface="Arial"/>
                <a:cs typeface="Arial"/>
              </a:rPr>
              <a:t>o</a:t>
            </a:r>
            <a:r>
              <a:rPr sz="1200" spc="0" dirty="0" smtClean="0">
                <a:solidFill>
                  <a:srgbClr val="4C465B"/>
                </a:solidFill>
                <a:latin typeface="Arial"/>
                <a:cs typeface="Arial"/>
              </a:rPr>
              <a:t>a</a:t>
            </a:r>
            <a:r>
              <a:rPr sz="1200" spc="0" dirty="0" smtClean="0">
                <a:solidFill>
                  <a:srgbClr val="5E5A69"/>
                </a:solidFill>
                <a:latin typeface="Arial"/>
                <a:cs typeface="Arial"/>
              </a:rPr>
              <a:t>d </a:t>
            </a:r>
            <a:r>
              <a:rPr sz="1200" spc="-144" dirty="0" smtClean="0">
                <a:solidFill>
                  <a:srgbClr val="5E5A69"/>
                </a:solidFill>
                <a:latin typeface="Arial"/>
                <a:cs typeface="Arial"/>
              </a:rPr>
              <a:t> </a:t>
            </a:r>
            <a:r>
              <a:rPr sz="1200" spc="0" dirty="0" smtClean="0">
                <a:solidFill>
                  <a:srgbClr val="706D7C"/>
                </a:solidFill>
                <a:latin typeface="Arial"/>
                <a:cs typeface="Arial"/>
              </a:rPr>
              <a:t>w</a:t>
            </a:r>
            <a:r>
              <a:rPr sz="1200" spc="0" dirty="0" smtClean="0">
                <a:solidFill>
                  <a:srgbClr val="5E5A69"/>
                </a:solidFill>
                <a:latin typeface="Arial"/>
                <a:cs typeface="Arial"/>
              </a:rPr>
              <a:t>il</a:t>
            </a:r>
            <a:r>
              <a:rPr sz="1200" spc="0" dirty="0" smtClean="0">
                <a:solidFill>
                  <a:srgbClr val="E4AF6E"/>
                </a:solidFill>
                <a:latin typeface="Arial"/>
                <a:cs typeface="Arial"/>
              </a:rPr>
              <a:t>l</a:t>
            </a:r>
            <a:r>
              <a:rPr sz="1200" spc="0" dirty="0" smtClean="0">
                <a:solidFill>
                  <a:srgbClr val="2B2E53"/>
                </a:solidFill>
                <a:latin typeface="Arial"/>
                <a:cs typeface="Arial"/>
              </a:rPr>
              <a:t>l</a:t>
            </a:r>
            <a:r>
              <a:rPr sz="1200" spc="0" dirty="0" smtClean="0">
                <a:solidFill>
                  <a:srgbClr val="90CBEF"/>
                </a:solidFill>
                <a:latin typeface="Arial"/>
                <a:cs typeface="Arial"/>
              </a:rPr>
              <a:t>l</a:t>
            </a:r>
            <a:r>
              <a:rPr sz="1200" spc="119" dirty="0" smtClean="0">
                <a:solidFill>
                  <a:srgbClr val="90CBEF"/>
                </a:solidFill>
                <a:latin typeface="Arial"/>
                <a:cs typeface="Arial"/>
              </a:rPr>
              <a:t> </a:t>
            </a:r>
            <a:r>
              <a:rPr sz="1200" spc="0" dirty="0" smtClean="0">
                <a:solidFill>
                  <a:srgbClr val="5E5A69"/>
                </a:solidFill>
                <a:latin typeface="Arial"/>
                <a:cs typeface="Arial"/>
              </a:rPr>
              <a:t>compare</a:t>
            </a:r>
            <a:r>
              <a:rPr sz="1200" spc="114" dirty="0" smtClean="0">
                <a:solidFill>
                  <a:srgbClr val="5E5A69"/>
                </a:solidFill>
                <a:latin typeface="Arial"/>
                <a:cs typeface="Arial"/>
              </a:rPr>
              <a:t> </a:t>
            </a:r>
            <a:r>
              <a:rPr sz="1200" spc="0" dirty="0" smtClean="0">
                <a:solidFill>
                  <a:srgbClr val="5E5A69"/>
                </a:solidFill>
                <a:latin typeface="Arial"/>
                <a:cs typeface="Arial"/>
              </a:rPr>
              <a:t>tha</a:t>
            </a:r>
            <a:r>
              <a:rPr sz="1200" spc="0" dirty="0" smtClean="0">
                <a:solidFill>
                  <a:srgbClr val="4C465B"/>
                </a:solidFill>
                <a:latin typeface="Arial"/>
                <a:cs typeface="Arial"/>
              </a:rPr>
              <a:t>t</a:t>
            </a:r>
            <a:r>
              <a:rPr sz="1200" spc="114" dirty="0" smtClean="0">
                <a:solidFill>
                  <a:srgbClr val="4C465B"/>
                </a:solidFill>
                <a:latin typeface="Arial"/>
                <a:cs typeface="Arial"/>
              </a:rPr>
              <a:t> </a:t>
            </a:r>
            <a:r>
              <a:rPr sz="1200" spc="0" dirty="0" smtClean="0">
                <a:solidFill>
                  <a:srgbClr val="5E5A69"/>
                </a:solidFill>
                <a:latin typeface="Arial"/>
                <a:cs typeface="Arial"/>
              </a:rPr>
              <a:t>to</a:t>
            </a:r>
            <a:endParaRPr sz="1200">
              <a:latin typeface="Arial"/>
              <a:cs typeface="Arial"/>
            </a:endParaRPr>
          </a:p>
          <a:p>
            <a:pPr algn="ctr">
              <a:lnSpc>
                <a:spcPct val="95825"/>
              </a:lnSpc>
              <a:spcBef>
                <a:spcPts val="140"/>
              </a:spcBef>
            </a:pPr>
            <a:r>
              <a:rPr sz="1200" spc="0" dirty="0" smtClean="0">
                <a:solidFill>
                  <a:srgbClr val="4C465B"/>
                </a:solidFill>
                <a:latin typeface="Arial"/>
                <a:cs typeface="Arial"/>
              </a:rPr>
              <a:t>t</a:t>
            </a:r>
            <a:r>
              <a:rPr sz="1200" spc="0" dirty="0" smtClean="0">
                <a:solidFill>
                  <a:srgbClr val="5E5A69"/>
                </a:solidFill>
                <a:latin typeface="Arial"/>
                <a:cs typeface="Arial"/>
              </a:rPr>
              <a:t>he</a:t>
            </a:r>
            <a:r>
              <a:rPr sz="1200" spc="58" dirty="0" smtClean="0">
                <a:solidFill>
                  <a:srgbClr val="5E5A69"/>
                </a:solidFill>
                <a:latin typeface="Arial"/>
                <a:cs typeface="Arial"/>
              </a:rPr>
              <a:t> </a:t>
            </a:r>
            <a:r>
              <a:rPr sz="1200" spc="0" dirty="0" smtClean="0">
                <a:solidFill>
                  <a:srgbClr val="5E5A69"/>
                </a:solidFill>
                <a:latin typeface="Arial"/>
                <a:cs typeface="Arial"/>
              </a:rPr>
              <a:t>column</a:t>
            </a:r>
            <a:r>
              <a:rPr sz="1200" spc="114" dirty="0" smtClean="0">
                <a:solidFill>
                  <a:srgbClr val="5E5A69"/>
                </a:solidFill>
                <a:latin typeface="Arial"/>
                <a:cs typeface="Arial"/>
              </a:rPr>
              <a:t> </a:t>
            </a:r>
            <a:r>
              <a:rPr sz="1200" spc="0" dirty="0" smtClean="0">
                <a:solidFill>
                  <a:srgbClr val="5E5A69"/>
                </a:solidFill>
                <a:latin typeface="Arial"/>
                <a:cs typeface="Arial"/>
              </a:rPr>
              <a:t>defini</a:t>
            </a:r>
            <a:r>
              <a:rPr sz="1200" spc="0" dirty="0" smtClean="0">
                <a:solidFill>
                  <a:srgbClr val="4C465B"/>
                </a:solidFill>
                <a:latin typeface="Arial"/>
                <a:cs typeface="Arial"/>
              </a:rPr>
              <a:t>t</a:t>
            </a:r>
            <a:r>
              <a:rPr sz="1200" spc="0" dirty="0" smtClean="0">
                <a:solidFill>
                  <a:srgbClr val="5E5A69"/>
                </a:solidFill>
                <a:latin typeface="Arial"/>
                <a:cs typeface="Arial"/>
              </a:rPr>
              <a:t>ions</a:t>
            </a:r>
            <a:r>
              <a:rPr sz="1200" spc="119" dirty="0" smtClean="0">
                <a:solidFill>
                  <a:srgbClr val="5E5A69"/>
                </a:solidFill>
                <a:latin typeface="Arial"/>
                <a:cs typeface="Arial"/>
              </a:rPr>
              <a:t> </a:t>
            </a:r>
            <a:r>
              <a:rPr sz="1200" spc="0" dirty="0" smtClean="0">
                <a:solidFill>
                  <a:srgbClr val="5E5A69"/>
                </a:solidFill>
                <a:latin typeface="Arial"/>
                <a:cs typeface="Arial"/>
              </a:rPr>
              <a:t>in</a:t>
            </a:r>
            <a:r>
              <a:rPr sz="1200" spc="100" dirty="0" smtClean="0">
                <a:solidFill>
                  <a:srgbClr val="5E5A69"/>
                </a:solidFill>
                <a:latin typeface="Arial"/>
                <a:cs typeface="Arial"/>
              </a:rPr>
              <a:t> </a:t>
            </a:r>
            <a:r>
              <a:rPr sz="1200" spc="0" dirty="0" smtClean="0">
                <a:solidFill>
                  <a:srgbClr val="4C465B"/>
                </a:solidFill>
                <a:latin typeface="Arial"/>
                <a:cs typeface="Arial"/>
              </a:rPr>
              <a:t>t</a:t>
            </a:r>
            <a:r>
              <a:rPr sz="1200" spc="0" dirty="0" smtClean="0">
                <a:solidFill>
                  <a:srgbClr val="5E5A69"/>
                </a:solidFill>
                <a:latin typeface="Arial"/>
                <a:cs typeface="Arial"/>
              </a:rPr>
              <a:t>he</a:t>
            </a:r>
            <a:r>
              <a:rPr sz="1200" spc="115" dirty="0" smtClean="0">
                <a:solidFill>
                  <a:srgbClr val="5E5A69"/>
                </a:solidFill>
                <a:latin typeface="Arial"/>
                <a:cs typeface="Arial"/>
              </a:rPr>
              <a:t> </a:t>
            </a:r>
            <a:r>
              <a:rPr sz="1200" spc="0" dirty="0" smtClean="0">
                <a:solidFill>
                  <a:srgbClr val="4C465B"/>
                </a:solidFill>
                <a:latin typeface="Arial"/>
                <a:cs typeface="Arial"/>
              </a:rPr>
              <a:t>D</a:t>
            </a:r>
            <a:r>
              <a:rPr sz="1200" spc="0" dirty="0" smtClean="0">
                <a:solidFill>
                  <a:srgbClr val="5E5A69"/>
                </a:solidFill>
                <a:latin typeface="Arial"/>
                <a:cs typeface="Arial"/>
              </a:rPr>
              <a:t>a</a:t>
            </a:r>
            <a:r>
              <a:rPr sz="1200" spc="0" dirty="0" smtClean="0">
                <a:solidFill>
                  <a:srgbClr val="4C465B"/>
                </a:solidFill>
                <a:latin typeface="Arial"/>
                <a:cs typeface="Arial"/>
              </a:rPr>
              <a:t>t</a:t>
            </a:r>
            <a:r>
              <a:rPr sz="1200" spc="0" dirty="0" smtClean="0">
                <a:solidFill>
                  <a:srgbClr val="5E5A69"/>
                </a:solidFill>
                <a:latin typeface="Arial"/>
                <a:cs typeface="Arial"/>
              </a:rPr>
              <a:t>a </a:t>
            </a:r>
            <a:r>
              <a:rPr sz="1200" spc="-144" dirty="0" smtClean="0">
                <a:solidFill>
                  <a:srgbClr val="5E5A69"/>
                </a:solidFill>
                <a:latin typeface="Arial"/>
                <a:cs typeface="Arial"/>
              </a:rPr>
              <a:t> </a:t>
            </a:r>
            <a:r>
              <a:rPr sz="1200" spc="0" dirty="0" smtClean="0">
                <a:solidFill>
                  <a:srgbClr val="5E5A69"/>
                </a:solidFill>
                <a:latin typeface="Arial"/>
                <a:cs typeface="Arial"/>
              </a:rPr>
              <a:t>Dictionar</a:t>
            </a:r>
            <a:r>
              <a:rPr sz="1200" spc="0" dirty="0" smtClean="0">
                <a:solidFill>
                  <a:srgbClr val="706D7C"/>
                </a:solidFill>
                <a:latin typeface="Arial"/>
                <a:cs typeface="Arial"/>
              </a:rPr>
              <a:t>y</a:t>
            </a:r>
            <a:r>
              <a:rPr sz="1200" spc="29" dirty="0" smtClean="0">
                <a:solidFill>
                  <a:srgbClr val="706D7C"/>
                </a:solidFill>
                <a:latin typeface="Arial"/>
                <a:cs typeface="Arial"/>
              </a:rPr>
              <a:t> </a:t>
            </a:r>
            <a:r>
              <a:rPr sz="1200" spc="0" dirty="0" smtClean="0">
                <a:solidFill>
                  <a:srgbClr val="5E5A69"/>
                </a:solidFill>
                <a:latin typeface="Arial"/>
                <a:cs typeface="Arial"/>
              </a:rPr>
              <a:t>and </a:t>
            </a:r>
            <a:r>
              <a:rPr sz="1200" spc="8" dirty="0" smtClean="0">
                <a:solidFill>
                  <a:srgbClr val="5E5A69"/>
                </a:solidFill>
                <a:latin typeface="Arial"/>
                <a:cs typeface="Arial"/>
              </a:rPr>
              <a:t> </a:t>
            </a:r>
            <a:r>
              <a:rPr sz="1200" spc="0" dirty="0" smtClean="0">
                <a:solidFill>
                  <a:srgbClr val="5E5A69"/>
                </a:solidFill>
                <a:latin typeface="Arial"/>
                <a:cs typeface="Arial"/>
              </a:rPr>
              <a:t>conve</a:t>
            </a:r>
            <a:r>
              <a:rPr sz="1200" spc="0" dirty="0" smtClean="0">
                <a:solidFill>
                  <a:srgbClr val="4C465B"/>
                </a:solidFill>
                <a:latin typeface="Arial"/>
                <a:cs typeface="Arial"/>
              </a:rPr>
              <a:t>rt</a:t>
            </a:r>
            <a:r>
              <a:rPr sz="1200" spc="44" dirty="0" smtClean="0">
                <a:solidFill>
                  <a:srgbClr val="4C465B"/>
                </a:solidFill>
                <a:latin typeface="Arial"/>
                <a:cs typeface="Arial"/>
              </a:rPr>
              <a:t> </a:t>
            </a:r>
            <a:r>
              <a:rPr sz="1200" spc="0" dirty="0" smtClean="0">
                <a:solidFill>
                  <a:srgbClr val="5E5A69"/>
                </a:solidFill>
                <a:latin typeface="Arial"/>
                <a:cs typeface="Arial"/>
              </a:rPr>
              <a:t>th</a:t>
            </a:r>
            <a:r>
              <a:rPr sz="1200" spc="0" dirty="0" smtClean="0">
                <a:solidFill>
                  <a:srgbClr val="4C465B"/>
                </a:solidFill>
                <a:latin typeface="Arial"/>
                <a:cs typeface="Arial"/>
              </a:rPr>
              <a:t>e</a:t>
            </a:r>
            <a:r>
              <a:rPr sz="1200" spc="114" dirty="0" smtClean="0">
                <a:solidFill>
                  <a:srgbClr val="4C465B"/>
                </a:solidFill>
                <a:latin typeface="Arial"/>
                <a:cs typeface="Arial"/>
              </a:rPr>
              <a:t> </a:t>
            </a:r>
            <a:r>
              <a:rPr sz="1200" spc="0" dirty="0" smtClean="0">
                <a:solidFill>
                  <a:srgbClr val="5E5A69"/>
                </a:solidFill>
                <a:latin typeface="Arial"/>
                <a:cs typeface="Arial"/>
              </a:rPr>
              <a:t>dat</a:t>
            </a:r>
            <a:r>
              <a:rPr sz="1200" spc="0" dirty="0" smtClean="0">
                <a:solidFill>
                  <a:srgbClr val="4C465B"/>
                </a:solidFill>
                <a:latin typeface="Arial"/>
                <a:cs typeface="Arial"/>
              </a:rPr>
              <a:t>a </a:t>
            </a:r>
            <a:r>
              <a:rPr sz="1200" spc="-144" dirty="0" smtClean="0">
                <a:solidFill>
                  <a:srgbClr val="4C465B"/>
                </a:solidFill>
                <a:latin typeface="Arial"/>
                <a:cs typeface="Arial"/>
              </a:rPr>
              <a:t> </a:t>
            </a:r>
            <a:r>
              <a:rPr sz="1200" spc="0" dirty="0" smtClean="0">
                <a:solidFill>
                  <a:srgbClr val="5E5A69"/>
                </a:solidFill>
                <a:latin typeface="Arial"/>
                <a:cs typeface="Arial"/>
              </a:rPr>
              <a:t>fo</a:t>
            </a:r>
            <a:r>
              <a:rPr sz="1200" spc="0" dirty="0" smtClean="0">
                <a:solidFill>
                  <a:srgbClr val="4C465B"/>
                </a:solidFill>
                <a:latin typeface="Arial"/>
                <a:cs typeface="Arial"/>
              </a:rPr>
              <a:t>r</a:t>
            </a:r>
            <a:r>
              <a:rPr sz="1200" spc="38" dirty="0" smtClean="0">
                <a:solidFill>
                  <a:srgbClr val="4C465B"/>
                </a:solidFill>
                <a:latin typeface="Arial"/>
                <a:cs typeface="Arial"/>
              </a:rPr>
              <a:t> </a:t>
            </a:r>
            <a:r>
              <a:rPr sz="1200" spc="0" dirty="0" smtClean="0">
                <a:solidFill>
                  <a:srgbClr val="706D7C"/>
                </a:solidFill>
                <a:latin typeface="Arial"/>
                <a:cs typeface="Arial"/>
              </a:rPr>
              <a:t>y</a:t>
            </a:r>
            <a:r>
              <a:rPr sz="1200" spc="0" dirty="0" smtClean="0">
                <a:solidFill>
                  <a:srgbClr val="5E5A69"/>
                </a:solidFill>
                <a:latin typeface="Arial"/>
                <a:cs typeface="Arial"/>
              </a:rPr>
              <a:t>ou!</a:t>
            </a:r>
            <a:r>
              <a:rPr sz="1200" spc="139" dirty="0" smtClean="0">
                <a:solidFill>
                  <a:srgbClr val="5E5A69"/>
                </a:solidFill>
                <a:latin typeface="Arial"/>
                <a:cs typeface="Arial"/>
              </a:rPr>
              <a:t> </a:t>
            </a:r>
            <a:r>
              <a:rPr sz="1200" spc="0" dirty="0" smtClean="0">
                <a:solidFill>
                  <a:srgbClr val="5E5A69"/>
                </a:solidFill>
                <a:latin typeface="Arial"/>
                <a:cs typeface="Arial"/>
              </a:rPr>
              <a:t>But</a:t>
            </a:r>
            <a:r>
              <a:rPr sz="1200" spc="25" dirty="0" smtClean="0">
                <a:solidFill>
                  <a:srgbClr val="5E5A69"/>
                </a:solidFill>
                <a:latin typeface="Arial"/>
                <a:cs typeface="Arial"/>
              </a:rPr>
              <a:t> </a:t>
            </a:r>
            <a:r>
              <a:rPr sz="1200" spc="0" dirty="0" smtClean="0">
                <a:solidFill>
                  <a:srgbClr val="5E5A69"/>
                </a:solidFill>
                <a:latin typeface="Arial"/>
                <a:cs typeface="Arial"/>
              </a:rPr>
              <a:t>th</a:t>
            </a:r>
            <a:r>
              <a:rPr sz="1200" spc="0" dirty="0" smtClean="0">
                <a:solidFill>
                  <a:srgbClr val="4C465B"/>
                </a:solidFill>
                <a:latin typeface="Arial"/>
                <a:cs typeface="Arial"/>
              </a:rPr>
              <a:t>e</a:t>
            </a:r>
            <a:r>
              <a:rPr sz="1200" spc="100" dirty="0" smtClean="0">
                <a:solidFill>
                  <a:srgbClr val="4C465B"/>
                </a:solidFill>
                <a:latin typeface="Arial"/>
                <a:cs typeface="Arial"/>
              </a:rPr>
              <a:t> </a:t>
            </a:r>
            <a:r>
              <a:rPr sz="1200" spc="0" dirty="0" smtClean="0">
                <a:solidFill>
                  <a:srgbClr val="5E5A69"/>
                </a:solidFill>
                <a:latin typeface="Arial"/>
                <a:cs typeface="Arial"/>
              </a:rPr>
              <a:t>car</a:t>
            </a:r>
            <a:r>
              <a:rPr sz="1200" spc="0" dirty="0" smtClean="0">
                <a:solidFill>
                  <a:srgbClr val="4C465B"/>
                </a:solidFill>
                <a:latin typeface="Arial"/>
                <a:cs typeface="Arial"/>
              </a:rPr>
              <a:t>d</a:t>
            </a:r>
            <a:r>
              <a:rPr sz="1200" spc="0" dirty="0" smtClean="0">
                <a:solidFill>
                  <a:srgbClr val="5E5A69"/>
                </a:solidFill>
                <a:latin typeface="Arial"/>
                <a:cs typeface="Arial"/>
              </a:rPr>
              <a:t>in</a:t>
            </a:r>
            <a:r>
              <a:rPr sz="1200" spc="0" dirty="0" smtClean="0">
                <a:solidFill>
                  <a:srgbClr val="4C465B"/>
                </a:solidFill>
                <a:latin typeface="Arial"/>
                <a:cs typeface="Arial"/>
              </a:rPr>
              <a:t>a</a:t>
            </a:r>
            <a:r>
              <a:rPr sz="1200" spc="0" dirty="0" smtClean="0">
                <a:solidFill>
                  <a:srgbClr val="5E5A69"/>
                </a:solidFill>
                <a:latin typeface="Arial"/>
                <a:cs typeface="Arial"/>
              </a:rPr>
              <a:t>l </a:t>
            </a:r>
            <a:r>
              <a:rPr sz="1200" spc="-69" dirty="0" smtClean="0">
                <a:solidFill>
                  <a:srgbClr val="5E5A69"/>
                </a:solidFill>
                <a:latin typeface="Arial"/>
                <a:cs typeface="Arial"/>
              </a:rPr>
              <a:t> </a:t>
            </a:r>
            <a:r>
              <a:rPr sz="1200" spc="0" dirty="0" smtClean="0">
                <a:solidFill>
                  <a:srgbClr val="4C465B"/>
                </a:solidFill>
                <a:latin typeface="Arial"/>
                <a:cs typeface="Arial"/>
              </a:rPr>
              <a:t>r</a:t>
            </a:r>
            <a:r>
              <a:rPr sz="1200" spc="0" dirty="0" smtClean="0">
                <a:solidFill>
                  <a:srgbClr val="5E5A69"/>
                </a:solidFill>
                <a:latin typeface="Arial"/>
                <a:cs typeface="Arial"/>
              </a:rPr>
              <a:t>ule</a:t>
            </a:r>
            <a:r>
              <a:rPr sz="1200" spc="100" dirty="0" smtClean="0">
                <a:solidFill>
                  <a:srgbClr val="5E5A69"/>
                </a:solidFill>
                <a:latin typeface="Arial"/>
                <a:cs typeface="Arial"/>
              </a:rPr>
              <a:t> </a:t>
            </a:r>
            <a:r>
              <a:rPr sz="1200" spc="0" dirty="0" smtClean="0">
                <a:solidFill>
                  <a:srgbClr val="5E5A69"/>
                </a:solidFill>
                <a:latin typeface="Arial"/>
                <a:cs typeface="Arial"/>
              </a:rPr>
              <a:t>is</a:t>
            </a:r>
            <a:r>
              <a:rPr sz="1200" spc="29" dirty="0" smtClean="0">
                <a:solidFill>
                  <a:srgbClr val="5E5A69"/>
                </a:solidFill>
                <a:latin typeface="Arial"/>
                <a:cs typeface="Arial"/>
              </a:rPr>
              <a:t> </a:t>
            </a:r>
            <a:r>
              <a:rPr sz="1200" spc="0" dirty="0" smtClean="0">
                <a:solidFill>
                  <a:srgbClr val="5E5A69"/>
                </a:solidFill>
                <a:latin typeface="Arial"/>
                <a:cs typeface="Arial"/>
              </a:rPr>
              <a:t>th</a:t>
            </a:r>
            <a:r>
              <a:rPr sz="1200" spc="0" dirty="0" smtClean="0">
                <a:solidFill>
                  <a:srgbClr val="4C465B"/>
                </a:solidFill>
                <a:latin typeface="Arial"/>
                <a:cs typeface="Arial"/>
              </a:rPr>
              <a:t>a</a:t>
            </a:r>
            <a:r>
              <a:rPr sz="1200" spc="0" dirty="0" smtClean="0">
                <a:solidFill>
                  <a:srgbClr val="5E5A69"/>
                </a:solidFill>
                <a:latin typeface="Arial"/>
                <a:cs typeface="Arial"/>
              </a:rPr>
              <a:t>t</a:t>
            </a:r>
            <a:r>
              <a:rPr sz="1200" spc="114" dirty="0" smtClean="0">
                <a:solidFill>
                  <a:srgbClr val="5E5A69"/>
                </a:solidFill>
                <a:latin typeface="Arial"/>
                <a:cs typeface="Arial"/>
              </a:rPr>
              <a:t> </a:t>
            </a:r>
            <a:r>
              <a:rPr sz="1200" spc="0" dirty="0" smtClean="0">
                <a:solidFill>
                  <a:srgbClr val="5E5A69"/>
                </a:solidFill>
                <a:latin typeface="Arial"/>
                <a:cs typeface="Arial"/>
              </a:rPr>
              <a:t>only</a:t>
            </a:r>
            <a:r>
              <a:rPr sz="1200" spc="150" dirty="0" smtClean="0">
                <a:solidFill>
                  <a:srgbClr val="5E5A69"/>
                </a:solidFill>
                <a:latin typeface="Arial"/>
                <a:cs typeface="Arial"/>
              </a:rPr>
              <a:t> </a:t>
            </a:r>
            <a:r>
              <a:rPr sz="1200" i="1" spc="0" dirty="0" smtClean="0">
                <a:solidFill>
                  <a:srgbClr val="5E5A69"/>
                </a:solidFill>
                <a:latin typeface="Arial"/>
                <a:cs typeface="Arial"/>
              </a:rPr>
              <a:t>one</a:t>
            </a:r>
            <a:endParaRPr sz="1200">
              <a:latin typeface="Arial"/>
              <a:cs typeface="Arial"/>
            </a:endParaRPr>
          </a:p>
          <a:p>
            <a:pPr marL="12700" marR="11525">
              <a:lnSpc>
                <a:spcPct val="95825"/>
              </a:lnSpc>
              <a:spcBef>
                <a:spcPts val="295"/>
              </a:spcBef>
            </a:pPr>
            <a:r>
              <a:rPr sz="1200" i="1" dirty="0" smtClean="0">
                <a:solidFill>
                  <a:srgbClr val="5E5A69"/>
                </a:solidFill>
                <a:latin typeface="Arial"/>
                <a:cs typeface="Arial"/>
              </a:rPr>
              <a:t>data</a:t>
            </a:r>
            <a:r>
              <a:rPr sz="1200" i="1" spc="114" dirty="0" smtClean="0">
                <a:solidFill>
                  <a:srgbClr val="5E5A69"/>
                </a:solidFill>
                <a:latin typeface="Arial"/>
                <a:cs typeface="Arial"/>
              </a:rPr>
              <a:t> </a:t>
            </a:r>
            <a:r>
              <a:rPr sz="1200" i="1" spc="0" dirty="0" smtClean="0">
                <a:solidFill>
                  <a:srgbClr val="5E5A69"/>
                </a:solidFill>
                <a:latin typeface="Arial"/>
                <a:cs typeface="Arial"/>
              </a:rPr>
              <a:t>type</a:t>
            </a:r>
            <a:r>
              <a:rPr sz="1200" i="1" spc="44" dirty="0" smtClean="0">
                <a:solidFill>
                  <a:srgbClr val="5E5A69"/>
                </a:solidFill>
                <a:latin typeface="Arial"/>
                <a:cs typeface="Arial"/>
              </a:rPr>
              <a:t> </a:t>
            </a:r>
            <a:r>
              <a:rPr sz="1200" i="1" spc="0" dirty="0" smtClean="0">
                <a:solidFill>
                  <a:srgbClr val="5E5A69"/>
                </a:solidFill>
                <a:latin typeface="Arial"/>
                <a:cs typeface="Arial"/>
              </a:rPr>
              <a:t>conversion</a:t>
            </a:r>
            <a:r>
              <a:rPr sz="1200" i="1" spc="69" dirty="0" smtClean="0">
                <a:solidFill>
                  <a:srgbClr val="5E5A69"/>
                </a:solidFill>
                <a:latin typeface="Arial"/>
                <a:cs typeface="Arial"/>
              </a:rPr>
              <a:t> </a:t>
            </a:r>
            <a:r>
              <a:rPr sz="1200" i="1" spc="0" dirty="0" smtClean="0">
                <a:solidFill>
                  <a:srgbClr val="5E5A69"/>
                </a:solidFill>
                <a:latin typeface="Arial"/>
                <a:cs typeface="Arial"/>
              </a:rPr>
              <a:t>is</a:t>
            </a:r>
            <a:r>
              <a:rPr sz="1200" i="1" spc="61" dirty="0" smtClean="0">
                <a:solidFill>
                  <a:srgbClr val="5E5A69"/>
                </a:solidFill>
                <a:latin typeface="Arial"/>
                <a:cs typeface="Arial"/>
              </a:rPr>
              <a:t> </a:t>
            </a:r>
            <a:r>
              <a:rPr sz="1200" i="1" spc="0" dirty="0" smtClean="0">
                <a:solidFill>
                  <a:srgbClr val="5E5A69"/>
                </a:solidFill>
                <a:latin typeface="Arial"/>
                <a:cs typeface="Arial"/>
              </a:rPr>
              <a:t>a</a:t>
            </a:r>
            <a:r>
              <a:rPr sz="1200" i="1" spc="0" dirty="0" smtClean="0">
                <a:solidFill>
                  <a:srgbClr val="706D7C"/>
                </a:solidFill>
                <a:latin typeface="Arial"/>
                <a:cs typeface="Arial"/>
              </a:rPr>
              <a:t>ll</a:t>
            </a:r>
            <a:r>
              <a:rPr sz="1200" i="1" spc="0" dirty="0" smtClean="0">
                <a:solidFill>
                  <a:srgbClr val="5E5A69"/>
                </a:solidFill>
                <a:latin typeface="Arial"/>
                <a:cs typeface="Arial"/>
              </a:rPr>
              <a:t>owed</a:t>
            </a:r>
            <a:r>
              <a:rPr sz="1200" i="1" spc="-100" dirty="0" smtClean="0">
                <a:solidFill>
                  <a:srgbClr val="5E5A69"/>
                </a:solidFill>
                <a:latin typeface="Arial"/>
                <a:cs typeface="Arial"/>
              </a:rPr>
              <a:t> </a:t>
            </a:r>
            <a:r>
              <a:rPr sz="1200" i="1" spc="0" dirty="0" smtClean="0">
                <a:solidFill>
                  <a:srgbClr val="5E5A69"/>
                </a:solidFill>
                <a:latin typeface="Arial"/>
                <a:cs typeface="Arial"/>
              </a:rPr>
              <a:t>per</a:t>
            </a:r>
            <a:r>
              <a:rPr sz="1200" i="1" spc="-25" dirty="0" smtClean="0">
                <a:solidFill>
                  <a:srgbClr val="5E5A69"/>
                </a:solidFill>
                <a:latin typeface="Arial"/>
                <a:cs typeface="Arial"/>
              </a:rPr>
              <a:t> </a:t>
            </a:r>
            <a:r>
              <a:rPr sz="1200" i="1" spc="0" dirty="0" smtClean="0">
                <a:solidFill>
                  <a:srgbClr val="5E5A69"/>
                </a:solidFill>
                <a:latin typeface="Arial"/>
                <a:cs typeface="Arial"/>
              </a:rPr>
              <a:t>column</a:t>
            </a:r>
            <a:r>
              <a:rPr sz="1200" i="1" spc="0" dirty="0" smtClean="0">
                <a:solidFill>
                  <a:srgbClr val="4C465B"/>
                </a:solidFill>
                <a:latin typeface="Arial"/>
                <a:cs typeface="Arial"/>
              </a:rPr>
              <a:t>.  </a:t>
            </a:r>
            <a:r>
              <a:rPr sz="1200" i="1" spc="-100" dirty="0" smtClean="0">
                <a:solidFill>
                  <a:srgbClr val="4C465B"/>
                </a:solidFill>
                <a:latin typeface="Arial"/>
                <a:cs typeface="Arial"/>
              </a:rPr>
              <a:t> </a:t>
            </a:r>
            <a:r>
              <a:rPr sz="1200" spc="0" dirty="0" smtClean="0">
                <a:solidFill>
                  <a:srgbClr val="5E5A69"/>
                </a:solidFill>
                <a:latin typeface="Arial"/>
                <a:cs typeface="Arial"/>
              </a:rPr>
              <a:t>n</a:t>
            </a:r>
            <a:r>
              <a:rPr sz="1200" spc="108" dirty="0" smtClean="0">
                <a:solidFill>
                  <a:srgbClr val="5E5A69"/>
                </a:solidFill>
                <a:latin typeface="Arial"/>
                <a:cs typeface="Arial"/>
              </a:rPr>
              <a:t> </a:t>
            </a:r>
            <a:r>
              <a:rPr sz="1200" spc="0" dirty="0" smtClean="0">
                <a:solidFill>
                  <a:srgbClr val="5E5A69"/>
                </a:solidFill>
                <a:latin typeface="Arial"/>
                <a:cs typeface="Arial"/>
              </a:rPr>
              <a:t>th</a:t>
            </a:r>
            <a:r>
              <a:rPr sz="1200" spc="0" dirty="0" smtClean="0">
                <a:solidFill>
                  <a:srgbClr val="4C465B"/>
                </a:solidFill>
                <a:latin typeface="Arial"/>
                <a:cs typeface="Arial"/>
              </a:rPr>
              <a:t>e</a:t>
            </a:r>
            <a:r>
              <a:rPr sz="1200" spc="141" dirty="0" smtClean="0">
                <a:solidFill>
                  <a:srgbClr val="4C465B"/>
                </a:solidFill>
                <a:latin typeface="Arial"/>
                <a:cs typeface="Arial"/>
              </a:rPr>
              <a:t> </a:t>
            </a:r>
            <a:r>
              <a:rPr sz="1200" spc="0" dirty="0" smtClean="0">
                <a:solidFill>
                  <a:srgbClr val="5E5A69"/>
                </a:solidFill>
                <a:latin typeface="Arial"/>
                <a:cs typeface="Arial"/>
              </a:rPr>
              <a:t>example</a:t>
            </a:r>
            <a:r>
              <a:rPr sz="1200" spc="-57" dirty="0" smtClean="0">
                <a:solidFill>
                  <a:srgbClr val="5E5A69"/>
                </a:solidFill>
                <a:latin typeface="Arial"/>
                <a:cs typeface="Arial"/>
              </a:rPr>
              <a:t> </a:t>
            </a:r>
            <a:r>
              <a:rPr sz="1200" spc="0" dirty="0" smtClean="0">
                <a:solidFill>
                  <a:srgbClr val="5E5A69"/>
                </a:solidFill>
                <a:latin typeface="Arial"/>
                <a:cs typeface="Arial"/>
              </a:rPr>
              <a:t>b</a:t>
            </a:r>
            <a:r>
              <a:rPr sz="1200" spc="0" dirty="0" smtClean="0">
                <a:solidFill>
                  <a:srgbClr val="4C465B"/>
                </a:solidFill>
                <a:latin typeface="Arial"/>
                <a:cs typeface="Arial"/>
              </a:rPr>
              <a:t>e</a:t>
            </a:r>
            <a:r>
              <a:rPr sz="1200" spc="0" dirty="0" smtClean="0">
                <a:solidFill>
                  <a:srgbClr val="E4AF6E"/>
                </a:solidFill>
                <a:latin typeface="Arial"/>
                <a:cs typeface="Arial"/>
              </a:rPr>
              <a:t>l</a:t>
            </a:r>
            <a:r>
              <a:rPr sz="1200" spc="0" dirty="0" smtClean="0">
                <a:solidFill>
                  <a:srgbClr val="2B2E53"/>
                </a:solidFill>
                <a:latin typeface="Arial"/>
                <a:cs typeface="Arial"/>
              </a:rPr>
              <a:t>l</a:t>
            </a:r>
            <a:r>
              <a:rPr sz="1200" spc="0" dirty="0" smtClean="0">
                <a:solidFill>
                  <a:srgbClr val="90CBEF"/>
                </a:solidFill>
                <a:latin typeface="Arial"/>
                <a:cs typeface="Arial"/>
              </a:rPr>
              <a:t>l</a:t>
            </a:r>
            <a:r>
              <a:rPr sz="1200" spc="0" dirty="0" smtClean="0">
                <a:solidFill>
                  <a:srgbClr val="5E5A69"/>
                </a:solidFill>
                <a:latin typeface="Arial"/>
                <a:cs typeface="Arial"/>
              </a:rPr>
              <a:t>o</a:t>
            </a:r>
            <a:r>
              <a:rPr sz="1200" spc="0" dirty="0" smtClean="0">
                <a:solidFill>
                  <a:srgbClr val="706D7C"/>
                </a:solidFill>
                <a:latin typeface="Arial"/>
                <a:cs typeface="Arial"/>
              </a:rPr>
              <a:t>w;, </a:t>
            </a:r>
            <a:r>
              <a:rPr sz="1200" spc="-144" dirty="0" smtClean="0">
                <a:solidFill>
                  <a:srgbClr val="706D7C"/>
                </a:solidFill>
                <a:latin typeface="Arial"/>
                <a:cs typeface="Arial"/>
              </a:rPr>
              <a:t> </a:t>
            </a:r>
            <a:r>
              <a:rPr sz="1200" spc="0" dirty="0" smtClean="0">
                <a:solidFill>
                  <a:srgbClr val="5E5A69"/>
                </a:solidFill>
                <a:latin typeface="Arial"/>
                <a:cs typeface="Arial"/>
              </a:rPr>
              <a:t>n</a:t>
            </a:r>
            <a:r>
              <a:rPr sz="1200" spc="0" dirty="0" smtClean="0">
                <a:solidFill>
                  <a:srgbClr val="4C465B"/>
                </a:solidFill>
                <a:latin typeface="Arial"/>
                <a:cs typeface="Arial"/>
              </a:rPr>
              <a:t>o</a:t>
            </a:r>
            <a:r>
              <a:rPr sz="1200" spc="0" dirty="0" smtClean="0">
                <a:solidFill>
                  <a:srgbClr val="5E5A69"/>
                </a:solidFill>
                <a:latin typeface="Arial"/>
                <a:cs typeface="Arial"/>
              </a:rPr>
              <a:t>tice</a:t>
            </a:r>
            <a:r>
              <a:rPr sz="1200" spc="114" dirty="0" smtClean="0">
                <a:solidFill>
                  <a:srgbClr val="5E5A69"/>
                </a:solidFill>
                <a:latin typeface="Arial"/>
                <a:cs typeface="Arial"/>
              </a:rPr>
              <a:t> </a:t>
            </a:r>
            <a:r>
              <a:rPr sz="1200" spc="0" dirty="0" smtClean="0">
                <a:solidFill>
                  <a:srgbClr val="5E5A69"/>
                </a:solidFill>
                <a:latin typeface="Arial"/>
                <a:cs typeface="Arial"/>
              </a:rPr>
              <a:t>ho</a:t>
            </a:r>
            <a:r>
              <a:rPr sz="1200" spc="0" dirty="0" smtClean="0">
                <a:solidFill>
                  <a:srgbClr val="706D7C"/>
                </a:solidFill>
                <a:latin typeface="Arial"/>
                <a:cs typeface="Arial"/>
              </a:rPr>
              <a:t>w</a:t>
            </a:r>
            <a:r>
              <a:rPr sz="1200" spc="-29" dirty="0" smtClean="0">
                <a:solidFill>
                  <a:srgbClr val="706D7C"/>
                </a:solidFill>
                <a:latin typeface="Arial"/>
                <a:cs typeface="Arial"/>
              </a:rPr>
              <a:t> </a:t>
            </a:r>
            <a:r>
              <a:rPr sz="1200" spc="0" dirty="0" smtClean="0">
                <a:solidFill>
                  <a:srgbClr val="4C465B"/>
                </a:solidFill>
                <a:latin typeface="Arial"/>
                <a:cs typeface="Arial"/>
              </a:rPr>
              <a:t>t</a:t>
            </a:r>
            <a:r>
              <a:rPr sz="1200" spc="0" dirty="0" smtClean="0">
                <a:solidFill>
                  <a:srgbClr val="5E5A69"/>
                </a:solidFill>
                <a:latin typeface="Arial"/>
                <a:cs typeface="Arial"/>
              </a:rPr>
              <a:t>he</a:t>
            </a:r>
            <a:r>
              <a:rPr sz="1200" spc="103" dirty="0" smtClean="0">
                <a:solidFill>
                  <a:srgbClr val="5E5A69"/>
                </a:solidFill>
                <a:latin typeface="Arial"/>
                <a:cs typeface="Arial"/>
              </a:rPr>
              <a:t> </a:t>
            </a:r>
            <a:r>
              <a:rPr sz="1200" spc="0" dirty="0" smtClean="0">
                <a:solidFill>
                  <a:srgbClr val="5E5A69"/>
                </a:solidFill>
                <a:latin typeface="Arial"/>
                <a:cs typeface="Arial"/>
              </a:rPr>
              <a:t>columns</a:t>
            </a:r>
            <a:r>
              <a:rPr sz="1200" spc="-62" dirty="0" smtClean="0">
                <a:solidFill>
                  <a:srgbClr val="5E5A69"/>
                </a:solidFill>
                <a:latin typeface="Arial"/>
                <a:cs typeface="Arial"/>
              </a:rPr>
              <a:t> </a:t>
            </a:r>
            <a:r>
              <a:rPr sz="1200" spc="0" dirty="0" smtClean="0">
                <a:solidFill>
                  <a:srgbClr val="5E5A69"/>
                </a:solidFill>
                <a:latin typeface="Arial"/>
                <a:cs typeface="Arial"/>
              </a:rPr>
              <a:t>in</a:t>
            </a:r>
            <a:r>
              <a:rPr sz="1200" spc="114" dirty="0" smtClean="0">
                <a:solidFill>
                  <a:srgbClr val="5E5A69"/>
                </a:solidFill>
                <a:latin typeface="Arial"/>
                <a:cs typeface="Arial"/>
              </a:rPr>
              <a:t> </a:t>
            </a:r>
            <a:r>
              <a:rPr sz="1200" spc="0" dirty="0" smtClean="0">
                <a:solidFill>
                  <a:srgbClr val="4C465B"/>
                </a:solidFill>
                <a:latin typeface="Arial"/>
                <a:cs typeface="Arial"/>
              </a:rPr>
              <a:t>t</a:t>
            </a:r>
            <a:r>
              <a:rPr sz="1200" spc="0" dirty="0" smtClean="0">
                <a:solidFill>
                  <a:srgbClr val="5E5A69"/>
                </a:solidFill>
                <a:latin typeface="Arial"/>
                <a:cs typeface="Arial"/>
              </a:rPr>
              <a:t>he</a:t>
            </a:r>
            <a:r>
              <a:rPr sz="1200" spc="134" dirty="0" smtClean="0">
                <a:solidFill>
                  <a:srgbClr val="5E5A69"/>
                </a:solidFill>
                <a:latin typeface="Arial"/>
                <a:cs typeface="Arial"/>
              </a:rPr>
              <a:t> </a:t>
            </a:r>
            <a:r>
              <a:rPr sz="1200" spc="0" dirty="0" smtClean="0">
                <a:solidFill>
                  <a:srgbClr val="5E5A69"/>
                </a:solidFill>
                <a:latin typeface="Arial"/>
                <a:cs typeface="Arial"/>
              </a:rPr>
              <a:t>input</a:t>
            </a:r>
            <a:r>
              <a:rPr sz="1200" spc="25" dirty="0" smtClean="0">
                <a:solidFill>
                  <a:srgbClr val="5E5A69"/>
                </a:solidFill>
                <a:latin typeface="Arial"/>
                <a:cs typeface="Arial"/>
              </a:rPr>
              <a:t> </a:t>
            </a:r>
            <a:r>
              <a:rPr sz="1200" spc="0" dirty="0" smtClean="0">
                <a:solidFill>
                  <a:srgbClr val="5E5A69"/>
                </a:solidFill>
                <a:latin typeface="Arial"/>
                <a:cs typeface="Arial"/>
              </a:rPr>
              <a:t>fi</a:t>
            </a:r>
            <a:r>
              <a:rPr sz="1200" spc="0" dirty="0" smtClean="0">
                <a:solidFill>
                  <a:srgbClr val="E4AF6E"/>
                </a:solidFill>
                <a:latin typeface="Arial"/>
                <a:cs typeface="Arial"/>
              </a:rPr>
              <a:t>l</a:t>
            </a:r>
            <a:r>
              <a:rPr sz="1200" spc="0" dirty="0" smtClean="0">
                <a:solidFill>
                  <a:srgbClr val="2B2E53"/>
                </a:solidFill>
                <a:latin typeface="Arial"/>
                <a:cs typeface="Arial"/>
              </a:rPr>
              <a:t>l</a:t>
            </a:r>
            <a:r>
              <a:rPr sz="1200" spc="0" dirty="0" smtClean="0">
                <a:solidFill>
                  <a:srgbClr val="90CBEF"/>
                </a:solidFill>
                <a:latin typeface="Arial"/>
                <a:cs typeface="Arial"/>
              </a:rPr>
              <a:t>l</a:t>
            </a:r>
            <a:r>
              <a:rPr sz="1200" spc="0" dirty="0" smtClean="0">
                <a:solidFill>
                  <a:srgbClr val="4C465B"/>
                </a:solidFill>
                <a:latin typeface="Arial"/>
                <a:cs typeface="Arial"/>
              </a:rPr>
              <a:t>e </a:t>
            </a:r>
            <a:r>
              <a:rPr sz="1200" spc="-159" dirty="0" smtClean="0">
                <a:solidFill>
                  <a:srgbClr val="4C465B"/>
                </a:solidFill>
                <a:latin typeface="Arial"/>
                <a:cs typeface="Arial"/>
              </a:rPr>
              <a:t> </a:t>
            </a:r>
            <a:r>
              <a:rPr sz="1200" spc="0" dirty="0" smtClean="0">
                <a:solidFill>
                  <a:srgbClr val="4C465B"/>
                </a:solidFill>
                <a:latin typeface="Arial"/>
                <a:cs typeface="Arial"/>
              </a:rPr>
              <a:t>ar</a:t>
            </a:r>
            <a:r>
              <a:rPr sz="1200" spc="0" dirty="0" smtClean="0">
                <a:solidFill>
                  <a:srgbClr val="5E5A69"/>
                </a:solidFill>
                <a:latin typeface="Arial"/>
                <a:cs typeface="Arial"/>
              </a:rPr>
              <a:t>e</a:t>
            </a:r>
            <a:endParaRPr sz="12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90258" y="2045335"/>
            <a:ext cx="6473578" cy="18541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85"/>
              </a:lnSpc>
              <a:spcBef>
                <a:spcPts val="69"/>
              </a:spcBef>
            </a:pPr>
            <a:r>
              <a:rPr sz="1200" spc="0" dirty="0" smtClean="0">
                <a:solidFill>
                  <a:srgbClr val="5E5A69"/>
                </a:solidFill>
                <a:latin typeface="Arial"/>
                <a:cs typeface="Arial"/>
              </a:rPr>
              <a:t>con</a:t>
            </a:r>
            <a:r>
              <a:rPr sz="1200" spc="0" dirty="0" smtClean="0">
                <a:solidFill>
                  <a:srgbClr val="706D7C"/>
                </a:solidFill>
                <a:latin typeface="Arial"/>
                <a:cs typeface="Arial"/>
              </a:rPr>
              <a:t>v</a:t>
            </a:r>
            <a:r>
              <a:rPr sz="1200" spc="0" dirty="0" smtClean="0">
                <a:solidFill>
                  <a:srgbClr val="5E5A69"/>
                </a:solidFill>
                <a:latin typeface="Arial"/>
                <a:cs typeface="Arial"/>
              </a:rPr>
              <a:t>erted</a:t>
            </a:r>
            <a:r>
              <a:rPr sz="1200" spc="-116" dirty="0" smtClean="0">
                <a:solidFill>
                  <a:srgbClr val="5E5A69"/>
                </a:solidFill>
                <a:latin typeface="Arial"/>
                <a:cs typeface="Arial"/>
              </a:rPr>
              <a:t> </a:t>
            </a:r>
            <a:r>
              <a:rPr sz="1200" spc="0" dirty="0" smtClean="0">
                <a:solidFill>
                  <a:srgbClr val="5E5A69"/>
                </a:solidFill>
                <a:latin typeface="Arial"/>
                <a:cs typeface="Arial"/>
              </a:rPr>
              <a:t>from</a:t>
            </a:r>
            <a:r>
              <a:rPr sz="1200" spc="104" dirty="0" smtClean="0">
                <a:solidFill>
                  <a:srgbClr val="5E5A69"/>
                </a:solidFill>
                <a:latin typeface="Arial"/>
                <a:cs typeface="Arial"/>
              </a:rPr>
              <a:t> </a:t>
            </a:r>
            <a:r>
              <a:rPr sz="1200" spc="0" dirty="0" smtClean="0">
                <a:solidFill>
                  <a:srgbClr val="5E5A69"/>
                </a:solidFill>
                <a:latin typeface="Arial"/>
                <a:cs typeface="Arial"/>
              </a:rPr>
              <a:t>one </a:t>
            </a:r>
            <a:r>
              <a:rPr sz="1200" spc="61" dirty="0" smtClean="0">
                <a:solidFill>
                  <a:srgbClr val="5E5A69"/>
                </a:solidFill>
                <a:latin typeface="Arial"/>
                <a:cs typeface="Arial"/>
              </a:rPr>
              <a:t> </a:t>
            </a:r>
            <a:r>
              <a:rPr sz="1200" spc="0" dirty="0" smtClean="0">
                <a:solidFill>
                  <a:srgbClr val="5E5A69"/>
                </a:solidFill>
                <a:latin typeface="Arial"/>
                <a:cs typeface="Arial"/>
              </a:rPr>
              <a:t>da</a:t>
            </a:r>
            <a:r>
              <a:rPr sz="1200" spc="0" dirty="0" smtClean="0">
                <a:solidFill>
                  <a:srgbClr val="4C465B"/>
                </a:solidFill>
                <a:latin typeface="Arial"/>
                <a:cs typeface="Arial"/>
              </a:rPr>
              <a:t>t</a:t>
            </a:r>
            <a:r>
              <a:rPr sz="1200" spc="0" dirty="0" smtClean="0">
                <a:solidFill>
                  <a:srgbClr val="5E5A69"/>
                </a:solidFill>
                <a:latin typeface="Arial"/>
                <a:cs typeface="Arial"/>
              </a:rPr>
              <a:t>a</a:t>
            </a:r>
            <a:r>
              <a:rPr sz="1200" spc="100" dirty="0" smtClean="0">
                <a:solidFill>
                  <a:srgbClr val="5E5A69"/>
                </a:solidFill>
                <a:latin typeface="Arial"/>
                <a:cs typeface="Arial"/>
              </a:rPr>
              <a:t> </a:t>
            </a:r>
            <a:r>
              <a:rPr sz="1200" spc="0" dirty="0" smtClean="0">
                <a:solidFill>
                  <a:srgbClr val="4C465B"/>
                </a:solidFill>
                <a:latin typeface="Arial"/>
                <a:cs typeface="Arial"/>
              </a:rPr>
              <a:t>t</a:t>
            </a:r>
            <a:r>
              <a:rPr sz="1200" spc="0" dirty="0" smtClean="0">
                <a:solidFill>
                  <a:srgbClr val="5E5A69"/>
                </a:solidFill>
                <a:latin typeface="Arial"/>
                <a:cs typeface="Arial"/>
              </a:rPr>
              <a:t>y[P</a:t>
            </a:r>
            <a:r>
              <a:rPr sz="1200" spc="0" dirty="0" smtClean="0">
                <a:solidFill>
                  <a:srgbClr val="4C465B"/>
                </a:solidFill>
                <a:latin typeface="Arial"/>
                <a:cs typeface="Arial"/>
              </a:rPr>
              <a:t>e</a:t>
            </a:r>
            <a:r>
              <a:rPr sz="1200" spc="100" dirty="0" smtClean="0">
                <a:solidFill>
                  <a:srgbClr val="4C465B"/>
                </a:solidFill>
                <a:latin typeface="Arial"/>
                <a:cs typeface="Arial"/>
              </a:rPr>
              <a:t> </a:t>
            </a:r>
            <a:r>
              <a:rPr sz="1200" spc="0" dirty="0" smtClean="0">
                <a:solidFill>
                  <a:srgbClr val="4C465B"/>
                </a:solidFill>
                <a:latin typeface="Arial"/>
                <a:cs typeface="Arial"/>
              </a:rPr>
              <a:t>t</a:t>
            </a:r>
            <a:r>
              <a:rPr sz="1200" spc="0" dirty="0" smtClean="0">
                <a:solidFill>
                  <a:srgbClr val="5E5A69"/>
                </a:solidFill>
                <a:latin typeface="Arial"/>
                <a:cs typeface="Arial"/>
              </a:rPr>
              <a:t>o</a:t>
            </a:r>
            <a:r>
              <a:rPr sz="1200" spc="38" dirty="0" smtClean="0">
                <a:solidFill>
                  <a:srgbClr val="5E5A69"/>
                </a:solidFill>
                <a:latin typeface="Arial"/>
                <a:cs typeface="Arial"/>
              </a:rPr>
              <a:t> </a:t>
            </a:r>
            <a:r>
              <a:rPr sz="1200" spc="0" dirty="0" smtClean="0">
                <a:solidFill>
                  <a:srgbClr val="4C465B"/>
                </a:solidFill>
                <a:latin typeface="Arial"/>
                <a:cs typeface="Arial"/>
              </a:rPr>
              <a:t>a</a:t>
            </a:r>
            <a:r>
              <a:rPr sz="1200" spc="0" dirty="0" smtClean="0">
                <a:solidFill>
                  <a:srgbClr val="5E5A69"/>
                </a:solidFill>
                <a:latin typeface="Arial"/>
                <a:cs typeface="Arial"/>
              </a:rPr>
              <a:t>noth</a:t>
            </a:r>
            <a:r>
              <a:rPr sz="1200" spc="0" dirty="0" smtClean="0">
                <a:solidFill>
                  <a:srgbClr val="4C465B"/>
                </a:solidFill>
                <a:latin typeface="Arial"/>
                <a:cs typeface="Arial"/>
              </a:rPr>
              <a:t>e</a:t>
            </a:r>
            <a:r>
              <a:rPr sz="1200" spc="0" dirty="0" smtClean="0">
                <a:solidFill>
                  <a:srgbClr val="5E5A69"/>
                </a:solidFill>
                <a:latin typeface="Arial"/>
                <a:cs typeface="Arial"/>
              </a:rPr>
              <a:t>r</a:t>
            </a:r>
            <a:r>
              <a:rPr sz="1200" spc="119" dirty="0" smtClean="0">
                <a:solidFill>
                  <a:srgbClr val="5E5A69"/>
                </a:solidFill>
                <a:latin typeface="Arial"/>
                <a:cs typeface="Arial"/>
              </a:rPr>
              <a:t> </a:t>
            </a:r>
            <a:r>
              <a:rPr sz="1200" spc="0" dirty="0" smtClean="0">
                <a:solidFill>
                  <a:srgbClr val="5E5A69"/>
                </a:solidFill>
                <a:latin typeface="Arial"/>
                <a:cs typeface="Arial"/>
              </a:rPr>
              <a:t>s</a:t>
            </a:r>
            <a:r>
              <a:rPr sz="1200" spc="0" dirty="0" smtClean="0">
                <a:solidFill>
                  <a:srgbClr val="4C465B"/>
                </a:solidFill>
                <a:latin typeface="Arial"/>
                <a:cs typeface="Arial"/>
              </a:rPr>
              <a:t>i</a:t>
            </a:r>
            <a:r>
              <a:rPr sz="1200" spc="0" dirty="0" smtClean="0">
                <a:solidFill>
                  <a:srgbClr val="90CBEF"/>
                </a:solidFill>
                <a:latin typeface="Arial"/>
                <a:cs typeface="Arial"/>
              </a:rPr>
              <a:t>1</a:t>
            </a:r>
            <a:r>
              <a:rPr sz="1200" spc="0" dirty="0" smtClean="0">
                <a:solidFill>
                  <a:srgbClr val="E4AF6E"/>
                </a:solidFill>
                <a:latin typeface="Arial"/>
                <a:cs typeface="Arial"/>
              </a:rPr>
              <a:t>1</a:t>
            </a:r>
            <a:r>
              <a:rPr sz="1200" spc="0" dirty="0" smtClean="0">
                <a:solidFill>
                  <a:srgbClr val="5E5A69"/>
                </a:solidFill>
                <a:latin typeface="Arial"/>
                <a:cs typeface="Arial"/>
              </a:rPr>
              <a:t>mp</a:t>
            </a:r>
            <a:r>
              <a:rPr sz="1200" spc="0" dirty="0" smtClean="0">
                <a:solidFill>
                  <a:srgbClr val="E4AF6E"/>
                </a:solidFill>
                <a:latin typeface="Arial"/>
                <a:cs typeface="Arial"/>
              </a:rPr>
              <a:t>l</a:t>
            </a:r>
            <a:r>
              <a:rPr sz="1200" spc="0" dirty="0" smtClean="0">
                <a:solidFill>
                  <a:srgbClr val="3A506D"/>
                </a:solidFill>
                <a:latin typeface="Arial"/>
                <a:cs typeface="Arial"/>
              </a:rPr>
              <a:t>l</a:t>
            </a:r>
            <a:r>
              <a:rPr sz="1200" spc="0" dirty="0" smtClean="0">
                <a:solidFill>
                  <a:srgbClr val="706D7C"/>
                </a:solidFill>
                <a:latin typeface="Arial"/>
                <a:cs typeface="Arial"/>
              </a:rPr>
              <a:t>y</a:t>
            </a:r>
            <a:r>
              <a:rPr sz="1200" spc="119" dirty="0" smtClean="0">
                <a:solidFill>
                  <a:srgbClr val="706D7C"/>
                </a:solidFill>
                <a:latin typeface="Arial"/>
                <a:cs typeface="Arial"/>
              </a:rPr>
              <a:t> </a:t>
            </a:r>
            <a:r>
              <a:rPr sz="1250" spc="0" dirty="0" smtClean="0">
                <a:solidFill>
                  <a:srgbClr val="5E5A69"/>
                </a:solidFill>
                <a:latin typeface="Arial"/>
                <a:cs typeface="Arial"/>
              </a:rPr>
              <a:t>by</a:t>
            </a:r>
            <a:r>
              <a:rPr sz="1250" spc="104" dirty="0" smtClean="0">
                <a:solidFill>
                  <a:srgbClr val="5E5A69"/>
                </a:solidFill>
                <a:latin typeface="Arial"/>
                <a:cs typeface="Arial"/>
              </a:rPr>
              <a:t> </a:t>
            </a:r>
            <a:r>
              <a:rPr sz="1200" spc="0" dirty="0" smtClean="0">
                <a:solidFill>
                  <a:srgbClr val="706D7C"/>
                </a:solidFill>
                <a:latin typeface="Arial"/>
                <a:cs typeface="Arial"/>
              </a:rPr>
              <a:t>r</a:t>
            </a:r>
            <a:r>
              <a:rPr sz="1200" spc="0" dirty="0" smtClean="0">
                <a:solidFill>
                  <a:srgbClr val="5E5A69"/>
                </a:solidFill>
                <a:latin typeface="Arial"/>
                <a:cs typeface="Arial"/>
              </a:rPr>
              <a:t>edefining</a:t>
            </a:r>
            <a:r>
              <a:rPr sz="1200" spc="25" dirty="0" smtClean="0">
                <a:solidFill>
                  <a:srgbClr val="5E5A69"/>
                </a:solidFill>
                <a:latin typeface="Arial"/>
                <a:cs typeface="Arial"/>
              </a:rPr>
              <a:t> </a:t>
            </a:r>
            <a:r>
              <a:rPr sz="1200" spc="0" dirty="0" smtClean="0">
                <a:solidFill>
                  <a:srgbClr val="4C465B"/>
                </a:solidFill>
                <a:latin typeface="Arial"/>
                <a:cs typeface="Arial"/>
              </a:rPr>
              <a:t>t</a:t>
            </a:r>
            <a:r>
              <a:rPr sz="1200" spc="0" dirty="0" smtClean="0">
                <a:solidFill>
                  <a:srgbClr val="5E5A69"/>
                </a:solidFill>
                <a:latin typeface="Arial"/>
                <a:cs typeface="Arial"/>
              </a:rPr>
              <a:t>he</a:t>
            </a:r>
            <a:r>
              <a:rPr sz="1200" spc="43" dirty="0" smtClean="0">
                <a:solidFill>
                  <a:srgbClr val="5E5A69"/>
                </a:solidFill>
                <a:latin typeface="Arial"/>
                <a:cs typeface="Arial"/>
              </a:rPr>
              <a:t> </a:t>
            </a:r>
            <a:r>
              <a:rPr sz="1200" spc="0" dirty="0" smtClean="0">
                <a:solidFill>
                  <a:srgbClr val="5E5A69"/>
                </a:solidFill>
                <a:latin typeface="Arial"/>
                <a:cs typeface="Arial"/>
              </a:rPr>
              <a:t>da</a:t>
            </a:r>
            <a:r>
              <a:rPr sz="1200" spc="0" dirty="0" smtClean="0">
                <a:solidFill>
                  <a:srgbClr val="4C465B"/>
                </a:solidFill>
                <a:latin typeface="Arial"/>
                <a:cs typeface="Arial"/>
              </a:rPr>
              <a:t>t</a:t>
            </a:r>
            <a:r>
              <a:rPr sz="1200" spc="0" dirty="0" smtClean="0">
                <a:solidFill>
                  <a:srgbClr val="5E5A69"/>
                </a:solidFill>
                <a:latin typeface="Arial"/>
                <a:cs typeface="Arial"/>
              </a:rPr>
              <a:t>a</a:t>
            </a:r>
            <a:r>
              <a:rPr sz="1200" spc="100" dirty="0" smtClean="0">
                <a:solidFill>
                  <a:srgbClr val="5E5A69"/>
                </a:solidFill>
                <a:latin typeface="Arial"/>
                <a:cs typeface="Arial"/>
              </a:rPr>
              <a:t> </a:t>
            </a:r>
            <a:r>
              <a:rPr sz="1200" spc="0" dirty="0" smtClean="0">
                <a:solidFill>
                  <a:srgbClr val="5E5A69"/>
                </a:solidFill>
                <a:latin typeface="Arial"/>
                <a:cs typeface="Arial"/>
              </a:rPr>
              <a:t>tvp</a:t>
            </a:r>
            <a:r>
              <a:rPr sz="1200" spc="0" dirty="0" smtClean="0">
                <a:solidFill>
                  <a:srgbClr val="4C465B"/>
                </a:solidFill>
                <a:latin typeface="Arial"/>
                <a:cs typeface="Arial"/>
              </a:rPr>
              <a:t>e</a:t>
            </a:r>
            <a:r>
              <a:rPr sz="1200" spc="117" dirty="0" smtClean="0">
                <a:solidFill>
                  <a:srgbClr val="4C465B"/>
                </a:solidFill>
                <a:latin typeface="Arial"/>
                <a:cs typeface="Arial"/>
              </a:rPr>
              <a:t> </a:t>
            </a:r>
            <a:r>
              <a:rPr sz="1200" spc="0" dirty="0" smtClean="0">
                <a:solidFill>
                  <a:srgbClr val="5E5A69"/>
                </a:solidFill>
                <a:latin typeface="Arial"/>
                <a:cs typeface="Arial"/>
              </a:rPr>
              <a:t>m</a:t>
            </a:r>
            <a:r>
              <a:rPr sz="1200" spc="89" dirty="0" smtClean="0">
                <a:solidFill>
                  <a:srgbClr val="5E5A69"/>
                </a:solidFill>
                <a:latin typeface="Arial"/>
                <a:cs typeface="Arial"/>
              </a:rPr>
              <a:t> </a:t>
            </a:r>
            <a:r>
              <a:rPr sz="1200" spc="0" dirty="0" smtClean="0">
                <a:solidFill>
                  <a:srgbClr val="5E5A69"/>
                </a:solidFill>
                <a:latin typeface="Arial"/>
                <a:cs typeface="Arial"/>
              </a:rPr>
              <a:t>t</a:t>
            </a:r>
            <a:r>
              <a:rPr sz="1200" spc="0" dirty="0" smtClean="0">
                <a:solidFill>
                  <a:srgbClr val="706D7C"/>
                </a:solidFill>
                <a:latin typeface="Arial"/>
                <a:cs typeface="Arial"/>
              </a:rPr>
              <a:t>h</a:t>
            </a:r>
            <a:r>
              <a:rPr sz="1200" spc="0" dirty="0" smtClean="0">
                <a:solidFill>
                  <a:srgbClr val="4C465B"/>
                </a:solidFill>
                <a:latin typeface="Arial"/>
                <a:cs typeface="Arial"/>
              </a:rPr>
              <a:t>e</a:t>
            </a:r>
            <a:endParaRPr sz="12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980711" y="2050480"/>
            <a:ext cx="2016964" cy="17907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35"/>
              </a:lnSpc>
              <a:spcBef>
                <a:spcPts val="66"/>
              </a:spcBef>
            </a:pPr>
            <a:r>
              <a:rPr sz="1200" dirty="0" smtClean="0">
                <a:solidFill>
                  <a:srgbClr val="5E5A69"/>
                </a:solidFill>
                <a:latin typeface="Arial"/>
                <a:cs typeface="Arial"/>
              </a:rPr>
              <a:t>C</a:t>
            </a:r>
            <a:r>
              <a:rPr sz="1200" dirty="0" smtClean="0">
                <a:solidFill>
                  <a:srgbClr val="4C465B"/>
                </a:solidFill>
                <a:latin typeface="Arial"/>
                <a:cs typeface="Arial"/>
              </a:rPr>
              <a:t>RE</a:t>
            </a:r>
            <a:r>
              <a:rPr sz="1200" dirty="0" smtClean="0">
                <a:solidFill>
                  <a:srgbClr val="5E5A69"/>
                </a:solidFill>
                <a:latin typeface="Arial"/>
                <a:cs typeface="Arial"/>
              </a:rPr>
              <a:t>A</a:t>
            </a:r>
            <a:r>
              <a:rPr sz="1200" dirty="0" smtClean="0">
                <a:solidFill>
                  <a:srgbClr val="4C465B"/>
                </a:solidFill>
                <a:latin typeface="Arial"/>
                <a:cs typeface="Arial"/>
              </a:rPr>
              <a:t>TE</a:t>
            </a:r>
            <a:r>
              <a:rPr sz="1200" spc="44" dirty="0" smtClean="0">
                <a:solidFill>
                  <a:srgbClr val="4C465B"/>
                </a:solidFill>
                <a:latin typeface="Arial"/>
                <a:cs typeface="Arial"/>
              </a:rPr>
              <a:t> </a:t>
            </a:r>
            <a:r>
              <a:rPr sz="1200" spc="0" dirty="0" smtClean="0">
                <a:solidFill>
                  <a:srgbClr val="5E5A69"/>
                </a:solidFill>
                <a:latin typeface="Arial"/>
                <a:cs typeface="Arial"/>
              </a:rPr>
              <a:t>TA</a:t>
            </a:r>
            <a:r>
              <a:rPr sz="1200" spc="0" dirty="0" smtClean="0">
                <a:solidFill>
                  <a:srgbClr val="4C465B"/>
                </a:solidFill>
                <a:latin typeface="Arial"/>
                <a:cs typeface="Arial"/>
              </a:rPr>
              <a:t>B</a:t>
            </a:r>
            <a:r>
              <a:rPr sz="1200" spc="0" dirty="0" smtClean="0">
                <a:solidFill>
                  <a:srgbClr val="3A506D"/>
                </a:solidFill>
                <a:latin typeface="Arial"/>
                <a:cs typeface="Arial"/>
              </a:rPr>
              <a:t>L</a:t>
            </a:r>
            <a:r>
              <a:rPr sz="1200" spc="0" dirty="0" smtClean="0">
                <a:solidFill>
                  <a:srgbClr val="4C465B"/>
                </a:solidFill>
                <a:latin typeface="Arial"/>
                <a:cs typeface="Arial"/>
              </a:rPr>
              <a:t>E</a:t>
            </a:r>
            <a:r>
              <a:rPr sz="1200" spc="123" dirty="0" smtClean="0">
                <a:solidFill>
                  <a:srgbClr val="4C465B"/>
                </a:solidFill>
                <a:latin typeface="Arial"/>
                <a:cs typeface="Arial"/>
              </a:rPr>
              <a:t> </a:t>
            </a:r>
            <a:r>
              <a:rPr sz="1200" spc="0" dirty="0" smtClean="0">
                <a:solidFill>
                  <a:srgbClr val="5E5A69"/>
                </a:solidFill>
                <a:latin typeface="Arial"/>
                <a:cs typeface="Arial"/>
              </a:rPr>
              <a:t>sta</a:t>
            </a:r>
            <a:r>
              <a:rPr sz="1200" spc="0" dirty="0" smtClean="0">
                <a:solidFill>
                  <a:srgbClr val="4C465B"/>
                </a:solidFill>
                <a:latin typeface="Arial"/>
                <a:cs typeface="Arial"/>
              </a:rPr>
              <a:t>t</a:t>
            </a:r>
            <a:r>
              <a:rPr sz="1200" spc="0" dirty="0" smtClean="0">
                <a:solidFill>
                  <a:srgbClr val="5E5A69"/>
                </a:solidFill>
                <a:latin typeface="Arial"/>
                <a:cs typeface="Arial"/>
              </a:rPr>
              <a:t>emen</a:t>
            </a:r>
            <a:r>
              <a:rPr sz="1200" spc="0" dirty="0" smtClean="0">
                <a:solidFill>
                  <a:srgbClr val="4C465B"/>
                </a:solidFill>
                <a:latin typeface="Arial"/>
                <a:cs typeface="Arial"/>
              </a:rPr>
              <a:t>t.</a:t>
            </a:r>
            <a:endParaRPr sz="12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99403" y="4546792"/>
            <a:ext cx="6596086" cy="17906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35"/>
              </a:lnSpc>
              <a:spcBef>
                <a:spcPts val="66"/>
              </a:spcBef>
            </a:pPr>
            <a:r>
              <a:rPr sz="1200" dirty="0" smtClean="0">
                <a:solidFill>
                  <a:srgbClr val="4C465B"/>
                </a:solidFill>
                <a:latin typeface="Arial"/>
                <a:cs typeface="Arial"/>
              </a:rPr>
              <a:t>E</a:t>
            </a:r>
            <a:r>
              <a:rPr sz="1200" dirty="0" smtClean="0">
                <a:solidFill>
                  <a:srgbClr val="5E5A69"/>
                </a:solidFill>
                <a:latin typeface="Arial"/>
                <a:cs typeface="Arial"/>
              </a:rPr>
              <a:t>ach </a:t>
            </a:r>
            <a:r>
              <a:rPr sz="1200" spc="-144" dirty="0" smtClean="0">
                <a:solidFill>
                  <a:srgbClr val="5E5A69"/>
                </a:solidFill>
                <a:latin typeface="Arial"/>
                <a:cs typeface="Arial"/>
              </a:rPr>
              <a:t> </a:t>
            </a:r>
            <a:r>
              <a:rPr sz="1200" spc="0" dirty="0" smtClean="0">
                <a:solidFill>
                  <a:srgbClr val="4C465B"/>
                </a:solidFill>
                <a:latin typeface="Arial"/>
                <a:cs typeface="Arial"/>
              </a:rPr>
              <a:t>i</a:t>
            </a:r>
            <a:r>
              <a:rPr sz="1200" spc="0" dirty="0" smtClean="0">
                <a:solidFill>
                  <a:srgbClr val="5E5A69"/>
                </a:solidFill>
                <a:latin typeface="Arial"/>
                <a:cs typeface="Arial"/>
              </a:rPr>
              <a:t>nput</a:t>
            </a:r>
            <a:r>
              <a:rPr sz="1200" spc="44" dirty="0" smtClean="0">
                <a:solidFill>
                  <a:srgbClr val="5E5A69"/>
                </a:solidFill>
                <a:latin typeface="Arial"/>
                <a:cs typeface="Arial"/>
              </a:rPr>
              <a:t> </a:t>
            </a:r>
            <a:r>
              <a:rPr sz="1200" spc="0" dirty="0" smtClean="0">
                <a:solidFill>
                  <a:srgbClr val="5E5A69"/>
                </a:solidFill>
                <a:latin typeface="Arial"/>
                <a:cs typeface="Arial"/>
              </a:rPr>
              <a:t>data </a:t>
            </a:r>
            <a:r>
              <a:rPr sz="1200" spc="-144" dirty="0" smtClean="0">
                <a:solidFill>
                  <a:srgbClr val="5E5A69"/>
                </a:solidFill>
                <a:latin typeface="Arial"/>
                <a:cs typeface="Arial"/>
              </a:rPr>
              <a:t> </a:t>
            </a:r>
            <a:r>
              <a:rPr sz="1200" spc="0" dirty="0" smtClean="0">
                <a:solidFill>
                  <a:srgbClr val="5E5A69"/>
                </a:solidFill>
                <a:latin typeface="Arial"/>
                <a:cs typeface="Arial"/>
              </a:rPr>
              <a:t>field </a:t>
            </a:r>
            <a:r>
              <a:rPr sz="1200" spc="238" dirty="0" smtClean="0">
                <a:solidFill>
                  <a:srgbClr val="5E5A69"/>
                </a:solidFill>
                <a:latin typeface="Arial"/>
                <a:cs typeface="Arial"/>
              </a:rPr>
              <a:t> </a:t>
            </a:r>
            <a:r>
              <a:rPr sz="1100" spc="0" dirty="0" smtClean="0">
                <a:solidFill>
                  <a:srgbClr val="5E5A69"/>
                </a:solidFill>
                <a:latin typeface="Arial"/>
                <a:cs typeface="Arial"/>
              </a:rPr>
              <a:t>(D</a:t>
            </a:r>
            <a:r>
              <a:rPr sz="1100" spc="0" dirty="0" smtClean="0">
                <a:solidFill>
                  <a:srgbClr val="4C465B"/>
                </a:solidFill>
                <a:latin typeface="Arial"/>
                <a:cs typeface="Arial"/>
              </a:rPr>
              <a:t>E</a:t>
            </a:r>
            <a:r>
              <a:rPr sz="1100" spc="0" dirty="0" smtClean="0">
                <a:solidFill>
                  <a:srgbClr val="5E5A69"/>
                </a:solidFill>
                <a:latin typeface="Arial"/>
                <a:cs typeface="Arial"/>
              </a:rPr>
              <a:t>IFIN</a:t>
            </a:r>
            <a:r>
              <a:rPr sz="1100" spc="0" dirty="0" smtClean="0">
                <a:solidFill>
                  <a:srgbClr val="4C465B"/>
                </a:solidFill>
                <a:latin typeface="Arial"/>
                <a:cs typeface="Arial"/>
              </a:rPr>
              <a:t>E</a:t>
            </a:r>
            <a:r>
              <a:rPr sz="1100" spc="0" dirty="0" smtClean="0">
                <a:solidFill>
                  <a:srgbClr val="5E5A69"/>
                </a:solidFill>
                <a:latin typeface="Arial"/>
                <a:cs typeface="Arial"/>
              </a:rPr>
              <a:t>) </a:t>
            </a:r>
            <a:r>
              <a:rPr sz="1100" spc="-104" dirty="0" smtClean="0">
                <a:solidFill>
                  <a:srgbClr val="5E5A69"/>
                </a:solidFill>
                <a:latin typeface="Arial"/>
                <a:cs typeface="Arial"/>
              </a:rPr>
              <a:t> </a:t>
            </a:r>
            <a:r>
              <a:rPr sz="1200" spc="0" dirty="0" smtClean="0">
                <a:solidFill>
                  <a:srgbClr val="5E5A69"/>
                </a:solidFill>
                <a:latin typeface="Arial"/>
                <a:cs typeface="Arial"/>
              </a:rPr>
              <a:t>must</a:t>
            </a:r>
            <a:r>
              <a:rPr sz="1200" spc="74" dirty="0" smtClean="0">
                <a:solidFill>
                  <a:srgbClr val="5E5A69"/>
                </a:solidFill>
                <a:latin typeface="Arial"/>
                <a:cs typeface="Arial"/>
              </a:rPr>
              <a:t> </a:t>
            </a:r>
            <a:r>
              <a:rPr sz="1200" spc="0" dirty="0" smtClean="0">
                <a:solidFill>
                  <a:srgbClr val="5E5A69"/>
                </a:solidFill>
                <a:latin typeface="Arial"/>
                <a:cs typeface="Arial"/>
              </a:rPr>
              <a:t>undergo</a:t>
            </a:r>
            <a:r>
              <a:rPr sz="1200" spc="114" dirty="0" smtClean="0">
                <a:solidFill>
                  <a:srgbClr val="5E5A69"/>
                </a:solidFill>
                <a:latin typeface="Arial"/>
                <a:cs typeface="Arial"/>
              </a:rPr>
              <a:t> </a:t>
            </a:r>
            <a:r>
              <a:rPr sz="1200" spc="0" dirty="0" smtClean="0">
                <a:solidFill>
                  <a:srgbClr val="5E5A69"/>
                </a:solidFill>
                <a:latin typeface="Arial"/>
                <a:cs typeface="Arial"/>
              </a:rPr>
              <a:t>a</a:t>
            </a:r>
            <a:r>
              <a:rPr sz="1200" spc="41" dirty="0" smtClean="0">
                <a:solidFill>
                  <a:srgbClr val="5E5A69"/>
                </a:solidFill>
                <a:latin typeface="Arial"/>
                <a:cs typeface="Arial"/>
              </a:rPr>
              <a:t> </a:t>
            </a:r>
            <a:r>
              <a:rPr sz="1200" spc="0" dirty="0" smtClean="0">
                <a:solidFill>
                  <a:srgbClr val="5E5A69"/>
                </a:solidFill>
                <a:latin typeface="Arial"/>
                <a:cs typeface="Arial"/>
              </a:rPr>
              <a:t>c</a:t>
            </a:r>
            <a:r>
              <a:rPr sz="1200" spc="0" dirty="0" smtClean="0">
                <a:solidFill>
                  <a:srgbClr val="4C465B"/>
                </a:solidFill>
                <a:latin typeface="Arial"/>
                <a:cs typeface="Arial"/>
              </a:rPr>
              <a:t>o</a:t>
            </a:r>
            <a:r>
              <a:rPr sz="1200" spc="0" dirty="0" smtClean="0">
                <a:solidFill>
                  <a:srgbClr val="5E5A69"/>
                </a:solidFill>
                <a:latin typeface="Arial"/>
                <a:cs typeface="Arial"/>
              </a:rPr>
              <a:t>n</a:t>
            </a:r>
            <a:r>
              <a:rPr sz="1200" spc="0" dirty="0" smtClean="0">
                <a:solidFill>
                  <a:srgbClr val="706D7C"/>
                </a:solidFill>
                <a:latin typeface="Arial"/>
                <a:cs typeface="Arial"/>
              </a:rPr>
              <a:t>v</a:t>
            </a:r>
            <a:r>
              <a:rPr sz="1200" spc="0" dirty="0" smtClean="0">
                <a:solidFill>
                  <a:srgbClr val="5E5A69"/>
                </a:solidFill>
                <a:latin typeface="Arial"/>
                <a:cs typeface="Arial"/>
              </a:rPr>
              <a:t>ersion</a:t>
            </a:r>
            <a:r>
              <a:rPr sz="1200" spc="114" dirty="0" smtClean="0">
                <a:solidFill>
                  <a:srgbClr val="5E5A69"/>
                </a:solidFill>
                <a:latin typeface="Arial"/>
                <a:cs typeface="Arial"/>
              </a:rPr>
              <a:t> </a:t>
            </a:r>
            <a:r>
              <a:rPr sz="1200" spc="0" dirty="0" smtClean="0">
                <a:solidFill>
                  <a:srgbClr val="5E5A69"/>
                </a:solidFill>
                <a:latin typeface="Arial"/>
                <a:cs typeface="Arial"/>
              </a:rPr>
              <a:t>t</a:t>
            </a:r>
            <a:r>
              <a:rPr sz="1200" spc="0" dirty="0" smtClean="0">
                <a:solidFill>
                  <a:srgbClr val="4C465B"/>
                </a:solidFill>
                <a:latin typeface="Arial"/>
                <a:cs typeface="Arial"/>
              </a:rPr>
              <a:t>o</a:t>
            </a:r>
            <a:r>
              <a:rPr sz="1200" spc="58" dirty="0" smtClean="0">
                <a:solidFill>
                  <a:srgbClr val="4C465B"/>
                </a:solidFill>
                <a:latin typeface="Arial"/>
                <a:cs typeface="Arial"/>
              </a:rPr>
              <a:t> </a:t>
            </a:r>
            <a:r>
              <a:rPr sz="1200" spc="0" dirty="0" smtClean="0">
                <a:solidFill>
                  <a:srgbClr val="5E5A69"/>
                </a:solidFill>
                <a:latin typeface="Arial"/>
                <a:cs typeface="Arial"/>
              </a:rPr>
              <a:t>fit</a:t>
            </a:r>
            <a:r>
              <a:rPr sz="1200" spc="100" dirty="0" smtClean="0">
                <a:solidFill>
                  <a:srgbClr val="5E5A69"/>
                </a:solidFill>
                <a:latin typeface="Arial"/>
                <a:cs typeface="Arial"/>
              </a:rPr>
              <a:t> </a:t>
            </a:r>
            <a:r>
              <a:rPr sz="1200" spc="0" dirty="0" smtClean="0">
                <a:solidFill>
                  <a:srgbClr val="5E5A69"/>
                </a:solidFill>
                <a:latin typeface="Arial"/>
                <a:cs typeface="Arial"/>
              </a:rPr>
              <a:t>i</a:t>
            </a:r>
            <a:r>
              <a:rPr sz="1200" spc="0" dirty="0" smtClean="0">
                <a:solidFill>
                  <a:srgbClr val="90CBEF"/>
                </a:solidFill>
                <a:latin typeface="Arial"/>
                <a:cs typeface="Arial"/>
              </a:rPr>
              <a:t>1</a:t>
            </a:r>
            <a:r>
              <a:rPr sz="1200" spc="0" dirty="0" smtClean="0">
                <a:solidFill>
                  <a:srgbClr val="5E5A69"/>
                </a:solidFill>
                <a:latin typeface="Arial"/>
                <a:cs typeface="Arial"/>
              </a:rPr>
              <a:t>n</a:t>
            </a:r>
            <a:r>
              <a:rPr sz="1200" spc="114" dirty="0" smtClean="0">
                <a:solidFill>
                  <a:srgbClr val="5E5A69"/>
                </a:solidFill>
                <a:latin typeface="Arial"/>
                <a:cs typeface="Arial"/>
              </a:rPr>
              <a:t> </a:t>
            </a:r>
            <a:r>
              <a:rPr sz="1200" spc="0" dirty="0" smtClean="0">
                <a:solidFill>
                  <a:srgbClr val="5E5A69"/>
                </a:solidFill>
                <a:latin typeface="Arial"/>
                <a:cs typeface="Arial"/>
              </a:rPr>
              <a:t>th</a:t>
            </a:r>
            <a:r>
              <a:rPr sz="1200" spc="0" dirty="0" smtClean="0">
                <a:solidFill>
                  <a:srgbClr val="4C465B"/>
                </a:solidFill>
                <a:latin typeface="Arial"/>
                <a:cs typeface="Arial"/>
              </a:rPr>
              <a:t>e</a:t>
            </a:r>
            <a:r>
              <a:rPr sz="1200" spc="114" dirty="0" smtClean="0">
                <a:solidFill>
                  <a:srgbClr val="4C465B"/>
                </a:solidFill>
                <a:latin typeface="Arial"/>
                <a:cs typeface="Arial"/>
              </a:rPr>
              <a:t> </a:t>
            </a:r>
            <a:r>
              <a:rPr sz="1200" spc="0" dirty="0" smtClean="0">
                <a:solidFill>
                  <a:srgbClr val="5E5A69"/>
                </a:solidFill>
                <a:latin typeface="Arial"/>
                <a:cs typeface="Arial"/>
              </a:rPr>
              <a:t>dat</a:t>
            </a:r>
            <a:r>
              <a:rPr sz="1200" spc="0" dirty="0" smtClean="0">
                <a:solidFill>
                  <a:srgbClr val="4C465B"/>
                </a:solidFill>
                <a:latin typeface="Arial"/>
                <a:cs typeface="Arial"/>
              </a:rPr>
              <a:t>a</a:t>
            </a:r>
            <a:r>
              <a:rPr sz="1200" spc="0" dirty="0" smtClean="0">
                <a:solidFill>
                  <a:srgbClr val="5E5A69"/>
                </a:solidFill>
                <a:latin typeface="Arial"/>
                <a:cs typeface="Arial"/>
              </a:rPr>
              <a:t>base</a:t>
            </a:r>
            <a:r>
              <a:rPr sz="1200" spc="25" dirty="0" smtClean="0">
                <a:solidFill>
                  <a:srgbClr val="5E5A69"/>
                </a:solidFill>
                <a:latin typeface="Arial"/>
                <a:cs typeface="Arial"/>
              </a:rPr>
              <a:t> </a:t>
            </a:r>
            <a:r>
              <a:rPr sz="1200" spc="0" dirty="0" smtClean="0">
                <a:solidFill>
                  <a:srgbClr val="5E5A69"/>
                </a:solidFill>
                <a:latin typeface="Arial"/>
                <a:cs typeface="Arial"/>
              </a:rPr>
              <a:t>field</a:t>
            </a:r>
            <a:endParaRPr sz="12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111023" y="4546792"/>
            <a:ext cx="1161962" cy="17906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35"/>
              </a:lnSpc>
              <a:spcBef>
                <a:spcPts val="66"/>
              </a:spcBef>
            </a:pPr>
            <a:r>
              <a:rPr sz="1200" dirty="0" smtClean="0">
                <a:solidFill>
                  <a:srgbClr val="706D7C"/>
                </a:solidFill>
                <a:latin typeface="Arial"/>
                <a:cs typeface="Arial"/>
              </a:rPr>
              <a:t>(</a:t>
            </a:r>
            <a:r>
              <a:rPr sz="1200" dirty="0" smtClean="0">
                <a:solidFill>
                  <a:srgbClr val="5E5A69"/>
                </a:solidFill>
                <a:latin typeface="Arial"/>
                <a:cs typeface="Arial"/>
              </a:rPr>
              <a:t>Cre</a:t>
            </a:r>
            <a:r>
              <a:rPr sz="1200" dirty="0" smtClean="0">
                <a:solidFill>
                  <a:srgbClr val="4C465B"/>
                </a:solidFill>
                <a:latin typeface="Arial"/>
                <a:cs typeface="Arial"/>
              </a:rPr>
              <a:t>a</a:t>
            </a:r>
            <a:r>
              <a:rPr sz="1200" dirty="0" smtClean="0">
                <a:solidFill>
                  <a:srgbClr val="5E5A69"/>
                </a:solidFill>
                <a:latin typeface="Arial"/>
                <a:cs typeface="Arial"/>
              </a:rPr>
              <a:t>te</a:t>
            </a:r>
            <a:r>
              <a:rPr sz="1200" spc="25" dirty="0" smtClean="0">
                <a:solidFill>
                  <a:srgbClr val="5E5A69"/>
                </a:solidFill>
                <a:latin typeface="Arial"/>
                <a:cs typeface="Arial"/>
              </a:rPr>
              <a:t> </a:t>
            </a:r>
            <a:r>
              <a:rPr sz="1200" spc="0" dirty="0" smtClean="0">
                <a:solidFill>
                  <a:srgbClr val="614248"/>
                </a:solidFill>
                <a:latin typeface="Arial"/>
                <a:cs typeface="Arial"/>
              </a:rPr>
              <a:t>T</a:t>
            </a:r>
            <a:r>
              <a:rPr sz="1200" spc="0" dirty="0" smtClean="0">
                <a:solidFill>
                  <a:srgbClr val="4C465B"/>
                </a:solidFill>
                <a:latin typeface="Arial"/>
                <a:cs typeface="Arial"/>
              </a:rPr>
              <a:t>a</a:t>
            </a:r>
            <a:r>
              <a:rPr sz="1200" spc="-56" dirty="0" smtClean="0">
                <a:solidFill>
                  <a:srgbClr val="4C465B"/>
                </a:solidFill>
                <a:latin typeface="Arial"/>
                <a:cs typeface="Arial"/>
              </a:rPr>
              <a:t> </a:t>
            </a:r>
            <a:r>
              <a:rPr sz="1200" spc="0" dirty="0" smtClean="0">
                <a:solidFill>
                  <a:srgbClr val="5E5A69"/>
                </a:solidFill>
                <a:latin typeface="Arial"/>
                <a:cs typeface="Arial"/>
              </a:rPr>
              <a:t>b</a:t>
            </a:r>
            <a:r>
              <a:rPr sz="1200" spc="0" dirty="0" smtClean="0">
                <a:solidFill>
                  <a:srgbClr val="E4AF6E"/>
                </a:solidFill>
                <a:latin typeface="Arial"/>
                <a:cs typeface="Arial"/>
              </a:rPr>
              <a:t>i</a:t>
            </a:r>
            <a:r>
              <a:rPr sz="1200" spc="0" dirty="0" smtClean="0">
                <a:solidFill>
                  <a:srgbClr val="706D7C"/>
                </a:solidFill>
                <a:latin typeface="Arial"/>
                <a:cs typeface="Arial"/>
              </a:rPr>
              <a:t>l</a:t>
            </a:r>
            <a:r>
              <a:rPr sz="1200" spc="0" dirty="0" smtClean="0">
                <a:solidFill>
                  <a:srgbClr val="5E5A69"/>
                </a:solidFill>
                <a:latin typeface="Arial"/>
                <a:cs typeface="Arial"/>
              </a:rPr>
              <a:t>e)</a:t>
            </a:r>
            <a:r>
              <a:rPr sz="1200" spc="0" dirty="0" smtClean="0">
                <a:solidFill>
                  <a:srgbClr val="4C465B"/>
                </a:solidFill>
                <a:latin typeface="Arial"/>
                <a:cs typeface="Arial"/>
              </a:rPr>
              <a:t>.</a:t>
            </a:r>
            <a:endParaRPr sz="12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90258" y="4822825"/>
            <a:ext cx="2253304" cy="18541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85"/>
              </a:lnSpc>
              <a:spcBef>
                <a:spcPts val="69"/>
              </a:spcBef>
            </a:pPr>
            <a:r>
              <a:rPr sz="1250" dirty="0" smtClean="0">
                <a:solidFill>
                  <a:srgbClr val="5E5A69"/>
                </a:solidFill>
                <a:latin typeface="Arial"/>
                <a:cs typeface="Arial"/>
              </a:rPr>
              <a:t>A</a:t>
            </a:r>
            <a:r>
              <a:rPr sz="1250" dirty="0" smtClean="0">
                <a:solidFill>
                  <a:srgbClr val="74AFDA"/>
                </a:solidFill>
                <a:latin typeface="Arial"/>
                <a:cs typeface="Arial"/>
              </a:rPr>
              <a:t>.</a:t>
            </a:r>
            <a:r>
              <a:rPr sz="1250" dirty="0" smtClean="0">
                <a:solidFill>
                  <a:srgbClr val="5E5A69"/>
                </a:solidFill>
                <a:latin typeface="Arial"/>
                <a:cs typeface="Arial"/>
              </a:rPr>
              <a:t>II</a:t>
            </a:r>
            <a:r>
              <a:rPr sz="1250" spc="104" dirty="0" smtClean="0">
                <a:solidFill>
                  <a:srgbClr val="5E5A69"/>
                </a:solidFill>
                <a:latin typeface="Arial"/>
                <a:cs typeface="Arial"/>
              </a:rPr>
              <a:t> </a:t>
            </a:r>
            <a:r>
              <a:rPr sz="1200" spc="0" dirty="0" smtClean="0">
                <a:solidFill>
                  <a:srgbClr val="5E5A69"/>
                </a:solidFill>
                <a:latin typeface="Arial"/>
                <a:cs typeface="Arial"/>
              </a:rPr>
              <a:t>ar</a:t>
            </a:r>
            <a:r>
              <a:rPr sz="1200" spc="0" dirty="0" smtClean="0">
                <a:solidFill>
                  <a:srgbClr val="4C465B"/>
                </a:solidFill>
                <a:latin typeface="Arial"/>
                <a:cs typeface="Arial"/>
              </a:rPr>
              <a:t>e</a:t>
            </a:r>
            <a:r>
              <a:rPr sz="1200" spc="44" dirty="0" smtClean="0">
                <a:solidFill>
                  <a:srgbClr val="4C465B"/>
                </a:solidFill>
                <a:latin typeface="Arial"/>
                <a:cs typeface="Arial"/>
              </a:rPr>
              <a:t> </a:t>
            </a:r>
            <a:r>
              <a:rPr sz="1200" spc="0" dirty="0" smtClean="0">
                <a:solidFill>
                  <a:srgbClr val="706D7C"/>
                </a:solidFill>
                <a:latin typeface="Arial"/>
                <a:cs typeface="Arial"/>
              </a:rPr>
              <a:t>v</a:t>
            </a:r>
            <a:r>
              <a:rPr sz="1200" spc="0" dirty="0" smtClean="0">
                <a:solidFill>
                  <a:srgbClr val="5E5A69"/>
                </a:solidFill>
                <a:latin typeface="Arial"/>
                <a:cs typeface="Arial"/>
              </a:rPr>
              <a:t>a</a:t>
            </a:r>
            <a:r>
              <a:rPr sz="1200" spc="0" dirty="0" smtClean="0">
                <a:solidFill>
                  <a:srgbClr val="E4AF6E"/>
                </a:solidFill>
                <a:latin typeface="Arial"/>
                <a:cs typeface="Arial"/>
              </a:rPr>
              <a:t>l</a:t>
            </a:r>
            <a:r>
              <a:rPr sz="1200" spc="0" dirty="0" smtClean="0">
                <a:solidFill>
                  <a:srgbClr val="2B2E53"/>
                </a:solidFill>
                <a:latin typeface="Arial"/>
                <a:cs typeface="Arial"/>
              </a:rPr>
              <a:t>l</a:t>
            </a:r>
            <a:r>
              <a:rPr sz="1200" spc="0" dirty="0" smtClean="0">
                <a:solidFill>
                  <a:srgbClr val="90CBEF"/>
                </a:solidFill>
                <a:latin typeface="Arial"/>
                <a:cs typeface="Arial"/>
              </a:rPr>
              <a:t>l</a:t>
            </a:r>
            <a:r>
              <a:rPr sz="1200" spc="0" dirty="0" smtClean="0">
                <a:solidFill>
                  <a:srgbClr val="5E5A69"/>
                </a:solidFill>
                <a:latin typeface="Arial"/>
                <a:cs typeface="Arial"/>
              </a:rPr>
              <a:t>id</a:t>
            </a:r>
            <a:r>
              <a:rPr sz="1200" spc="114" dirty="0" smtClean="0">
                <a:solidFill>
                  <a:srgbClr val="5E5A69"/>
                </a:solidFill>
                <a:latin typeface="Arial"/>
                <a:cs typeface="Arial"/>
              </a:rPr>
              <a:t> </a:t>
            </a:r>
            <a:r>
              <a:rPr sz="1200" spc="0" dirty="0" smtClean="0">
                <a:solidFill>
                  <a:srgbClr val="5E5A69"/>
                </a:solidFill>
                <a:latin typeface="Arial"/>
                <a:cs typeface="Arial"/>
              </a:rPr>
              <a:t>con</a:t>
            </a:r>
            <a:r>
              <a:rPr sz="1200" spc="0" dirty="0" smtClean="0">
                <a:solidFill>
                  <a:srgbClr val="706D7C"/>
                </a:solidFill>
                <a:latin typeface="Arial"/>
                <a:cs typeface="Arial"/>
              </a:rPr>
              <a:t>v</a:t>
            </a:r>
            <a:r>
              <a:rPr sz="1200" spc="0" dirty="0" smtClean="0">
                <a:solidFill>
                  <a:srgbClr val="5E5A69"/>
                </a:solidFill>
                <a:latin typeface="Arial"/>
                <a:cs typeface="Arial"/>
              </a:rPr>
              <a:t>ersions</a:t>
            </a:r>
            <a:r>
              <a:rPr sz="1200" spc="119" dirty="0" smtClean="0">
                <a:solidFill>
                  <a:srgbClr val="5E5A69"/>
                </a:solidFill>
                <a:latin typeface="Arial"/>
                <a:cs typeface="Arial"/>
              </a:rPr>
              <a:t> </a:t>
            </a:r>
            <a:r>
              <a:rPr sz="1200" spc="0" dirty="0" smtClean="0">
                <a:solidFill>
                  <a:srgbClr val="4C465B"/>
                </a:solidFill>
                <a:latin typeface="Arial"/>
                <a:cs typeface="Arial"/>
              </a:rPr>
              <a:t>a</a:t>
            </a:r>
            <a:r>
              <a:rPr sz="1200" spc="0" dirty="0" smtClean="0">
                <a:solidFill>
                  <a:srgbClr val="5E5A69"/>
                </a:solidFill>
                <a:latin typeface="Arial"/>
                <a:cs typeface="Arial"/>
              </a:rPr>
              <a:t>nd</a:t>
            </a:r>
            <a:endParaRPr sz="12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645181" y="4824883"/>
            <a:ext cx="1537432" cy="18288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70"/>
              </a:lnSpc>
              <a:spcBef>
                <a:spcPts val="68"/>
              </a:spcBef>
            </a:pPr>
            <a:r>
              <a:rPr sz="1200" spc="0" dirty="0" smtClean="0">
                <a:solidFill>
                  <a:srgbClr val="5E5A69"/>
                </a:solidFill>
                <a:latin typeface="Arial"/>
                <a:cs typeface="Arial"/>
              </a:rPr>
              <a:t>to</a:t>
            </a:r>
            <a:r>
              <a:rPr sz="1200" spc="58" dirty="0" smtClean="0">
                <a:solidFill>
                  <a:srgbClr val="5E5A69"/>
                </a:solidFill>
                <a:latin typeface="Arial"/>
                <a:cs typeface="Arial"/>
              </a:rPr>
              <a:t> </a:t>
            </a:r>
            <a:r>
              <a:rPr sz="1250" b="1" spc="0" dirty="0" smtClean="0">
                <a:solidFill>
                  <a:srgbClr val="4C465B"/>
                </a:solidFill>
                <a:latin typeface="Arial"/>
                <a:cs typeface="Arial"/>
              </a:rPr>
              <a:t>one</a:t>
            </a:r>
            <a:r>
              <a:rPr sz="1250" b="1" spc="232" dirty="0" smtClean="0">
                <a:solidFill>
                  <a:srgbClr val="4C465B"/>
                </a:solidFill>
                <a:latin typeface="Arial"/>
                <a:cs typeface="Arial"/>
              </a:rPr>
              <a:t> </a:t>
            </a:r>
            <a:r>
              <a:rPr sz="1250" b="1" spc="0" dirty="0" smtClean="0">
                <a:solidFill>
                  <a:srgbClr val="4C465B"/>
                </a:solidFill>
                <a:latin typeface="Arial"/>
                <a:cs typeface="Arial"/>
              </a:rPr>
              <a:t>per</a:t>
            </a:r>
            <a:r>
              <a:rPr sz="1250" b="1" spc="78" dirty="0" smtClean="0">
                <a:solidFill>
                  <a:srgbClr val="4C465B"/>
                </a:solidFill>
                <a:latin typeface="Arial"/>
                <a:cs typeface="Arial"/>
              </a:rPr>
              <a:t> </a:t>
            </a:r>
            <a:r>
              <a:rPr sz="1250" b="1" spc="0" dirty="0" smtClean="0">
                <a:solidFill>
                  <a:srgbClr val="4C465B"/>
                </a:solidFill>
                <a:latin typeface="Arial"/>
                <a:cs typeface="Arial"/>
              </a:rPr>
              <a:t>co</a:t>
            </a:r>
            <a:r>
              <a:rPr sz="1250" b="1" spc="0" dirty="0" smtClean="0">
                <a:solidFill>
                  <a:srgbClr val="5E5A69"/>
                </a:solidFill>
                <a:latin typeface="Arial"/>
                <a:cs typeface="Arial"/>
              </a:rPr>
              <a:t>l</a:t>
            </a:r>
            <a:r>
              <a:rPr sz="1250" b="1" spc="0" dirty="0" smtClean="0">
                <a:solidFill>
                  <a:srgbClr val="4C465B"/>
                </a:solidFill>
                <a:latin typeface="Arial"/>
                <a:cs typeface="Arial"/>
              </a:rPr>
              <a:t>umn</a:t>
            </a:r>
            <a:r>
              <a:rPr sz="1250" b="1" spc="0" dirty="0" smtClean="0">
                <a:solidFill>
                  <a:srgbClr val="5E5A69"/>
                </a:solidFill>
                <a:latin typeface="Arial"/>
                <a:cs typeface="Arial"/>
              </a:rPr>
              <a:t>.</a:t>
            </a:r>
            <a:endParaRPr sz="12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760431" y="4827970"/>
            <a:ext cx="283949" cy="17906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35"/>
              </a:lnSpc>
              <a:spcBef>
                <a:spcPts val="66"/>
              </a:spcBef>
            </a:pPr>
            <a:r>
              <a:rPr sz="1200" dirty="0" smtClean="0">
                <a:solidFill>
                  <a:srgbClr val="4C465B"/>
                </a:solidFill>
                <a:latin typeface="Arial"/>
                <a:cs typeface="Arial"/>
              </a:rPr>
              <a:t>a</a:t>
            </a:r>
            <a:r>
              <a:rPr sz="1200" dirty="0" smtClean="0">
                <a:solidFill>
                  <a:srgbClr val="5E5A69"/>
                </a:solidFill>
                <a:latin typeface="Arial"/>
                <a:cs typeface="Arial"/>
              </a:rPr>
              <a:t>re</a:t>
            </a:r>
            <a:endParaRPr sz="12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062206" y="4827970"/>
            <a:ext cx="565151" cy="17906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35"/>
              </a:lnSpc>
              <a:spcBef>
                <a:spcPts val="66"/>
              </a:spcBef>
            </a:pPr>
            <a:r>
              <a:rPr sz="1200" dirty="0" smtClean="0">
                <a:solidFill>
                  <a:srgbClr val="5E5A69"/>
                </a:solidFill>
                <a:latin typeface="Arial"/>
                <a:cs typeface="Arial"/>
              </a:rPr>
              <a:t>limited</a:t>
            </a:r>
            <a:endParaRPr sz="12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34798" y="6450071"/>
            <a:ext cx="1423583" cy="3464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396777">
              <a:lnSpc>
                <a:spcPts val="1850"/>
              </a:lnSpc>
              <a:spcBef>
                <a:spcPts val="92"/>
              </a:spcBef>
            </a:pPr>
            <a:r>
              <a:rPr sz="1700" dirty="0" smtClean="0">
                <a:solidFill>
                  <a:srgbClr val="03488E"/>
                </a:solidFill>
                <a:latin typeface="Times New Roman"/>
                <a:cs typeface="Times New Roman"/>
              </a:rPr>
              <a:t>Cap</a:t>
            </a:r>
            <a:r>
              <a:rPr sz="1700" dirty="0" smtClean="0">
                <a:solidFill>
                  <a:srgbClr val="0699CB"/>
                </a:solidFill>
                <a:latin typeface="Times New Roman"/>
                <a:cs typeface="Times New Roman"/>
              </a:rPr>
              <a:t>gemmi</a:t>
            </a:r>
            <a:endParaRPr sz="1700">
              <a:latin typeface="Times New Roman"/>
              <a:cs typeface="Times New Roman"/>
            </a:endParaRPr>
          </a:p>
          <a:p>
            <a:pPr marL="12700" marR="32766">
              <a:lnSpc>
                <a:spcPct val="95825"/>
              </a:lnSpc>
              <a:spcBef>
                <a:spcPts val="227"/>
              </a:spcBef>
            </a:pPr>
            <a:r>
              <a:rPr sz="400" dirty="0" smtClean="0">
                <a:solidFill>
                  <a:srgbClr val="24619C"/>
                </a:solidFill>
                <a:latin typeface="Arial"/>
                <a:cs typeface="Arial"/>
              </a:rPr>
              <a:t>CON</a:t>
            </a:r>
            <a:r>
              <a:rPr sz="400" spc="50" dirty="0" smtClean="0">
                <a:solidFill>
                  <a:srgbClr val="2461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4619C"/>
                </a:solidFill>
                <a:latin typeface="Arial"/>
                <a:cs typeface="Arial"/>
              </a:rPr>
              <a:t>5 </a:t>
            </a:r>
            <a:r>
              <a:rPr sz="400" spc="1" dirty="0" smtClean="0">
                <a:solidFill>
                  <a:srgbClr val="2461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4619C"/>
                </a:solidFill>
                <a:latin typeface="Arial"/>
                <a:cs typeface="Arial"/>
              </a:rPr>
              <a:t>ULT</a:t>
            </a:r>
            <a:r>
              <a:rPr sz="400" spc="50" dirty="0" smtClean="0">
                <a:solidFill>
                  <a:srgbClr val="2461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4619C"/>
                </a:solidFill>
                <a:latin typeface="Arial"/>
                <a:cs typeface="Arial"/>
              </a:rPr>
              <a:t>I    </a:t>
            </a:r>
            <a:r>
              <a:rPr sz="400" spc="4" dirty="0" smtClean="0">
                <a:solidFill>
                  <a:srgbClr val="2461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4619C"/>
                </a:solidFill>
                <a:latin typeface="Arial"/>
                <a:cs typeface="Arial"/>
              </a:rPr>
              <a:t>NG</a:t>
            </a:r>
            <a:r>
              <a:rPr sz="400" spc="0" dirty="0" smtClean="0">
                <a:solidFill>
                  <a:srgbClr val="4F7FAF"/>
                </a:solidFill>
                <a:latin typeface="Arial"/>
                <a:cs typeface="Arial"/>
              </a:rPr>
              <a:t>.</a:t>
            </a:r>
            <a:r>
              <a:rPr sz="400" spc="50" dirty="0" smtClean="0">
                <a:solidFill>
                  <a:srgbClr val="4F7FAF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4619C"/>
                </a:solidFill>
                <a:latin typeface="Arial"/>
                <a:cs typeface="Arial"/>
              </a:rPr>
              <a:t>TECH </a:t>
            </a:r>
            <a:r>
              <a:rPr sz="400" spc="2" dirty="0" smtClean="0">
                <a:solidFill>
                  <a:srgbClr val="2461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4619C"/>
                </a:solidFill>
                <a:latin typeface="Arial"/>
                <a:cs typeface="Arial"/>
              </a:rPr>
              <a:t>NOL</a:t>
            </a:r>
            <a:r>
              <a:rPr sz="400" spc="34" dirty="0" smtClean="0">
                <a:solidFill>
                  <a:srgbClr val="2461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4619C"/>
                </a:solidFill>
                <a:latin typeface="Arial"/>
                <a:cs typeface="Arial"/>
              </a:rPr>
              <a:t>O </a:t>
            </a:r>
            <a:r>
              <a:rPr sz="400" spc="23" dirty="0" smtClean="0">
                <a:solidFill>
                  <a:srgbClr val="2461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4619C"/>
                </a:solidFill>
                <a:latin typeface="Arial"/>
                <a:cs typeface="Arial"/>
              </a:rPr>
              <a:t>G </a:t>
            </a:r>
            <a:r>
              <a:rPr sz="400" spc="5" dirty="0" smtClean="0">
                <a:solidFill>
                  <a:srgbClr val="2461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4619C"/>
                </a:solidFill>
                <a:latin typeface="Arial"/>
                <a:cs typeface="Arial"/>
              </a:rPr>
              <a:t>Y</a:t>
            </a:r>
            <a:r>
              <a:rPr sz="400" spc="0" dirty="0" smtClean="0">
                <a:solidFill>
                  <a:srgbClr val="4F7FAF"/>
                </a:solidFill>
                <a:latin typeface="Arial"/>
                <a:cs typeface="Arial"/>
              </a:rPr>
              <a:t>.</a:t>
            </a:r>
            <a:r>
              <a:rPr sz="400" spc="50" dirty="0" smtClean="0">
                <a:solidFill>
                  <a:srgbClr val="4F7FAF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4619C"/>
                </a:solidFill>
                <a:latin typeface="Arial"/>
                <a:cs typeface="Arial"/>
              </a:rPr>
              <a:t>0</a:t>
            </a:r>
            <a:r>
              <a:rPr sz="400" spc="43" dirty="0" smtClean="0">
                <a:solidFill>
                  <a:srgbClr val="2461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4619C"/>
                </a:solidFill>
                <a:latin typeface="Arial"/>
                <a:cs typeface="Arial"/>
              </a:rPr>
              <a:t>UT</a:t>
            </a:r>
            <a:r>
              <a:rPr sz="400" spc="34" dirty="0" smtClean="0">
                <a:solidFill>
                  <a:srgbClr val="2461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4619C"/>
                </a:solidFill>
                <a:latin typeface="Arial"/>
                <a:cs typeface="Arial"/>
              </a:rPr>
              <a:t>5</a:t>
            </a:r>
            <a:r>
              <a:rPr sz="400" spc="65" dirty="0" smtClean="0">
                <a:solidFill>
                  <a:srgbClr val="2461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4619C"/>
                </a:solidFill>
                <a:latin typeface="Arial"/>
                <a:cs typeface="Arial"/>
              </a:rPr>
              <a:t>0</a:t>
            </a:r>
            <a:r>
              <a:rPr sz="400" spc="61" dirty="0" smtClean="0">
                <a:solidFill>
                  <a:srgbClr val="2461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4619C"/>
                </a:solidFill>
                <a:latin typeface="Arial"/>
                <a:cs typeface="Arial"/>
              </a:rPr>
              <a:t>UR</a:t>
            </a:r>
            <a:r>
              <a:rPr sz="400" spc="34" dirty="0" smtClean="0">
                <a:solidFill>
                  <a:srgbClr val="2461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4619C"/>
                </a:solidFill>
                <a:latin typeface="Arial"/>
                <a:cs typeface="Arial"/>
              </a:rPr>
              <a:t>CI </a:t>
            </a:r>
            <a:r>
              <a:rPr sz="400" spc="-39" dirty="0" smtClean="0">
                <a:solidFill>
                  <a:srgbClr val="2461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4619C"/>
                </a:solidFill>
                <a:latin typeface="Arial"/>
                <a:cs typeface="Arial"/>
              </a:rPr>
              <a:t>NG</a:t>
            </a:r>
            <a:endParaRPr sz="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04098" y="6484419"/>
            <a:ext cx="988342" cy="1137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5"/>
              </a:spcBef>
            </a:pPr>
            <a:r>
              <a:rPr sz="700" spc="4" dirty="0" smtClean="0">
                <a:solidFill>
                  <a:srgbClr val="474747"/>
                </a:solidFill>
                <a:latin typeface="Arial"/>
                <a:cs typeface="Arial"/>
              </a:rPr>
              <a:t>P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re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s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en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a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ti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o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n</a:t>
            </a:r>
            <a:r>
              <a:rPr sz="700" spc="-9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700" spc="4" dirty="0" smtClean="0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itle</a:t>
            </a:r>
            <a:r>
              <a:rPr sz="700" spc="-18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|</a:t>
            </a:r>
            <a:r>
              <a:rPr sz="700" spc="8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Da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e</a:t>
            </a:r>
            <a:endParaRPr sz="7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7389622" y="6666385"/>
            <a:ext cx="2309483" cy="11592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25"/>
              </a:spcBef>
            </a:pP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Co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p</a:t>
            </a:r>
            <a:r>
              <a:rPr sz="700" spc="-25" dirty="0" smtClean="0">
                <a:solidFill>
                  <a:srgbClr val="909090"/>
                </a:solidFill>
                <a:latin typeface="Arial"/>
                <a:cs typeface="Arial"/>
              </a:rPr>
              <a:t>y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r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ig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h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t</a:t>
            </a:r>
            <a:r>
              <a:rPr sz="700" spc="14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©</a:t>
            </a:r>
            <a:r>
              <a:rPr sz="700" spc="-5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Ca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pge</a:t>
            </a:r>
            <a:r>
              <a:rPr sz="700" spc="9" dirty="0" smtClean="0">
                <a:solidFill>
                  <a:srgbClr val="909090"/>
                </a:solidFill>
                <a:latin typeface="Arial"/>
                <a:cs typeface="Arial"/>
              </a:rPr>
              <a:t>m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ini</a:t>
            </a:r>
            <a:r>
              <a:rPr sz="700" spc="-23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2015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.</a:t>
            </a:r>
            <a:r>
              <a:rPr sz="700" spc="2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4" dirty="0" smtClean="0">
                <a:solidFill>
                  <a:srgbClr val="909090"/>
                </a:solidFill>
                <a:latin typeface="Arial"/>
                <a:cs typeface="Arial"/>
              </a:rPr>
              <a:t>A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ll</a:t>
            </a:r>
            <a:r>
              <a:rPr sz="700" spc="-17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Ri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gh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ts Res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er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v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e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d       </a:t>
            </a:r>
            <a:r>
              <a:rPr sz="700" spc="59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17</a:t>
            </a:r>
            <a:endParaRPr sz="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bject 18"/>
          <p:cNvSpPr/>
          <p:nvPr/>
        </p:nvSpPr>
        <p:spPr>
          <a:xfrm>
            <a:off x="1801506" y="1353312"/>
            <a:ext cx="5486822" cy="46451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9144" y="493775"/>
            <a:ext cx="9885424" cy="567842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" y="438908"/>
            <a:ext cx="9905998" cy="724683"/>
          </a:xfrm>
          <a:custGeom>
            <a:avLst/>
            <a:gdLst/>
            <a:ahLst/>
            <a:cxnLst/>
            <a:rect l="l" t="t" r="r" b="b"/>
            <a:pathLst>
              <a:path w="9905998" h="724683">
                <a:moveTo>
                  <a:pt x="482955" y="717829"/>
                </a:moveTo>
                <a:lnTo>
                  <a:pt x="501569" y="675464"/>
                </a:lnTo>
                <a:lnTo>
                  <a:pt x="524717" y="634008"/>
                </a:lnTo>
                <a:lnTo>
                  <a:pt x="557701" y="586606"/>
                </a:lnTo>
                <a:lnTo>
                  <a:pt x="601590" y="537222"/>
                </a:lnTo>
                <a:lnTo>
                  <a:pt x="657449" y="489821"/>
                </a:lnTo>
                <a:lnTo>
                  <a:pt x="690202" y="468102"/>
                </a:lnTo>
                <a:lnTo>
                  <a:pt x="726347" y="448365"/>
                </a:lnTo>
                <a:lnTo>
                  <a:pt x="766020" y="431105"/>
                </a:lnTo>
                <a:lnTo>
                  <a:pt x="809352" y="416818"/>
                </a:lnTo>
                <a:lnTo>
                  <a:pt x="856478" y="406000"/>
                </a:lnTo>
                <a:lnTo>
                  <a:pt x="907531" y="399146"/>
                </a:lnTo>
                <a:lnTo>
                  <a:pt x="962645" y="396751"/>
                </a:lnTo>
                <a:lnTo>
                  <a:pt x="9419969" y="396751"/>
                </a:lnTo>
                <a:lnTo>
                  <a:pt x="9475087" y="394356"/>
                </a:lnTo>
                <a:lnTo>
                  <a:pt x="9526191" y="387502"/>
                </a:lnTo>
                <a:lnTo>
                  <a:pt x="9573409" y="376684"/>
                </a:lnTo>
                <a:lnTo>
                  <a:pt x="9616868" y="362397"/>
                </a:lnTo>
                <a:lnTo>
                  <a:pt x="9656699" y="345137"/>
                </a:lnTo>
                <a:lnTo>
                  <a:pt x="9693028" y="325400"/>
                </a:lnTo>
                <a:lnTo>
                  <a:pt x="9725985" y="303681"/>
                </a:lnTo>
                <a:lnTo>
                  <a:pt x="9755698" y="280476"/>
                </a:lnTo>
                <a:lnTo>
                  <a:pt x="9782295" y="256279"/>
                </a:lnTo>
                <a:lnTo>
                  <a:pt x="9805906" y="231587"/>
                </a:lnTo>
                <a:lnTo>
                  <a:pt x="9826658" y="206895"/>
                </a:lnTo>
                <a:lnTo>
                  <a:pt x="9844680" y="182699"/>
                </a:lnTo>
                <a:lnTo>
                  <a:pt x="9860101" y="159494"/>
                </a:lnTo>
                <a:lnTo>
                  <a:pt x="9873048" y="137775"/>
                </a:lnTo>
                <a:lnTo>
                  <a:pt x="9883652" y="118038"/>
                </a:lnTo>
                <a:lnTo>
                  <a:pt x="9892039" y="100778"/>
                </a:lnTo>
                <a:lnTo>
                  <a:pt x="9898338" y="86491"/>
                </a:lnTo>
                <a:lnTo>
                  <a:pt x="9905189" y="68819"/>
                </a:lnTo>
                <a:lnTo>
                  <a:pt x="9905998" y="66424"/>
                </a:lnTo>
                <a:lnTo>
                  <a:pt x="9905998" y="0"/>
                </a:lnTo>
                <a:lnTo>
                  <a:pt x="9905189" y="1382"/>
                </a:lnTo>
                <a:lnTo>
                  <a:pt x="9902679" y="8236"/>
                </a:lnTo>
                <a:lnTo>
                  <a:pt x="9898338" y="19054"/>
                </a:lnTo>
                <a:lnTo>
                  <a:pt x="9873048" y="70338"/>
                </a:lnTo>
                <a:lnTo>
                  <a:pt x="9844680" y="115262"/>
                </a:lnTo>
                <a:lnTo>
                  <a:pt x="9805906" y="164150"/>
                </a:lnTo>
                <a:lnTo>
                  <a:pt x="9755698" y="213039"/>
                </a:lnTo>
                <a:lnTo>
                  <a:pt x="9693028" y="257963"/>
                </a:lnTo>
                <a:lnTo>
                  <a:pt x="9656699" y="277700"/>
                </a:lnTo>
                <a:lnTo>
                  <a:pt x="9616868" y="294960"/>
                </a:lnTo>
                <a:lnTo>
                  <a:pt x="9573409" y="309247"/>
                </a:lnTo>
                <a:lnTo>
                  <a:pt x="9526191" y="320065"/>
                </a:lnTo>
                <a:lnTo>
                  <a:pt x="9475087" y="326919"/>
                </a:lnTo>
                <a:lnTo>
                  <a:pt x="9419969" y="329314"/>
                </a:lnTo>
                <a:lnTo>
                  <a:pt x="962645" y="329314"/>
                </a:lnTo>
                <a:lnTo>
                  <a:pt x="907531" y="331735"/>
                </a:lnTo>
                <a:lnTo>
                  <a:pt x="856478" y="338663"/>
                </a:lnTo>
                <a:lnTo>
                  <a:pt x="809352" y="349597"/>
                </a:lnTo>
                <a:lnTo>
                  <a:pt x="766020" y="364038"/>
                </a:lnTo>
                <a:lnTo>
                  <a:pt x="726347" y="381483"/>
                </a:lnTo>
                <a:lnTo>
                  <a:pt x="690202" y="401433"/>
                </a:lnTo>
                <a:lnTo>
                  <a:pt x="657449" y="423385"/>
                </a:lnTo>
                <a:lnTo>
                  <a:pt x="627956" y="446841"/>
                </a:lnTo>
                <a:lnTo>
                  <a:pt x="601590" y="471298"/>
                </a:lnTo>
                <a:lnTo>
                  <a:pt x="578216" y="496255"/>
                </a:lnTo>
                <a:lnTo>
                  <a:pt x="557701" y="521213"/>
                </a:lnTo>
                <a:lnTo>
                  <a:pt x="539913" y="545670"/>
                </a:lnTo>
                <a:lnTo>
                  <a:pt x="524717" y="569125"/>
                </a:lnTo>
                <a:lnTo>
                  <a:pt x="511980" y="591078"/>
                </a:lnTo>
                <a:lnTo>
                  <a:pt x="501569" y="611028"/>
                </a:lnTo>
                <a:lnTo>
                  <a:pt x="493350" y="628473"/>
                </a:lnTo>
                <a:lnTo>
                  <a:pt x="487190" y="642914"/>
                </a:lnTo>
                <a:lnTo>
                  <a:pt x="480512" y="660776"/>
                </a:lnTo>
                <a:lnTo>
                  <a:pt x="478943" y="660776"/>
                </a:lnTo>
                <a:lnTo>
                  <a:pt x="472275" y="642914"/>
                </a:lnTo>
                <a:lnTo>
                  <a:pt x="457935" y="611028"/>
                </a:lnTo>
                <a:lnTo>
                  <a:pt x="447560" y="591078"/>
                </a:lnTo>
                <a:lnTo>
                  <a:pt x="434874" y="569125"/>
                </a:lnTo>
                <a:lnTo>
                  <a:pt x="419746" y="545670"/>
                </a:lnTo>
                <a:lnTo>
                  <a:pt x="402044" y="521213"/>
                </a:lnTo>
                <a:lnTo>
                  <a:pt x="381638" y="496255"/>
                </a:lnTo>
                <a:lnTo>
                  <a:pt x="358396" y="471298"/>
                </a:lnTo>
                <a:lnTo>
                  <a:pt x="332187" y="446841"/>
                </a:lnTo>
                <a:lnTo>
                  <a:pt x="302882" y="423385"/>
                </a:lnTo>
                <a:lnTo>
                  <a:pt x="270347" y="401433"/>
                </a:lnTo>
                <a:lnTo>
                  <a:pt x="234453" y="381483"/>
                </a:lnTo>
                <a:lnTo>
                  <a:pt x="195068" y="364038"/>
                </a:lnTo>
                <a:lnTo>
                  <a:pt x="152061" y="349597"/>
                </a:lnTo>
                <a:lnTo>
                  <a:pt x="105302" y="338663"/>
                </a:lnTo>
                <a:lnTo>
                  <a:pt x="54658" y="331735"/>
                </a:lnTo>
                <a:lnTo>
                  <a:pt x="0" y="329314"/>
                </a:lnTo>
                <a:lnTo>
                  <a:pt x="0" y="396751"/>
                </a:lnTo>
                <a:lnTo>
                  <a:pt x="54658" y="399146"/>
                </a:lnTo>
                <a:lnTo>
                  <a:pt x="105302" y="406000"/>
                </a:lnTo>
                <a:lnTo>
                  <a:pt x="152061" y="416818"/>
                </a:lnTo>
                <a:lnTo>
                  <a:pt x="195068" y="431105"/>
                </a:lnTo>
                <a:lnTo>
                  <a:pt x="234453" y="448365"/>
                </a:lnTo>
                <a:lnTo>
                  <a:pt x="270347" y="468102"/>
                </a:lnTo>
                <a:lnTo>
                  <a:pt x="302882" y="489821"/>
                </a:lnTo>
                <a:lnTo>
                  <a:pt x="332187" y="513026"/>
                </a:lnTo>
                <a:lnTo>
                  <a:pt x="358396" y="537222"/>
                </a:lnTo>
                <a:lnTo>
                  <a:pt x="381638" y="561914"/>
                </a:lnTo>
                <a:lnTo>
                  <a:pt x="402044" y="586606"/>
                </a:lnTo>
                <a:lnTo>
                  <a:pt x="419746" y="610803"/>
                </a:lnTo>
                <a:lnTo>
                  <a:pt x="434874" y="634008"/>
                </a:lnTo>
                <a:lnTo>
                  <a:pt x="447560" y="655727"/>
                </a:lnTo>
                <a:lnTo>
                  <a:pt x="457935" y="675464"/>
                </a:lnTo>
                <a:lnTo>
                  <a:pt x="466130" y="692724"/>
                </a:lnTo>
                <a:lnTo>
                  <a:pt x="472275" y="707011"/>
                </a:lnTo>
                <a:lnTo>
                  <a:pt x="478943" y="724683"/>
                </a:lnTo>
                <a:lnTo>
                  <a:pt x="480512" y="724683"/>
                </a:lnTo>
                <a:lnTo>
                  <a:pt x="482955" y="717829"/>
                </a:lnTo>
                <a:close/>
              </a:path>
            </a:pathLst>
          </a:custGeom>
          <a:solidFill>
            <a:srgbClr val="0097C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" y="6362699"/>
            <a:ext cx="9905998" cy="0"/>
          </a:xfrm>
          <a:custGeom>
            <a:avLst/>
            <a:gdLst/>
            <a:ahLst/>
            <a:cxnLst/>
            <a:rect l="l" t="t" r="r" b="b"/>
            <a:pathLst>
              <a:path w="9905998">
                <a:moveTo>
                  <a:pt x="9905998" y="0"/>
                </a:moveTo>
                <a:lnTo>
                  <a:pt x="0" y="0"/>
                </a:lnTo>
                <a:lnTo>
                  <a:pt x="9905998" y="1"/>
                </a:lnTo>
              </a:path>
            </a:pathLst>
          </a:custGeom>
          <a:ln w="9525">
            <a:solidFill>
              <a:srgbClr val="0097C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0" y="0"/>
            <a:ext cx="9906000" cy="6362700"/>
          </a:xfrm>
          <a:custGeom>
            <a:avLst/>
            <a:gdLst/>
            <a:ahLst/>
            <a:cxnLst/>
            <a:rect l="l" t="t" r="r" b="b"/>
            <a:pathLst>
              <a:path w="9906000" h="6362700">
                <a:moveTo>
                  <a:pt x="9906000" y="0"/>
                </a:moveTo>
                <a:lnTo>
                  <a:pt x="0" y="0"/>
                </a:lnTo>
                <a:lnTo>
                  <a:pt x="0" y="6362700"/>
                </a:lnTo>
                <a:lnTo>
                  <a:pt x="9906000" y="6362700"/>
                </a:lnTo>
                <a:lnTo>
                  <a:pt x="9906000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0" y="0"/>
            <a:ext cx="9906000" cy="1128776"/>
          </a:xfrm>
          <a:custGeom>
            <a:avLst/>
            <a:gdLst/>
            <a:ahLst/>
            <a:cxnLst/>
            <a:rect l="l" t="t" r="r" b="b"/>
            <a:pathLst>
              <a:path w="9906000" h="1128776">
                <a:moveTo>
                  <a:pt x="492137" y="1105914"/>
                </a:moveTo>
                <a:lnTo>
                  <a:pt x="507125" y="1083119"/>
                </a:lnTo>
                <a:lnTo>
                  <a:pt x="521491" y="1060491"/>
                </a:lnTo>
                <a:lnTo>
                  <a:pt x="535515" y="1038132"/>
                </a:lnTo>
                <a:lnTo>
                  <a:pt x="549474" y="1016144"/>
                </a:lnTo>
                <a:lnTo>
                  <a:pt x="578314" y="973690"/>
                </a:lnTo>
                <a:lnTo>
                  <a:pt x="610240" y="933941"/>
                </a:lnTo>
                <a:lnTo>
                  <a:pt x="647482" y="897713"/>
                </a:lnTo>
                <a:lnTo>
                  <a:pt x="692267" y="865821"/>
                </a:lnTo>
                <a:lnTo>
                  <a:pt x="746824" y="839079"/>
                </a:lnTo>
                <a:lnTo>
                  <a:pt x="813383" y="818301"/>
                </a:lnTo>
                <a:lnTo>
                  <a:pt x="851860" y="810403"/>
                </a:lnTo>
                <a:lnTo>
                  <a:pt x="894172" y="804302"/>
                </a:lnTo>
                <a:lnTo>
                  <a:pt x="940600" y="800100"/>
                </a:lnTo>
                <a:lnTo>
                  <a:pt x="9467850" y="800100"/>
                </a:lnTo>
                <a:lnTo>
                  <a:pt x="9502265" y="799084"/>
                </a:lnTo>
                <a:lnTo>
                  <a:pt x="9566870" y="789889"/>
                </a:lnTo>
                <a:lnTo>
                  <a:pt x="9625947" y="772072"/>
                </a:lnTo>
                <a:lnTo>
                  <a:pt x="9679627" y="746750"/>
                </a:lnTo>
                <a:lnTo>
                  <a:pt x="9728041" y="715038"/>
                </a:lnTo>
                <a:lnTo>
                  <a:pt x="9771318" y="678051"/>
                </a:lnTo>
                <a:lnTo>
                  <a:pt x="9809590" y="636906"/>
                </a:lnTo>
                <a:lnTo>
                  <a:pt x="9842986" y="592716"/>
                </a:lnTo>
                <a:lnTo>
                  <a:pt x="9871636" y="546599"/>
                </a:lnTo>
                <a:lnTo>
                  <a:pt x="9895672" y="499670"/>
                </a:lnTo>
                <a:lnTo>
                  <a:pt x="9906000" y="476250"/>
                </a:lnTo>
                <a:lnTo>
                  <a:pt x="9906000" y="0"/>
                </a:lnTo>
                <a:lnTo>
                  <a:pt x="0" y="0"/>
                </a:lnTo>
                <a:lnTo>
                  <a:pt x="0" y="801878"/>
                </a:lnTo>
                <a:lnTo>
                  <a:pt x="44018" y="809048"/>
                </a:lnTo>
                <a:lnTo>
                  <a:pt x="84978" y="817151"/>
                </a:lnTo>
                <a:lnTo>
                  <a:pt x="123033" y="826194"/>
                </a:lnTo>
                <a:lnTo>
                  <a:pt x="158341" y="836180"/>
                </a:lnTo>
                <a:lnTo>
                  <a:pt x="191055" y="847115"/>
                </a:lnTo>
                <a:lnTo>
                  <a:pt x="221332" y="859006"/>
                </a:lnTo>
                <a:lnTo>
                  <a:pt x="249326" y="871857"/>
                </a:lnTo>
                <a:lnTo>
                  <a:pt x="275193" y="885673"/>
                </a:lnTo>
                <a:lnTo>
                  <a:pt x="299089" y="900461"/>
                </a:lnTo>
                <a:lnTo>
                  <a:pt x="321168" y="916225"/>
                </a:lnTo>
                <a:lnTo>
                  <a:pt x="341587" y="932971"/>
                </a:lnTo>
                <a:lnTo>
                  <a:pt x="360500" y="950705"/>
                </a:lnTo>
                <a:lnTo>
                  <a:pt x="378063" y="969432"/>
                </a:lnTo>
                <a:lnTo>
                  <a:pt x="394431" y="989157"/>
                </a:lnTo>
                <a:lnTo>
                  <a:pt x="409760" y="1009886"/>
                </a:lnTo>
                <a:lnTo>
                  <a:pt x="424204" y="1031624"/>
                </a:lnTo>
                <a:lnTo>
                  <a:pt x="437920" y="1054376"/>
                </a:lnTo>
                <a:lnTo>
                  <a:pt x="451063" y="1078149"/>
                </a:lnTo>
                <a:lnTo>
                  <a:pt x="463787" y="1102947"/>
                </a:lnTo>
                <a:lnTo>
                  <a:pt x="476250" y="1128776"/>
                </a:lnTo>
                <a:lnTo>
                  <a:pt x="492137" y="110591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" y="438908"/>
            <a:ext cx="9905998" cy="724683"/>
          </a:xfrm>
          <a:custGeom>
            <a:avLst/>
            <a:gdLst/>
            <a:ahLst/>
            <a:cxnLst/>
            <a:rect l="l" t="t" r="r" b="b"/>
            <a:pathLst>
              <a:path w="9905998" h="724683">
                <a:moveTo>
                  <a:pt x="482955" y="717829"/>
                </a:moveTo>
                <a:lnTo>
                  <a:pt x="501569" y="675464"/>
                </a:lnTo>
                <a:lnTo>
                  <a:pt x="524717" y="634008"/>
                </a:lnTo>
                <a:lnTo>
                  <a:pt x="557701" y="586606"/>
                </a:lnTo>
                <a:lnTo>
                  <a:pt x="601590" y="537222"/>
                </a:lnTo>
                <a:lnTo>
                  <a:pt x="657449" y="489821"/>
                </a:lnTo>
                <a:lnTo>
                  <a:pt x="690202" y="468102"/>
                </a:lnTo>
                <a:lnTo>
                  <a:pt x="726347" y="448365"/>
                </a:lnTo>
                <a:lnTo>
                  <a:pt x="766020" y="431105"/>
                </a:lnTo>
                <a:lnTo>
                  <a:pt x="809352" y="416818"/>
                </a:lnTo>
                <a:lnTo>
                  <a:pt x="856478" y="406000"/>
                </a:lnTo>
                <a:lnTo>
                  <a:pt x="907531" y="399146"/>
                </a:lnTo>
                <a:lnTo>
                  <a:pt x="962645" y="396751"/>
                </a:lnTo>
                <a:lnTo>
                  <a:pt x="9419969" y="396751"/>
                </a:lnTo>
                <a:lnTo>
                  <a:pt x="9475087" y="394356"/>
                </a:lnTo>
                <a:lnTo>
                  <a:pt x="9526191" y="387502"/>
                </a:lnTo>
                <a:lnTo>
                  <a:pt x="9573409" y="376684"/>
                </a:lnTo>
                <a:lnTo>
                  <a:pt x="9616868" y="362397"/>
                </a:lnTo>
                <a:lnTo>
                  <a:pt x="9656699" y="345137"/>
                </a:lnTo>
                <a:lnTo>
                  <a:pt x="9693028" y="325400"/>
                </a:lnTo>
                <a:lnTo>
                  <a:pt x="9725985" y="303681"/>
                </a:lnTo>
                <a:lnTo>
                  <a:pt x="9755698" y="280476"/>
                </a:lnTo>
                <a:lnTo>
                  <a:pt x="9782295" y="256279"/>
                </a:lnTo>
                <a:lnTo>
                  <a:pt x="9805906" y="231587"/>
                </a:lnTo>
                <a:lnTo>
                  <a:pt x="9826658" y="206895"/>
                </a:lnTo>
                <a:lnTo>
                  <a:pt x="9844680" y="182699"/>
                </a:lnTo>
                <a:lnTo>
                  <a:pt x="9860101" y="159494"/>
                </a:lnTo>
                <a:lnTo>
                  <a:pt x="9873048" y="137775"/>
                </a:lnTo>
                <a:lnTo>
                  <a:pt x="9883652" y="118038"/>
                </a:lnTo>
                <a:lnTo>
                  <a:pt x="9892039" y="100778"/>
                </a:lnTo>
                <a:lnTo>
                  <a:pt x="9898338" y="86491"/>
                </a:lnTo>
                <a:lnTo>
                  <a:pt x="9905189" y="68819"/>
                </a:lnTo>
                <a:lnTo>
                  <a:pt x="9905998" y="66424"/>
                </a:lnTo>
                <a:lnTo>
                  <a:pt x="9905998" y="0"/>
                </a:lnTo>
                <a:lnTo>
                  <a:pt x="9905189" y="1382"/>
                </a:lnTo>
                <a:lnTo>
                  <a:pt x="9902679" y="8236"/>
                </a:lnTo>
                <a:lnTo>
                  <a:pt x="9898338" y="19054"/>
                </a:lnTo>
                <a:lnTo>
                  <a:pt x="9873048" y="70338"/>
                </a:lnTo>
                <a:lnTo>
                  <a:pt x="9844680" y="115262"/>
                </a:lnTo>
                <a:lnTo>
                  <a:pt x="9805906" y="164150"/>
                </a:lnTo>
                <a:lnTo>
                  <a:pt x="9755698" y="213039"/>
                </a:lnTo>
                <a:lnTo>
                  <a:pt x="9693028" y="257963"/>
                </a:lnTo>
                <a:lnTo>
                  <a:pt x="9656699" y="277700"/>
                </a:lnTo>
                <a:lnTo>
                  <a:pt x="9616868" y="294960"/>
                </a:lnTo>
                <a:lnTo>
                  <a:pt x="9573409" y="309247"/>
                </a:lnTo>
                <a:lnTo>
                  <a:pt x="9526191" y="320065"/>
                </a:lnTo>
                <a:lnTo>
                  <a:pt x="9475087" y="326919"/>
                </a:lnTo>
                <a:lnTo>
                  <a:pt x="9419969" y="329314"/>
                </a:lnTo>
                <a:lnTo>
                  <a:pt x="962645" y="329314"/>
                </a:lnTo>
                <a:lnTo>
                  <a:pt x="907531" y="331735"/>
                </a:lnTo>
                <a:lnTo>
                  <a:pt x="856478" y="338663"/>
                </a:lnTo>
                <a:lnTo>
                  <a:pt x="809352" y="349597"/>
                </a:lnTo>
                <a:lnTo>
                  <a:pt x="766020" y="364038"/>
                </a:lnTo>
                <a:lnTo>
                  <a:pt x="726347" y="381483"/>
                </a:lnTo>
                <a:lnTo>
                  <a:pt x="690202" y="401433"/>
                </a:lnTo>
                <a:lnTo>
                  <a:pt x="657449" y="423385"/>
                </a:lnTo>
                <a:lnTo>
                  <a:pt x="627956" y="446841"/>
                </a:lnTo>
                <a:lnTo>
                  <a:pt x="601590" y="471298"/>
                </a:lnTo>
                <a:lnTo>
                  <a:pt x="578216" y="496255"/>
                </a:lnTo>
                <a:lnTo>
                  <a:pt x="557701" y="521213"/>
                </a:lnTo>
                <a:lnTo>
                  <a:pt x="539913" y="545670"/>
                </a:lnTo>
                <a:lnTo>
                  <a:pt x="524717" y="569125"/>
                </a:lnTo>
                <a:lnTo>
                  <a:pt x="511980" y="591078"/>
                </a:lnTo>
                <a:lnTo>
                  <a:pt x="501569" y="611028"/>
                </a:lnTo>
                <a:lnTo>
                  <a:pt x="493350" y="628473"/>
                </a:lnTo>
                <a:lnTo>
                  <a:pt x="487190" y="642914"/>
                </a:lnTo>
                <a:lnTo>
                  <a:pt x="480512" y="660776"/>
                </a:lnTo>
                <a:lnTo>
                  <a:pt x="478943" y="660776"/>
                </a:lnTo>
                <a:lnTo>
                  <a:pt x="472275" y="642914"/>
                </a:lnTo>
                <a:lnTo>
                  <a:pt x="457935" y="611028"/>
                </a:lnTo>
                <a:lnTo>
                  <a:pt x="447560" y="591078"/>
                </a:lnTo>
                <a:lnTo>
                  <a:pt x="434874" y="569125"/>
                </a:lnTo>
                <a:lnTo>
                  <a:pt x="419746" y="545670"/>
                </a:lnTo>
                <a:lnTo>
                  <a:pt x="402044" y="521213"/>
                </a:lnTo>
                <a:lnTo>
                  <a:pt x="381638" y="496255"/>
                </a:lnTo>
                <a:lnTo>
                  <a:pt x="358396" y="471298"/>
                </a:lnTo>
                <a:lnTo>
                  <a:pt x="332187" y="446841"/>
                </a:lnTo>
                <a:lnTo>
                  <a:pt x="302882" y="423385"/>
                </a:lnTo>
                <a:lnTo>
                  <a:pt x="270347" y="401433"/>
                </a:lnTo>
                <a:lnTo>
                  <a:pt x="234453" y="381483"/>
                </a:lnTo>
                <a:lnTo>
                  <a:pt x="195068" y="364038"/>
                </a:lnTo>
                <a:lnTo>
                  <a:pt x="152061" y="349597"/>
                </a:lnTo>
                <a:lnTo>
                  <a:pt x="105302" y="338663"/>
                </a:lnTo>
                <a:lnTo>
                  <a:pt x="54658" y="331735"/>
                </a:lnTo>
                <a:lnTo>
                  <a:pt x="0" y="329314"/>
                </a:lnTo>
                <a:lnTo>
                  <a:pt x="0" y="396751"/>
                </a:lnTo>
                <a:lnTo>
                  <a:pt x="54658" y="399146"/>
                </a:lnTo>
                <a:lnTo>
                  <a:pt x="105302" y="406000"/>
                </a:lnTo>
                <a:lnTo>
                  <a:pt x="152061" y="416818"/>
                </a:lnTo>
                <a:lnTo>
                  <a:pt x="195068" y="431105"/>
                </a:lnTo>
                <a:lnTo>
                  <a:pt x="234453" y="448365"/>
                </a:lnTo>
                <a:lnTo>
                  <a:pt x="270347" y="468102"/>
                </a:lnTo>
                <a:lnTo>
                  <a:pt x="302882" y="489821"/>
                </a:lnTo>
                <a:lnTo>
                  <a:pt x="332187" y="513026"/>
                </a:lnTo>
                <a:lnTo>
                  <a:pt x="358396" y="537222"/>
                </a:lnTo>
                <a:lnTo>
                  <a:pt x="381638" y="561914"/>
                </a:lnTo>
                <a:lnTo>
                  <a:pt x="402044" y="586606"/>
                </a:lnTo>
                <a:lnTo>
                  <a:pt x="419746" y="610803"/>
                </a:lnTo>
                <a:lnTo>
                  <a:pt x="434874" y="634008"/>
                </a:lnTo>
                <a:lnTo>
                  <a:pt x="447560" y="655727"/>
                </a:lnTo>
                <a:lnTo>
                  <a:pt x="457935" y="675464"/>
                </a:lnTo>
                <a:lnTo>
                  <a:pt x="466130" y="692724"/>
                </a:lnTo>
                <a:lnTo>
                  <a:pt x="472275" y="707011"/>
                </a:lnTo>
                <a:lnTo>
                  <a:pt x="478943" y="724683"/>
                </a:lnTo>
                <a:lnTo>
                  <a:pt x="480512" y="724683"/>
                </a:lnTo>
                <a:lnTo>
                  <a:pt x="482955" y="71782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" y="6362699"/>
            <a:ext cx="9905998" cy="0"/>
          </a:xfrm>
          <a:custGeom>
            <a:avLst/>
            <a:gdLst/>
            <a:ahLst/>
            <a:cxnLst/>
            <a:rect l="l" t="t" r="r" b="b"/>
            <a:pathLst>
              <a:path w="9905998">
                <a:moveTo>
                  <a:pt x="9905998" y="0"/>
                </a:moveTo>
                <a:lnTo>
                  <a:pt x="0" y="0"/>
                </a:lnTo>
                <a:lnTo>
                  <a:pt x="9905998" y="1"/>
                </a:lnTo>
              </a:path>
            </a:pathLst>
          </a:custGeom>
          <a:ln w="9525">
            <a:solidFill>
              <a:srgbClr val="0097C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" y="438908"/>
            <a:ext cx="9905998" cy="724683"/>
          </a:xfrm>
          <a:custGeom>
            <a:avLst/>
            <a:gdLst/>
            <a:ahLst/>
            <a:cxnLst/>
            <a:rect l="l" t="t" r="r" b="b"/>
            <a:pathLst>
              <a:path w="9905998" h="724683">
                <a:moveTo>
                  <a:pt x="482955" y="717829"/>
                </a:moveTo>
                <a:lnTo>
                  <a:pt x="501569" y="675464"/>
                </a:lnTo>
                <a:lnTo>
                  <a:pt x="524717" y="634008"/>
                </a:lnTo>
                <a:lnTo>
                  <a:pt x="557701" y="586606"/>
                </a:lnTo>
                <a:lnTo>
                  <a:pt x="601590" y="537222"/>
                </a:lnTo>
                <a:lnTo>
                  <a:pt x="657449" y="489821"/>
                </a:lnTo>
                <a:lnTo>
                  <a:pt x="690202" y="468102"/>
                </a:lnTo>
                <a:lnTo>
                  <a:pt x="726347" y="448365"/>
                </a:lnTo>
                <a:lnTo>
                  <a:pt x="766020" y="431105"/>
                </a:lnTo>
                <a:lnTo>
                  <a:pt x="809352" y="416818"/>
                </a:lnTo>
                <a:lnTo>
                  <a:pt x="856478" y="406000"/>
                </a:lnTo>
                <a:lnTo>
                  <a:pt x="907531" y="399146"/>
                </a:lnTo>
                <a:lnTo>
                  <a:pt x="962645" y="396751"/>
                </a:lnTo>
                <a:lnTo>
                  <a:pt x="9419969" y="396751"/>
                </a:lnTo>
                <a:lnTo>
                  <a:pt x="9475087" y="394356"/>
                </a:lnTo>
                <a:lnTo>
                  <a:pt x="9526191" y="387502"/>
                </a:lnTo>
                <a:lnTo>
                  <a:pt x="9573409" y="376684"/>
                </a:lnTo>
                <a:lnTo>
                  <a:pt x="9616868" y="362397"/>
                </a:lnTo>
                <a:lnTo>
                  <a:pt x="9656699" y="345137"/>
                </a:lnTo>
                <a:lnTo>
                  <a:pt x="9693028" y="325400"/>
                </a:lnTo>
                <a:lnTo>
                  <a:pt x="9725985" y="303681"/>
                </a:lnTo>
                <a:lnTo>
                  <a:pt x="9755698" y="280476"/>
                </a:lnTo>
                <a:lnTo>
                  <a:pt x="9782295" y="256279"/>
                </a:lnTo>
                <a:lnTo>
                  <a:pt x="9805906" y="231587"/>
                </a:lnTo>
                <a:lnTo>
                  <a:pt x="9826658" y="206895"/>
                </a:lnTo>
                <a:lnTo>
                  <a:pt x="9844680" y="182699"/>
                </a:lnTo>
                <a:lnTo>
                  <a:pt x="9860101" y="159494"/>
                </a:lnTo>
                <a:lnTo>
                  <a:pt x="9873048" y="137775"/>
                </a:lnTo>
                <a:lnTo>
                  <a:pt x="9883652" y="118038"/>
                </a:lnTo>
                <a:lnTo>
                  <a:pt x="9892039" y="100778"/>
                </a:lnTo>
                <a:lnTo>
                  <a:pt x="9898338" y="86491"/>
                </a:lnTo>
                <a:lnTo>
                  <a:pt x="9905189" y="68819"/>
                </a:lnTo>
                <a:lnTo>
                  <a:pt x="9905998" y="66424"/>
                </a:lnTo>
                <a:lnTo>
                  <a:pt x="9905998" y="0"/>
                </a:lnTo>
                <a:lnTo>
                  <a:pt x="9905189" y="1382"/>
                </a:lnTo>
                <a:lnTo>
                  <a:pt x="9902679" y="8236"/>
                </a:lnTo>
                <a:lnTo>
                  <a:pt x="9898338" y="19054"/>
                </a:lnTo>
                <a:lnTo>
                  <a:pt x="9873048" y="70338"/>
                </a:lnTo>
                <a:lnTo>
                  <a:pt x="9844680" y="115262"/>
                </a:lnTo>
                <a:lnTo>
                  <a:pt x="9805906" y="164150"/>
                </a:lnTo>
                <a:lnTo>
                  <a:pt x="9755698" y="213039"/>
                </a:lnTo>
                <a:lnTo>
                  <a:pt x="9693028" y="257963"/>
                </a:lnTo>
                <a:lnTo>
                  <a:pt x="9656699" y="277700"/>
                </a:lnTo>
                <a:lnTo>
                  <a:pt x="9616868" y="294960"/>
                </a:lnTo>
                <a:lnTo>
                  <a:pt x="9573409" y="309247"/>
                </a:lnTo>
                <a:lnTo>
                  <a:pt x="9526191" y="320065"/>
                </a:lnTo>
                <a:lnTo>
                  <a:pt x="9475087" y="326919"/>
                </a:lnTo>
                <a:lnTo>
                  <a:pt x="9419969" y="329314"/>
                </a:lnTo>
                <a:lnTo>
                  <a:pt x="962645" y="329314"/>
                </a:lnTo>
                <a:lnTo>
                  <a:pt x="907531" y="331735"/>
                </a:lnTo>
                <a:lnTo>
                  <a:pt x="856478" y="338663"/>
                </a:lnTo>
                <a:lnTo>
                  <a:pt x="809352" y="349597"/>
                </a:lnTo>
                <a:lnTo>
                  <a:pt x="766020" y="364038"/>
                </a:lnTo>
                <a:lnTo>
                  <a:pt x="726347" y="381483"/>
                </a:lnTo>
                <a:lnTo>
                  <a:pt x="690202" y="401433"/>
                </a:lnTo>
                <a:lnTo>
                  <a:pt x="657449" y="423385"/>
                </a:lnTo>
                <a:lnTo>
                  <a:pt x="627956" y="446841"/>
                </a:lnTo>
                <a:lnTo>
                  <a:pt x="601590" y="471298"/>
                </a:lnTo>
                <a:lnTo>
                  <a:pt x="578216" y="496255"/>
                </a:lnTo>
                <a:lnTo>
                  <a:pt x="557701" y="521213"/>
                </a:lnTo>
                <a:lnTo>
                  <a:pt x="539913" y="545670"/>
                </a:lnTo>
                <a:lnTo>
                  <a:pt x="524717" y="569125"/>
                </a:lnTo>
                <a:lnTo>
                  <a:pt x="511980" y="591078"/>
                </a:lnTo>
                <a:lnTo>
                  <a:pt x="501569" y="611028"/>
                </a:lnTo>
                <a:lnTo>
                  <a:pt x="493350" y="628473"/>
                </a:lnTo>
                <a:lnTo>
                  <a:pt x="487190" y="642914"/>
                </a:lnTo>
                <a:lnTo>
                  <a:pt x="480512" y="660776"/>
                </a:lnTo>
                <a:lnTo>
                  <a:pt x="478943" y="660776"/>
                </a:lnTo>
                <a:lnTo>
                  <a:pt x="472275" y="642914"/>
                </a:lnTo>
                <a:lnTo>
                  <a:pt x="457935" y="611028"/>
                </a:lnTo>
                <a:lnTo>
                  <a:pt x="447560" y="591078"/>
                </a:lnTo>
                <a:lnTo>
                  <a:pt x="434874" y="569125"/>
                </a:lnTo>
                <a:lnTo>
                  <a:pt x="419746" y="545670"/>
                </a:lnTo>
                <a:lnTo>
                  <a:pt x="402044" y="521213"/>
                </a:lnTo>
                <a:lnTo>
                  <a:pt x="381638" y="496255"/>
                </a:lnTo>
                <a:lnTo>
                  <a:pt x="358396" y="471298"/>
                </a:lnTo>
                <a:lnTo>
                  <a:pt x="332187" y="446841"/>
                </a:lnTo>
                <a:lnTo>
                  <a:pt x="302882" y="423385"/>
                </a:lnTo>
                <a:lnTo>
                  <a:pt x="270347" y="401433"/>
                </a:lnTo>
                <a:lnTo>
                  <a:pt x="234453" y="381483"/>
                </a:lnTo>
                <a:lnTo>
                  <a:pt x="195068" y="364038"/>
                </a:lnTo>
                <a:lnTo>
                  <a:pt x="152061" y="349597"/>
                </a:lnTo>
                <a:lnTo>
                  <a:pt x="105302" y="338663"/>
                </a:lnTo>
                <a:lnTo>
                  <a:pt x="54658" y="331735"/>
                </a:lnTo>
                <a:lnTo>
                  <a:pt x="0" y="329314"/>
                </a:lnTo>
                <a:lnTo>
                  <a:pt x="0" y="396751"/>
                </a:lnTo>
                <a:lnTo>
                  <a:pt x="54658" y="399146"/>
                </a:lnTo>
                <a:lnTo>
                  <a:pt x="105302" y="406000"/>
                </a:lnTo>
                <a:lnTo>
                  <a:pt x="152061" y="416818"/>
                </a:lnTo>
                <a:lnTo>
                  <a:pt x="195068" y="431105"/>
                </a:lnTo>
                <a:lnTo>
                  <a:pt x="234453" y="448365"/>
                </a:lnTo>
                <a:lnTo>
                  <a:pt x="270347" y="468102"/>
                </a:lnTo>
                <a:lnTo>
                  <a:pt x="302882" y="489821"/>
                </a:lnTo>
                <a:lnTo>
                  <a:pt x="332187" y="513026"/>
                </a:lnTo>
                <a:lnTo>
                  <a:pt x="358396" y="537222"/>
                </a:lnTo>
                <a:lnTo>
                  <a:pt x="381638" y="561914"/>
                </a:lnTo>
                <a:lnTo>
                  <a:pt x="402044" y="586606"/>
                </a:lnTo>
                <a:lnTo>
                  <a:pt x="419746" y="610803"/>
                </a:lnTo>
                <a:lnTo>
                  <a:pt x="434874" y="634008"/>
                </a:lnTo>
                <a:lnTo>
                  <a:pt x="447560" y="655727"/>
                </a:lnTo>
                <a:lnTo>
                  <a:pt x="457935" y="675464"/>
                </a:lnTo>
                <a:lnTo>
                  <a:pt x="466130" y="692724"/>
                </a:lnTo>
                <a:lnTo>
                  <a:pt x="472275" y="707011"/>
                </a:lnTo>
                <a:lnTo>
                  <a:pt x="478943" y="724683"/>
                </a:lnTo>
                <a:lnTo>
                  <a:pt x="480512" y="724683"/>
                </a:lnTo>
                <a:lnTo>
                  <a:pt x="482955" y="717829"/>
                </a:lnTo>
                <a:close/>
              </a:path>
            </a:pathLst>
          </a:custGeom>
          <a:solidFill>
            <a:srgbClr val="0097C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42926" y="6462521"/>
            <a:ext cx="1373991" cy="31775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0" y="6362699"/>
            <a:ext cx="9906000" cy="495298"/>
          </a:xfrm>
          <a:custGeom>
            <a:avLst/>
            <a:gdLst/>
            <a:ahLst/>
            <a:cxnLst/>
            <a:rect l="l" t="t" r="r" b="b"/>
            <a:pathLst>
              <a:path w="9906000" h="495298">
                <a:moveTo>
                  <a:pt x="9906000" y="0"/>
                </a:moveTo>
                <a:lnTo>
                  <a:pt x="0" y="0"/>
                </a:lnTo>
                <a:lnTo>
                  <a:pt x="0" y="495298"/>
                </a:lnTo>
                <a:lnTo>
                  <a:pt x="9906000" y="495298"/>
                </a:lnTo>
                <a:lnTo>
                  <a:pt x="9906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3394709" y="409604"/>
            <a:ext cx="611836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60"/>
              </a:lnSpc>
              <a:spcBef>
                <a:spcPts val="128"/>
              </a:spcBef>
            </a:pPr>
            <a:r>
              <a:rPr sz="2400" b="1" spc="0" dirty="0" smtClean="0">
                <a:solidFill>
                  <a:srgbClr val="0097C6"/>
                </a:solidFill>
                <a:latin typeface="Arial Narrow"/>
                <a:cs typeface="Arial Narrow"/>
              </a:rPr>
              <a:t>D</a:t>
            </a:r>
            <a:r>
              <a:rPr sz="2400" b="1" spc="-4" dirty="0" smtClean="0">
                <a:solidFill>
                  <a:srgbClr val="0097C6"/>
                </a:solidFill>
                <a:latin typeface="Arial Narrow"/>
                <a:cs typeface="Arial Narrow"/>
              </a:rPr>
              <a:t>a</a:t>
            </a:r>
            <a:r>
              <a:rPr sz="2400" b="1" spc="0" dirty="0" smtClean="0">
                <a:solidFill>
                  <a:srgbClr val="0097C6"/>
                </a:solidFill>
                <a:latin typeface="Arial Narrow"/>
                <a:cs typeface="Arial Narrow"/>
              </a:rPr>
              <a:t>ta</a:t>
            </a:r>
            <a:endParaRPr sz="2400">
              <a:latin typeface="Arial Narrow"/>
              <a:cs typeface="Arial Narrow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005529" y="409604"/>
            <a:ext cx="1444208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60"/>
              </a:lnSpc>
              <a:spcBef>
                <a:spcPts val="128"/>
              </a:spcBef>
            </a:pPr>
            <a:r>
              <a:rPr sz="2400" b="1" spc="0" dirty="0" smtClean="0">
                <a:solidFill>
                  <a:srgbClr val="0097C6"/>
                </a:solidFill>
                <a:latin typeface="Arial Narrow"/>
                <a:cs typeface="Arial Narrow"/>
              </a:rPr>
              <a:t>C</a:t>
            </a:r>
            <a:r>
              <a:rPr sz="2400" b="1" spc="-4" dirty="0" smtClean="0">
                <a:solidFill>
                  <a:srgbClr val="0097C6"/>
                </a:solidFill>
                <a:latin typeface="Arial Narrow"/>
                <a:cs typeface="Arial Narrow"/>
              </a:rPr>
              <a:t>o</a:t>
            </a:r>
            <a:r>
              <a:rPr sz="2400" b="1" spc="0" dirty="0" smtClean="0">
                <a:solidFill>
                  <a:srgbClr val="0097C6"/>
                </a:solidFill>
                <a:latin typeface="Arial Narrow"/>
                <a:cs typeface="Arial Narrow"/>
              </a:rPr>
              <a:t>nv</a:t>
            </a:r>
            <a:r>
              <a:rPr sz="2400" b="1" spc="-4" dirty="0" smtClean="0">
                <a:solidFill>
                  <a:srgbClr val="0097C6"/>
                </a:solidFill>
                <a:latin typeface="Arial Narrow"/>
                <a:cs typeface="Arial Narrow"/>
              </a:rPr>
              <a:t>e</a:t>
            </a:r>
            <a:r>
              <a:rPr sz="2400" b="1" spc="0" dirty="0" smtClean="0">
                <a:solidFill>
                  <a:srgbClr val="0097C6"/>
                </a:solidFill>
                <a:latin typeface="Arial Narrow"/>
                <a:cs typeface="Arial Narrow"/>
              </a:rPr>
              <a:t>rsion</a:t>
            </a:r>
            <a:endParaRPr sz="2400">
              <a:latin typeface="Arial Narrow"/>
              <a:cs typeface="Arial Narrow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451500" y="409604"/>
            <a:ext cx="1237337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60"/>
              </a:lnSpc>
              <a:spcBef>
                <a:spcPts val="128"/>
              </a:spcBef>
            </a:pPr>
            <a:r>
              <a:rPr sz="2400" b="1" spc="0" dirty="0" smtClean="0">
                <a:solidFill>
                  <a:srgbClr val="0097C6"/>
                </a:solidFill>
                <a:latin typeface="Arial Narrow"/>
                <a:cs typeface="Arial Narrow"/>
              </a:rPr>
              <a:t>E</a:t>
            </a:r>
            <a:r>
              <a:rPr sz="2400" b="1" spc="-4" dirty="0" smtClean="0">
                <a:solidFill>
                  <a:srgbClr val="0097C6"/>
                </a:solidFill>
                <a:latin typeface="Arial Narrow"/>
                <a:cs typeface="Arial Narrow"/>
              </a:rPr>
              <a:t>x</a:t>
            </a:r>
            <a:r>
              <a:rPr sz="2400" b="1" spc="0" dirty="0" smtClean="0">
                <a:solidFill>
                  <a:srgbClr val="0097C6"/>
                </a:solidFill>
                <a:latin typeface="Arial Narrow"/>
                <a:cs typeface="Arial Narrow"/>
              </a:rPr>
              <a:t>amples</a:t>
            </a:r>
            <a:endParaRPr sz="2400">
              <a:latin typeface="Arial Narrow"/>
              <a:cs typeface="Arial Narrow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893970" y="1421155"/>
            <a:ext cx="783376" cy="445744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1844" marR="8110">
              <a:lnSpc>
                <a:spcPts val="1070"/>
              </a:lnSpc>
              <a:spcBef>
                <a:spcPts val="53"/>
              </a:spcBef>
            </a:pPr>
            <a:r>
              <a:rPr sz="950" b="1" dirty="0" smtClean="0">
                <a:solidFill>
                  <a:srgbClr val="534F5B"/>
                </a:solidFill>
                <a:latin typeface="Arial"/>
                <a:cs typeface="Arial"/>
              </a:rPr>
              <a:t>FR</a:t>
            </a:r>
            <a:r>
              <a:rPr sz="950" b="1" dirty="0" smtClean="0">
                <a:solidFill>
                  <a:srgbClr val="3A3A3D"/>
                </a:solidFill>
                <a:latin typeface="Arial"/>
                <a:cs typeface="Arial"/>
              </a:rPr>
              <a:t>O</a:t>
            </a:r>
            <a:r>
              <a:rPr sz="950" b="1" dirty="0" smtClean="0">
                <a:solidFill>
                  <a:srgbClr val="534F5B"/>
                </a:solidFill>
                <a:latin typeface="Arial"/>
                <a:cs typeface="Arial"/>
              </a:rPr>
              <a:t>M</a:t>
            </a:r>
            <a:r>
              <a:rPr sz="950" b="1" dirty="0" smtClean="0">
                <a:solidFill>
                  <a:srgbClr val="AE8553"/>
                </a:solidFill>
                <a:latin typeface="Arial"/>
                <a:cs typeface="Arial"/>
              </a:rPr>
              <a:t>:</a:t>
            </a:r>
            <a:r>
              <a:rPr sz="950" b="1" dirty="0" smtClean="0">
                <a:solidFill>
                  <a:srgbClr val="534F5B"/>
                </a:solidFill>
                <a:latin typeface="Arial"/>
                <a:cs typeface="Arial"/>
              </a:rPr>
              <a:t>:</a:t>
            </a:r>
            <a:endParaRPr sz="950">
              <a:latin typeface="Arial"/>
              <a:cs typeface="Arial"/>
            </a:endParaRPr>
          </a:p>
          <a:p>
            <a:pPr marL="21844" marR="230769">
              <a:lnSpc>
                <a:spcPts val="1092"/>
              </a:lnSpc>
              <a:spcBef>
                <a:spcPts val="366"/>
              </a:spcBef>
            </a:pPr>
            <a:r>
              <a:rPr sz="950" dirty="0" smtClean="0">
                <a:solidFill>
                  <a:srgbClr val="66616E"/>
                </a:solidFill>
                <a:latin typeface="Arial"/>
                <a:cs typeface="Arial"/>
              </a:rPr>
              <a:t>C</a:t>
            </a:r>
            <a:r>
              <a:rPr sz="950" dirty="0" smtClean="0">
                <a:solidFill>
                  <a:srgbClr val="48446D"/>
                </a:solidFill>
                <a:latin typeface="Arial"/>
                <a:cs typeface="Arial"/>
              </a:rPr>
              <a:t>H</a:t>
            </a:r>
            <a:r>
              <a:rPr sz="950" dirty="0" smtClean="0">
                <a:solidFill>
                  <a:srgbClr val="66616E"/>
                </a:solidFill>
                <a:latin typeface="Arial"/>
                <a:cs typeface="Arial"/>
              </a:rPr>
              <a:t>AR</a:t>
            </a:r>
            <a:r>
              <a:rPr sz="950" dirty="0" smtClean="0">
                <a:solidFill>
                  <a:srgbClr val="807480"/>
                </a:solidFill>
                <a:latin typeface="Arial"/>
                <a:cs typeface="Arial"/>
              </a:rPr>
              <a:t>(</a:t>
            </a:r>
            <a:r>
              <a:rPr sz="950" dirty="0" smtClean="0">
                <a:solidFill>
                  <a:srgbClr val="66616E"/>
                </a:solidFill>
                <a:latin typeface="Arial"/>
                <a:cs typeface="Arial"/>
              </a:rPr>
              <a:t>B} </a:t>
            </a:r>
            <a:endParaRPr sz="950">
              <a:latin typeface="Arial"/>
              <a:cs typeface="Arial"/>
            </a:endParaRPr>
          </a:p>
          <a:p>
            <a:pPr marL="21844" marR="230769">
              <a:lnSpc>
                <a:spcPts val="1092"/>
              </a:lnSpc>
              <a:spcBef>
                <a:spcPts val="203"/>
              </a:spcBef>
            </a:pPr>
            <a:r>
              <a:rPr sz="950" dirty="0" smtClean="0">
                <a:solidFill>
                  <a:srgbClr val="66616E"/>
                </a:solidFill>
                <a:latin typeface="Arial"/>
                <a:cs typeface="Arial"/>
              </a:rPr>
              <a:t>C</a:t>
            </a:r>
            <a:r>
              <a:rPr sz="950" dirty="0" smtClean="0">
                <a:solidFill>
                  <a:srgbClr val="48446D"/>
                </a:solidFill>
                <a:latin typeface="Arial"/>
                <a:cs typeface="Arial"/>
              </a:rPr>
              <a:t>H</a:t>
            </a:r>
            <a:r>
              <a:rPr sz="950" dirty="0" smtClean="0">
                <a:solidFill>
                  <a:srgbClr val="66616E"/>
                </a:solidFill>
                <a:latin typeface="Arial"/>
                <a:cs typeface="Arial"/>
              </a:rPr>
              <a:t>AR</a:t>
            </a:r>
            <a:r>
              <a:rPr sz="950" dirty="0" smtClean="0">
                <a:solidFill>
                  <a:srgbClr val="807480"/>
                </a:solidFill>
                <a:latin typeface="Arial"/>
                <a:cs typeface="Arial"/>
              </a:rPr>
              <a:t>(</a:t>
            </a:r>
            <a:r>
              <a:rPr sz="950" dirty="0" smtClean="0">
                <a:solidFill>
                  <a:srgbClr val="66616E"/>
                </a:solidFill>
                <a:latin typeface="Arial"/>
                <a:cs typeface="Arial"/>
              </a:rPr>
              <a:t>5} </a:t>
            </a:r>
            <a:endParaRPr sz="950">
              <a:latin typeface="Arial"/>
              <a:cs typeface="Arial"/>
            </a:endParaRPr>
          </a:p>
          <a:p>
            <a:pPr marL="21844" marR="230769">
              <a:lnSpc>
                <a:spcPts val="1092"/>
              </a:lnSpc>
              <a:spcBef>
                <a:spcPts val="203"/>
              </a:spcBef>
            </a:pPr>
            <a:r>
              <a:rPr sz="950" dirty="0" smtClean="0">
                <a:solidFill>
                  <a:srgbClr val="66616E"/>
                </a:solidFill>
                <a:latin typeface="Arial"/>
                <a:cs typeface="Arial"/>
              </a:rPr>
              <a:t>C</a:t>
            </a:r>
            <a:r>
              <a:rPr sz="950" dirty="0" smtClean="0">
                <a:solidFill>
                  <a:srgbClr val="48446D"/>
                </a:solidFill>
                <a:latin typeface="Arial"/>
                <a:cs typeface="Arial"/>
              </a:rPr>
              <a:t>H</a:t>
            </a:r>
            <a:r>
              <a:rPr sz="950" dirty="0" smtClean="0">
                <a:solidFill>
                  <a:srgbClr val="66616E"/>
                </a:solidFill>
                <a:latin typeface="Arial"/>
                <a:cs typeface="Arial"/>
              </a:rPr>
              <a:t>AR</a:t>
            </a:r>
            <a:r>
              <a:rPr sz="950" dirty="0" smtClean="0">
                <a:solidFill>
                  <a:srgbClr val="807480"/>
                </a:solidFill>
                <a:latin typeface="Arial"/>
                <a:cs typeface="Arial"/>
              </a:rPr>
              <a:t>(</a:t>
            </a:r>
            <a:r>
              <a:rPr sz="950" dirty="0" smtClean="0">
                <a:solidFill>
                  <a:srgbClr val="66616E"/>
                </a:solidFill>
                <a:latin typeface="Arial"/>
                <a:cs typeface="Arial"/>
              </a:rPr>
              <a:t>5} </a:t>
            </a:r>
            <a:endParaRPr sz="950">
              <a:latin typeface="Arial"/>
              <a:cs typeface="Arial"/>
            </a:endParaRPr>
          </a:p>
          <a:p>
            <a:pPr marL="21844" marR="230769">
              <a:lnSpc>
                <a:spcPts val="1092"/>
              </a:lnSpc>
              <a:spcBef>
                <a:spcPts val="203"/>
              </a:spcBef>
            </a:pPr>
            <a:r>
              <a:rPr sz="950" dirty="0" smtClean="0">
                <a:solidFill>
                  <a:srgbClr val="66616E"/>
                </a:solidFill>
                <a:latin typeface="Arial"/>
                <a:cs typeface="Arial"/>
              </a:rPr>
              <a:t>C</a:t>
            </a:r>
            <a:r>
              <a:rPr sz="950" dirty="0" smtClean="0">
                <a:solidFill>
                  <a:srgbClr val="48446D"/>
                </a:solidFill>
                <a:latin typeface="Arial"/>
                <a:cs typeface="Arial"/>
              </a:rPr>
              <a:t>H</a:t>
            </a:r>
            <a:r>
              <a:rPr sz="950" dirty="0" smtClean="0">
                <a:solidFill>
                  <a:srgbClr val="66616E"/>
                </a:solidFill>
                <a:latin typeface="Arial"/>
                <a:cs typeface="Arial"/>
              </a:rPr>
              <a:t>AR</a:t>
            </a:r>
            <a:r>
              <a:rPr sz="950" dirty="0" smtClean="0">
                <a:solidFill>
                  <a:srgbClr val="807480"/>
                </a:solidFill>
                <a:latin typeface="Arial"/>
                <a:cs typeface="Arial"/>
              </a:rPr>
              <a:t>(</a:t>
            </a:r>
            <a:r>
              <a:rPr sz="950" dirty="0" smtClean="0">
                <a:solidFill>
                  <a:srgbClr val="66616E"/>
                </a:solidFill>
                <a:latin typeface="Arial"/>
                <a:cs typeface="Arial"/>
              </a:rPr>
              <a:t>13} </a:t>
            </a:r>
            <a:endParaRPr sz="950">
              <a:latin typeface="Arial"/>
              <a:cs typeface="Arial"/>
            </a:endParaRPr>
          </a:p>
          <a:p>
            <a:pPr marL="21844" marR="230769">
              <a:lnSpc>
                <a:spcPts val="1092"/>
              </a:lnSpc>
              <a:spcBef>
                <a:spcPts val="203"/>
              </a:spcBef>
            </a:pPr>
            <a:r>
              <a:rPr sz="950" dirty="0" smtClean="0">
                <a:solidFill>
                  <a:srgbClr val="66616E"/>
                </a:solidFill>
                <a:latin typeface="Arial"/>
                <a:cs typeface="Arial"/>
              </a:rPr>
              <a:t>C</a:t>
            </a:r>
            <a:r>
              <a:rPr sz="950" dirty="0" smtClean="0">
                <a:solidFill>
                  <a:srgbClr val="48446D"/>
                </a:solidFill>
                <a:latin typeface="Arial"/>
                <a:cs typeface="Arial"/>
              </a:rPr>
              <a:t>H</a:t>
            </a:r>
            <a:r>
              <a:rPr sz="950" dirty="0" smtClean="0">
                <a:solidFill>
                  <a:srgbClr val="66616E"/>
                </a:solidFill>
                <a:latin typeface="Arial"/>
                <a:cs typeface="Arial"/>
              </a:rPr>
              <a:t>AR</a:t>
            </a:r>
            <a:r>
              <a:rPr sz="950" dirty="0" smtClean="0">
                <a:solidFill>
                  <a:srgbClr val="807480"/>
                </a:solidFill>
                <a:latin typeface="Arial"/>
                <a:cs typeface="Arial"/>
              </a:rPr>
              <a:t>(</a:t>
            </a:r>
            <a:r>
              <a:rPr sz="950" dirty="0" smtClean="0">
                <a:solidFill>
                  <a:srgbClr val="66616E"/>
                </a:solidFill>
                <a:latin typeface="Arial"/>
                <a:cs typeface="Arial"/>
              </a:rPr>
              <a:t>13} </a:t>
            </a:r>
            <a:endParaRPr sz="950">
              <a:latin typeface="Arial"/>
              <a:cs typeface="Arial"/>
            </a:endParaRPr>
          </a:p>
          <a:p>
            <a:pPr marL="21844" marR="230769">
              <a:lnSpc>
                <a:spcPts val="1092"/>
              </a:lnSpc>
              <a:spcBef>
                <a:spcPts val="203"/>
              </a:spcBef>
            </a:pPr>
            <a:r>
              <a:rPr sz="950" dirty="0" smtClean="0">
                <a:solidFill>
                  <a:srgbClr val="66616E"/>
                </a:solidFill>
                <a:latin typeface="Arial"/>
                <a:cs typeface="Arial"/>
              </a:rPr>
              <a:t>C</a:t>
            </a:r>
            <a:r>
              <a:rPr sz="950" dirty="0" smtClean="0">
                <a:solidFill>
                  <a:srgbClr val="48446D"/>
                </a:solidFill>
                <a:latin typeface="Arial"/>
                <a:cs typeface="Arial"/>
              </a:rPr>
              <a:t>H</a:t>
            </a:r>
            <a:r>
              <a:rPr sz="950" dirty="0" smtClean="0">
                <a:solidFill>
                  <a:srgbClr val="66616E"/>
                </a:solidFill>
                <a:latin typeface="Arial"/>
                <a:cs typeface="Arial"/>
              </a:rPr>
              <a:t>AR</a:t>
            </a:r>
            <a:r>
              <a:rPr sz="950" dirty="0" smtClean="0">
                <a:solidFill>
                  <a:srgbClr val="807480"/>
                </a:solidFill>
                <a:latin typeface="Arial"/>
                <a:cs typeface="Arial"/>
              </a:rPr>
              <a:t>(</a:t>
            </a:r>
            <a:r>
              <a:rPr sz="950" dirty="0" smtClean="0">
                <a:solidFill>
                  <a:srgbClr val="66616E"/>
                </a:solidFill>
                <a:latin typeface="Arial"/>
                <a:cs typeface="Arial"/>
              </a:rPr>
              <a:t>13}</a:t>
            </a:r>
            <a:endParaRPr sz="950">
              <a:latin typeface="Arial"/>
              <a:cs typeface="Arial"/>
            </a:endParaRPr>
          </a:p>
          <a:p>
            <a:pPr marL="12700" marR="8110">
              <a:lnSpc>
                <a:spcPts val="1170"/>
              </a:lnSpc>
              <a:spcBef>
                <a:spcPts val="261"/>
              </a:spcBef>
            </a:pPr>
            <a:r>
              <a:rPr sz="950" dirty="0" smtClean="0">
                <a:solidFill>
                  <a:srgbClr val="3A3A3D"/>
                </a:solidFill>
                <a:latin typeface="Segoe UI"/>
                <a:cs typeface="Segoe UI"/>
              </a:rPr>
              <a:t>�</a:t>
            </a:r>
            <a:r>
              <a:rPr sz="950" dirty="0" smtClean="0">
                <a:solidFill>
                  <a:srgbClr val="48446D"/>
                </a:solidFill>
                <a:latin typeface="Arial"/>
                <a:cs typeface="Arial"/>
              </a:rPr>
              <a:t>H</a:t>
            </a:r>
            <a:r>
              <a:rPr sz="950" dirty="0" smtClean="0">
                <a:solidFill>
                  <a:srgbClr val="66616E"/>
                </a:solidFill>
                <a:latin typeface="Arial"/>
                <a:cs typeface="Arial"/>
              </a:rPr>
              <a:t>AR</a:t>
            </a:r>
            <a:r>
              <a:rPr sz="950" dirty="0" smtClean="0">
                <a:solidFill>
                  <a:srgbClr val="807480"/>
                </a:solidFill>
                <a:latin typeface="Arial"/>
                <a:cs typeface="Arial"/>
              </a:rPr>
              <a:t>(</a:t>
            </a:r>
            <a:r>
              <a:rPr sz="950" dirty="0" smtClean="0">
                <a:solidFill>
                  <a:srgbClr val="66616E"/>
                </a:solidFill>
                <a:latin typeface="Arial"/>
                <a:cs typeface="Arial"/>
              </a:rPr>
              <a:t>13}</a:t>
            </a:r>
            <a:endParaRPr sz="950">
              <a:latin typeface="Arial"/>
              <a:cs typeface="Arial"/>
            </a:endParaRPr>
          </a:p>
          <a:p>
            <a:pPr marL="12700" indent="9144">
              <a:lnSpc>
                <a:spcPts val="1092"/>
              </a:lnSpc>
              <a:spcBef>
                <a:spcPts val="71"/>
              </a:spcBef>
            </a:pPr>
            <a:r>
              <a:rPr sz="950" dirty="0" smtClean="0">
                <a:solidFill>
                  <a:srgbClr val="66616E"/>
                </a:solidFill>
                <a:latin typeface="Arial"/>
                <a:cs typeface="Arial"/>
              </a:rPr>
              <a:t>C</a:t>
            </a:r>
            <a:r>
              <a:rPr sz="950" dirty="0" smtClean="0">
                <a:solidFill>
                  <a:srgbClr val="534F5B"/>
                </a:solidFill>
                <a:latin typeface="Arial"/>
                <a:cs typeface="Arial"/>
              </a:rPr>
              <a:t>H</a:t>
            </a:r>
            <a:r>
              <a:rPr sz="950" dirty="0" smtClean="0">
                <a:solidFill>
                  <a:srgbClr val="66616E"/>
                </a:solidFill>
                <a:latin typeface="Arial"/>
                <a:cs typeface="Arial"/>
              </a:rPr>
              <a:t>A</a:t>
            </a:r>
            <a:r>
              <a:rPr sz="950" dirty="0" smtClean="0">
                <a:solidFill>
                  <a:srgbClr val="534F5B"/>
                </a:solidFill>
                <a:latin typeface="Arial"/>
                <a:cs typeface="Arial"/>
              </a:rPr>
              <a:t>R</a:t>
            </a:r>
            <a:r>
              <a:rPr sz="950" dirty="0" smtClean="0">
                <a:solidFill>
                  <a:srgbClr val="807480"/>
                </a:solidFill>
                <a:latin typeface="Arial"/>
                <a:cs typeface="Arial"/>
              </a:rPr>
              <a:t>(</a:t>
            </a:r>
            <a:r>
              <a:rPr sz="950" dirty="0" smtClean="0">
                <a:solidFill>
                  <a:srgbClr val="66616E"/>
                </a:solidFill>
                <a:latin typeface="Arial"/>
                <a:cs typeface="Arial"/>
              </a:rPr>
              <a:t>13} </a:t>
            </a:r>
            <a:endParaRPr sz="950">
              <a:latin typeface="Arial"/>
              <a:cs typeface="Arial"/>
            </a:endParaRPr>
          </a:p>
          <a:p>
            <a:pPr marL="12700">
              <a:lnSpc>
                <a:spcPts val="1092"/>
              </a:lnSpc>
              <a:spcBef>
                <a:spcPts val="206"/>
              </a:spcBef>
            </a:pPr>
            <a:r>
              <a:rPr sz="950" dirty="0" smtClean="0">
                <a:solidFill>
                  <a:srgbClr val="66616E"/>
                </a:solidFill>
                <a:latin typeface="Arial"/>
                <a:cs typeface="Arial"/>
              </a:rPr>
              <a:t>C</a:t>
            </a:r>
            <a:r>
              <a:rPr sz="950" dirty="0" smtClean="0">
                <a:solidFill>
                  <a:srgbClr val="534F5B"/>
                </a:solidFill>
                <a:latin typeface="Arial"/>
                <a:cs typeface="Arial"/>
              </a:rPr>
              <a:t>H</a:t>
            </a:r>
            <a:r>
              <a:rPr sz="950" dirty="0" smtClean="0">
                <a:solidFill>
                  <a:srgbClr val="66616E"/>
                </a:solidFill>
                <a:latin typeface="Arial"/>
                <a:cs typeface="Arial"/>
              </a:rPr>
              <a:t>A</a:t>
            </a:r>
            <a:r>
              <a:rPr sz="950" dirty="0" smtClean="0">
                <a:solidFill>
                  <a:srgbClr val="534F5B"/>
                </a:solidFill>
                <a:latin typeface="Arial"/>
                <a:cs typeface="Arial"/>
              </a:rPr>
              <a:t>R</a:t>
            </a:r>
            <a:r>
              <a:rPr sz="950" dirty="0" smtClean="0">
                <a:solidFill>
                  <a:srgbClr val="807480"/>
                </a:solidFill>
                <a:latin typeface="Arial"/>
                <a:cs typeface="Arial"/>
              </a:rPr>
              <a:t>(</a:t>
            </a:r>
            <a:r>
              <a:rPr sz="950" dirty="0" smtClean="0">
                <a:solidFill>
                  <a:srgbClr val="66616E"/>
                </a:solidFill>
                <a:latin typeface="Arial"/>
                <a:cs typeface="Arial"/>
              </a:rPr>
              <a:t>6} </a:t>
            </a:r>
            <a:endParaRPr sz="950">
              <a:latin typeface="Arial"/>
              <a:cs typeface="Arial"/>
            </a:endParaRPr>
          </a:p>
          <a:p>
            <a:pPr marL="12700">
              <a:lnSpc>
                <a:spcPts val="1092"/>
              </a:lnSpc>
              <a:spcBef>
                <a:spcPts val="206"/>
              </a:spcBef>
            </a:pPr>
            <a:r>
              <a:rPr sz="950" dirty="0" smtClean="0">
                <a:solidFill>
                  <a:srgbClr val="66616E"/>
                </a:solidFill>
                <a:latin typeface="Arial"/>
                <a:cs typeface="Arial"/>
              </a:rPr>
              <a:t>C</a:t>
            </a:r>
            <a:r>
              <a:rPr sz="950" dirty="0" smtClean="0">
                <a:solidFill>
                  <a:srgbClr val="534F5B"/>
                </a:solidFill>
                <a:latin typeface="Arial"/>
                <a:cs typeface="Arial"/>
              </a:rPr>
              <a:t>H</a:t>
            </a:r>
            <a:r>
              <a:rPr sz="950" dirty="0" smtClean="0">
                <a:solidFill>
                  <a:srgbClr val="66616E"/>
                </a:solidFill>
                <a:latin typeface="Arial"/>
                <a:cs typeface="Arial"/>
              </a:rPr>
              <a:t>A</a:t>
            </a:r>
            <a:r>
              <a:rPr sz="950" dirty="0" smtClean="0">
                <a:solidFill>
                  <a:srgbClr val="534F5B"/>
                </a:solidFill>
                <a:latin typeface="Arial"/>
                <a:cs typeface="Arial"/>
              </a:rPr>
              <a:t>R</a:t>
            </a:r>
            <a:r>
              <a:rPr sz="950" dirty="0" smtClean="0">
                <a:solidFill>
                  <a:srgbClr val="807480"/>
                </a:solidFill>
                <a:latin typeface="Arial"/>
                <a:cs typeface="Arial"/>
              </a:rPr>
              <a:t>(</a:t>
            </a:r>
            <a:r>
              <a:rPr sz="950" dirty="0" smtClean="0">
                <a:solidFill>
                  <a:srgbClr val="66616E"/>
                </a:solidFill>
                <a:latin typeface="Arial"/>
                <a:cs typeface="Arial"/>
              </a:rPr>
              <a:t>6} </a:t>
            </a:r>
            <a:endParaRPr sz="950">
              <a:latin typeface="Arial"/>
              <a:cs typeface="Arial"/>
            </a:endParaRPr>
          </a:p>
          <a:p>
            <a:pPr marL="12700">
              <a:lnSpc>
                <a:spcPts val="1092"/>
              </a:lnSpc>
              <a:spcBef>
                <a:spcPts val="206"/>
              </a:spcBef>
            </a:pPr>
            <a:r>
              <a:rPr sz="950" dirty="0" smtClean="0">
                <a:solidFill>
                  <a:srgbClr val="66616E"/>
                </a:solidFill>
                <a:latin typeface="Arial"/>
                <a:cs typeface="Arial"/>
              </a:rPr>
              <a:t>VARCHA</a:t>
            </a:r>
            <a:r>
              <a:rPr sz="950" dirty="0" smtClean="0">
                <a:solidFill>
                  <a:srgbClr val="534F5B"/>
                </a:solidFill>
                <a:latin typeface="Arial"/>
                <a:cs typeface="Arial"/>
              </a:rPr>
              <a:t>R</a:t>
            </a:r>
            <a:r>
              <a:rPr sz="950" dirty="0" smtClean="0">
                <a:solidFill>
                  <a:srgbClr val="807480"/>
                </a:solidFill>
                <a:latin typeface="Arial"/>
                <a:cs typeface="Arial"/>
              </a:rPr>
              <a:t>{</a:t>
            </a:r>
            <a:r>
              <a:rPr sz="950" dirty="0" smtClean="0">
                <a:solidFill>
                  <a:srgbClr val="66616E"/>
                </a:solidFill>
                <a:latin typeface="Arial"/>
                <a:cs typeface="Arial"/>
              </a:rPr>
              <a:t>S) </a:t>
            </a:r>
            <a:endParaRPr sz="950">
              <a:latin typeface="Arial"/>
              <a:cs typeface="Arial"/>
            </a:endParaRPr>
          </a:p>
          <a:p>
            <a:pPr marL="12700">
              <a:lnSpc>
                <a:spcPts val="1092"/>
              </a:lnSpc>
              <a:spcBef>
                <a:spcPts val="206"/>
              </a:spcBef>
            </a:pPr>
            <a:r>
              <a:rPr sz="950" dirty="0" smtClean="0">
                <a:solidFill>
                  <a:srgbClr val="534F5B"/>
                </a:solidFill>
                <a:latin typeface="Arial"/>
                <a:cs typeface="Arial"/>
              </a:rPr>
              <a:t>B</a:t>
            </a:r>
            <a:r>
              <a:rPr sz="950" dirty="0" smtClean="0">
                <a:solidFill>
                  <a:srgbClr val="66616E"/>
                </a:solidFill>
                <a:latin typeface="Arial"/>
                <a:cs typeface="Arial"/>
              </a:rPr>
              <a:t>YT</a:t>
            </a:r>
            <a:r>
              <a:rPr sz="950" dirty="0" smtClean="0">
                <a:solidFill>
                  <a:srgbClr val="534F5B"/>
                </a:solidFill>
                <a:latin typeface="Arial"/>
                <a:cs typeface="Arial"/>
              </a:rPr>
              <a:t>IE</a:t>
            </a:r>
            <a:r>
              <a:rPr sz="950" dirty="0" smtClean="0">
                <a:solidFill>
                  <a:srgbClr val="66616E"/>
                </a:solidFill>
                <a:latin typeface="Arial"/>
                <a:cs typeface="Arial"/>
              </a:rPr>
              <a:t>I</a:t>
            </a:r>
            <a:r>
              <a:rPr sz="950" dirty="0" smtClean="0">
                <a:solidFill>
                  <a:srgbClr val="807480"/>
                </a:solidFill>
                <a:latin typeface="Arial"/>
                <a:cs typeface="Arial"/>
              </a:rPr>
              <a:t>I</a:t>
            </a:r>
            <a:r>
              <a:rPr sz="950" dirty="0" smtClean="0">
                <a:solidFill>
                  <a:srgbClr val="534F5B"/>
                </a:solidFill>
                <a:latin typeface="Arial"/>
                <a:cs typeface="Arial"/>
              </a:rPr>
              <a:t>N</a:t>
            </a:r>
            <a:r>
              <a:rPr sz="950" dirty="0" smtClean="0">
                <a:solidFill>
                  <a:srgbClr val="66616E"/>
                </a:solidFill>
                <a:latin typeface="Arial"/>
                <a:cs typeface="Arial"/>
              </a:rPr>
              <a:t>T </a:t>
            </a:r>
            <a:endParaRPr sz="950">
              <a:latin typeface="Arial"/>
              <a:cs typeface="Arial"/>
            </a:endParaRPr>
          </a:p>
          <a:p>
            <a:pPr marL="12700">
              <a:lnSpc>
                <a:spcPts val="1092"/>
              </a:lnSpc>
              <a:spcBef>
                <a:spcPts val="206"/>
              </a:spcBef>
            </a:pPr>
            <a:r>
              <a:rPr sz="950" dirty="0" smtClean="0">
                <a:solidFill>
                  <a:srgbClr val="66616E"/>
                </a:solidFill>
                <a:latin typeface="Arial"/>
                <a:cs typeface="Arial"/>
              </a:rPr>
              <a:t>SMA</a:t>
            </a:r>
            <a:r>
              <a:rPr sz="950" dirty="0" smtClean="0">
                <a:solidFill>
                  <a:srgbClr val="534F5B"/>
                </a:solidFill>
                <a:latin typeface="Arial"/>
                <a:cs typeface="Arial"/>
              </a:rPr>
              <a:t>LLI</a:t>
            </a:r>
            <a:r>
              <a:rPr sz="950" dirty="0" smtClean="0">
                <a:solidFill>
                  <a:srgbClr val="66616E"/>
                </a:solidFill>
                <a:latin typeface="Arial"/>
                <a:cs typeface="Arial"/>
              </a:rPr>
              <a:t>N</a:t>
            </a:r>
            <a:r>
              <a:rPr sz="950" dirty="0" smtClean="0">
                <a:solidFill>
                  <a:srgbClr val="332E53"/>
                </a:solidFill>
                <a:latin typeface="Arial"/>
                <a:cs typeface="Arial"/>
              </a:rPr>
              <a:t>T </a:t>
            </a:r>
            <a:endParaRPr sz="950">
              <a:latin typeface="Arial"/>
              <a:cs typeface="Arial"/>
            </a:endParaRPr>
          </a:p>
          <a:p>
            <a:pPr marL="12700">
              <a:lnSpc>
                <a:spcPts val="1092"/>
              </a:lnSpc>
              <a:spcBef>
                <a:spcPts val="206"/>
              </a:spcBef>
            </a:pPr>
            <a:r>
              <a:rPr sz="950" dirty="0" smtClean="0">
                <a:solidFill>
                  <a:srgbClr val="E5B26E"/>
                </a:solidFill>
                <a:latin typeface="Arial"/>
                <a:cs typeface="Arial"/>
              </a:rPr>
              <a:t>I</a:t>
            </a:r>
            <a:r>
              <a:rPr sz="950" dirty="0" smtClean="0">
                <a:solidFill>
                  <a:srgbClr val="28368E"/>
                </a:solidFill>
                <a:latin typeface="Arial"/>
                <a:cs typeface="Arial"/>
              </a:rPr>
              <a:t>I</a:t>
            </a:r>
            <a:r>
              <a:rPr sz="950" dirty="0" smtClean="0">
                <a:solidFill>
                  <a:srgbClr val="66616E"/>
                </a:solidFill>
                <a:latin typeface="Arial"/>
                <a:cs typeface="Arial"/>
              </a:rPr>
              <a:t>N</a:t>
            </a:r>
            <a:r>
              <a:rPr sz="950" dirty="0" smtClean="0">
                <a:solidFill>
                  <a:srgbClr val="534F5B"/>
                </a:solidFill>
                <a:latin typeface="Arial"/>
                <a:cs typeface="Arial"/>
              </a:rPr>
              <a:t>TE</a:t>
            </a:r>
            <a:r>
              <a:rPr sz="950" dirty="0" smtClean="0">
                <a:solidFill>
                  <a:srgbClr val="66616E"/>
                </a:solidFill>
                <a:latin typeface="Arial"/>
                <a:cs typeface="Arial"/>
              </a:rPr>
              <a:t>G</a:t>
            </a:r>
            <a:r>
              <a:rPr sz="950" dirty="0" smtClean="0">
                <a:solidFill>
                  <a:srgbClr val="534F5B"/>
                </a:solidFill>
                <a:latin typeface="Arial"/>
                <a:cs typeface="Arial"/>
              </a:rPr>
              <a:t>IER </a:t>
            </a:r>
            <a:endParaRPr sz="950">
              <a:latin typeface="Arial"/>
              <a:cs typeface="Arial"/>
            </a:endParaRPr>
          </a:p>
          <a:p>
            <a:pPr marL="12700">
              <a:lnSpc>
                <a:spcPts val="1092"/>
              </a:lnSpc>
              <a:spcBef>
                <a:spcPts val="206"/>
              </a:spcBef>
            </a:pPr>
            <a:r>
              <a:rPr sz="950" dirty="0" smtClean="0">
                <a:solidFill>
                  <a:srgbClr val="E5B26E"/>
                </a:solidFill>
                <a:latin typeface="Arial"/>
                <a:cs typeface="Arial"/>
              </a:rPr>
              <a:t>I</a:t>
            </a:r>
            <a:r>
              <a:rPr sz="950" dirty="0" smtClean="0">
                <a:solidFill>
                  <a:srgbClr val="28368E"/>
                </a:solidFill>
                <a:latin typeface="Arial"/>
                <a:cs typeface="Arial"/>
              </a:rPr>
              <a:t>I</a:t>
            </a:r>
            <a:r>
              <a:rPr sz="950" dirty="0" smtClean="0">
                <a:solidFill>
                  <a:srgbClr val="66616E"/>
                </a:solidFill>
                <a:latin typeface="Arial"/>
                <a:cs typeface="Arial"/>
              </a:rPr>
              <a:t>N</a:t>
            </a:r>
            <a:r>
              <a:rPr sz="950" dirty="0" smtClean="0">
                <a:solidFill>
                  <a:srgbClr val="534F5B"/>
                </a:solidFill>
                <a:latin typeface="Arial"/>
                <a:cs typeface="Arial"/>
              </a:rPr>
              <a:t>TE</a:t>
            </a:r>
            <a:r>
              <a:rPr sz="950" dirty="0" smtClean="0">
                <a:solidFill>
                  <a:srgbClr val="66616E"/>
                </a:solidFill>
                <a:latin typeface="Arial"/>
                <a:cs typeface="Arial"/>
              </a:rPr>
              <a:t>G</a:t>
            </a:r>
            <a:r>
              <a:rPr sz="950" dirty="0" smtClean="0">
                <a:solidFill>
                  <a:srgbClr val="534F5B"/>
                </a:solidFill>
                <a:latin typeface="Arial"/>
                <a:cs typeface="Arial"/>
              </a:rPr>
              <a:t>IER </a:t>
            </a:r>
            <a:endParaRPr sz="950">
              <a:latin typeface="Arial"/>
              <a:cs typeface="Arial"/>
            </a:endParaRPr>
          </a:p>
          <a:p>
            <a:pPr marL="12700">
              <a:lnSpc>
                <a:spcPts val="1092"/>
              </a:lnSpc>
              <a:spcBef>
                <a:spcPts val="206"/>
              </a:spcBef>
            </a:pPr>
            <a:r>
              <a:rPr sz="950" dirty="0" smtClean="0">
                <a:solidFill>
                  <a:srgbClr val="E5B26E"/>
                </a:solidFill>
                <a:latin typeface="Arial"/>
                <a:cs typeface="Arial"/>
              </a:rPr>
              <a:t>I</a:t>
            </a:r>
            <a:r>
              <a:rPr sz="950" dirty="0" smtClean="0">
                <a:solidFill>
                  <a:srgbClr val="28368E"/>
                </a:solidFill>
                <a:latin typeface="Arial"/>
                <a:cs typeface="Arial"/>
              </a:rPr>
              <a:t>I</a:t>
            </a:r>
            <a:r>
              <a:rPr sz="950" dirty="0" smtClean="0">
                <a:solidFill>
                  <a:srgbClr val="66616E"/>
                </a:solidFill>
                <a:latin typeface="Arial"/>
                <a:cs typeface="Arial"/>
              </a:rPr>
              <a:t>N</a:t>
            </a:r>
            <a:r>
              <a:rPr sz="950" dirty="0" smtClean="0">
                <a:solidFill>
                  <a:srgbClr val="534F5B"/>
                </a:solidFill>
                <a:latin typeface="Arial"/>
                <a:cs typeface="Arial"/>
              </a:rPr>
              <a:t>TE</a:t>
            </a:r>
            <a:r>
              <a:rPr sz="950" dirty="0" smtClean="0">
                <a:solidFill>
                  <a:srgbClr val="66616E"/>
                </a:solidFill>
                <a:latin typeface="Arial"/>
                <a:cs typeface="Arial"/>
              </a:rPr>
              <a:t>G</a:t>
            </a:r>
            <a:r>
              <a:rPr sz="950" dirty="0" smtClean="0">
                <a:solidFill>
                  <a:srgbClr val="534F5B"/>
                </a:solidFill>
                <a:latin typeface="Arial"/>
                <a:cs typeface="Arial"/>
              </a:rPr>
              <a:t>IER </a:t>
            </a:r>
            <a:endParaRPr sz="950">
              <a:latin typeface="Arial"/>
              <a:cs typeface="Arial"/>
            </a:endParaRPr>
          </a:p>
          <a:p>
            <a:pPr marL="12700">
              <a:lnSpc>
                <a:spcPts val="1092"/>
              </a:lnSpc>
              <a:spcBef>
                <a:spcPts val="206"/>
              </a:spcBef>
            </a:pPr>
            <a:r>
              <a:rPr sz="950" dirty="0" smtClean="0">
                <a:solidFill>
                  <a:srgbClr val="E5B26E"/>
                </a:solidFill>
                <a:latin typeface="Arial"/>
                <a:cs typeface="Arial"/>
              </a:rPr>
              <a:t>I</a:t>
            </a:r>
            <a:r>
              <a:rPr sz="950" dirty="0" smtClean="0">
                <a:solidFill>
                  <a:srgbClr val="28368E"/>
                </a:solidFill>
                <a:latin typeface="Arial"/>
                <a:cs typeface="Arial"/>
              </a:rPr>
              <a:t>I</a:t>
            </a:r>
            <a:r>
              <a:rPr sz="950" dirty="0" smtClean="0">
                <a:solidFill>
                  <a:srgbClr val="66616E"/>
                </a:solidFill>
                <a:latin typeface="Arial"/>
                <a:cs typeface="Arial"/>
              </a:rPr>
              <a:t>N</a:t>
            </a:r>
            <a:r>
              <a:rPr sz="950" dirty="0" smtClean="0">
                <a:solidFill>
                  <a:srgbClr val="534F5B"/>
                </a:solidFill>
                <a:latin typeface="Arial"/>
                <a:cs typeface="Arial"/>
              </a:rPr>
              <a:t>TE</a:t>
            </a:r>
            <a:r>
              <a:rPr sz="950" dirty="0" smtClean="0">
                <a:solidFill>
                  <a:srgbClr val="66616E"/>
                </a:solidFill>
                <a:latin typeface="Arial"/>
                <a:cs typeface="Arial"/>
              </a:rPr>
              <a:t>G</a:t>
            </a:r>
            <a:r>
              <a:rPr sz="950" dirty="0" smtClean="0">
                <a:solidFill>
                  <a:srgbClr val="534F5B"/>
                </a:solidFill>
                <a:latin typeface="Arial"/>
                <a:cs typeface="Arial"/>
              </a:rPr>
              <a:t>IER </a:t>
            </a:r>
            <a:endParaRPr sz="950">
              <a:latin typeface="Arial"/>
              <a:cs typeface="Arial"/>
            </a:endParaRPr>
          </a:p>
          <a:p>
            <a:pPr marL="12700">
              <a:lnSpc>
                <a:spcPts val="1092"/>
              </a:lnSpc>
              <a:spcBef>
                <a:spcPts val="206"/>
              </a:spcBef>
            </a:pPr>
            <a:r>
              <a:rPr sz="950" dirty="0" smtClean="0">
                <a:solidFill>
                  <a:srgbClr val="E5B26E"/>
                </a:solidFill>
                <a:latin typeface="Arial"/>
                <a:cs typeface="Arial"/>
              </a:rPr>
              <a:t>I</a:t>
            </a:r>
            <a:r>
              <a:rPr sz="950" dirty="0" smtClean="0">
                <a:solidFill>
                  <a:srgbClr val="28368E"/>
                </a:solidFill>
                <a:latin typeface="Arial"/>
                <a:cs typeface="Arial"/>
              </a:rPr>
              <a:t>I</a:t>
            </a:r>
            <a:r>
              <a:rPr sz="950" dirty="0" smtClean="0">
                <a:solidFill>
                  <a:srgbClr val="66616E"/>
                </a:solidFill>
                <a:latin typeface="Arial"/>
                <a:cs typeface="Arial"/>
              </a:rPr>
              <a:t>N</a:t>
            </a:r>
            <a:r>
              <a:rPr sz="950" dirty="0" smtClean="0">
                <a:solidFill>
                  <a:srgbClr val="534F5B"/>
                </a:solidFill>
                <a:latin typeface="Arial"/>
                <a:cs typeface="Arial"/>
              </a:rPr>
              <a:t>TE</a:t>
            </a:r>
            <a:r>
              <a:rPr sz="950" dirty="0" smtClean="0">
                <a:solidFill>
                  <a:srgbClr val="66616E"/>
                </a:solidFill>
                <a:latin typeface="Arial"/>
                <a:cs typeface="Arial"/>
              </a:rPr>
              <a:t>G</a:t>
            </a:r>
            <a:r>
              <a:rPr sz="950" dirty="0" smtClean="0">
                <a:solidFill>
                  <a:srgbClr val="534F5B"/>
                </a:solidFill>
                <a:latin typeface="Arial"/>
                <a:cs typeface="Arial"/>
              </a:rPr>
              <a:t>IER </a:t>
            </a:r>
            <a:endParaRPr sz="950">
              <a:latin typeface="Arial"/>
              <a:cs typeface="Arial"/>
            </a:endParaRPr>
          </a:p>
          <a:p>
            <a:pPr marL="12700">
              <a:lnSpc>
                <a:spcPts val="1092"/>
              </a:lnSpc>
              <a:spcBef>
                <a:spcPts val="206"/>
              </a:spcBef>
            </a:pPr>
            <a:r>
              <a:rPr sz="950" dirty="0" smtClean="0">
                <a:solidFill>
                  <a:srgbClr val="E5B26E"/>
                </a:solidFill>
                <a:latin typeface="Arial"/>
                <a:cs typeface="Arial"/>
              </a:rPr>
              <a:t>I</a:t>
            </a:r>
            <a:r>
              <a:rPr sz="950" dirty="0" smtClean="0">
                <a:solidFill>
                  <a:srgbClr val="28368E"/>
                </a:solidFill>
                <a:latin typeface="Arial"/>
                <a:cs typeface="Arial"/>
              </a:rPr>
              <a:t>I</a:t>
            </a:r>
            <a:r>
              <a:rPr sz="950" dirty="0" smtClean="0">
                <a:solidFill>
                  <a:srgbClr val="66616E"/>
                </a:solidFill>
                <a:latin typeface="Arial"/>
                <a:cs typeface="Arial"/>
              </a:rPr>
              <a:t>N</a:t>
            </a:r>
            <a:r>
              <a:rPr sz="950" dirty="0" smtClean="0">
                <a:solidFill>
                  <a:srgbClr val="534F5B"/>
                </a:solidFill>
                <a:latin typeface="Arial"/>
                <a:cs typeface="Arial"/>
              </a:rPr>
              <a:t>TE</a:t>
            </a:r>
            <a:r>
              <a:rPr sz="950" dirty="0" smtClean="0">
                <a:solidFill>
                  <a:srgbClr val="66616E"/>
                </a:solidFill>
                <a:latin typeface="Arial"/>
                <a:cs typeface="Arial"/>
              </a:rPr>
              <a:t>G</a:t>
            </a:r>
            <a:r>
              <a:rPr sz="950" dirty="0" smtClean="0">
                <a:solidFill>
                  <a:srgbClr val="534F5B"/>
                </a:solidFill>
                <a:latin typeface="Arial"/>
                <a:cs typeface="Arial"/>
              </a:rPr>
              <a:t>IER </a:t>
            </a:r>
            <a:endParaRPr sz="950">
              <a:latin typeface="Arial"/>
              <a:cs typeface="Arial"/>
            </a:endParaRPr>
          </a:p>
          <a:p>
            <a:pPr marL="12700">
              <a:lnSpc>
                <a:spcPts val="1092"/>
              </a:lnSpc>
              <a:spcBef>
                <a:spcPts val="206"/>
              </a:spcBef>
            </a:pPr>
            <a:r>
              <a:rPr sz="950" dirty="0" smtClean="0">
                <a:solidFill>
                  <a:srgbClr val="534F5B"/>
                </a:solidFill>
                <a:latin typeface="Arial"/>
                <a:cs typeface="Arial"/>
              </a:rPr>
              <a:t>DE</a:t>
            </a:r>
            <a:r>
              <a:rPr sz="950" dirty="0" smtClean="0">
                <a:solidFill>
                  <a:srgbClr val="66616E"/>
                </a:solidFill>
                <a:latin typeface="Arial"/>
                <a:cs typeface="Arial"/>
              </a:rPr>
              <a:t>CIIMA</a:t>
            </a:r>
            <a:r>
              <a:rPr sz="950" dirty="0" smtClean="0">
                <a:solidFill>
                  <a:srgbClr val="534F5B"/>
                </a:solidFill>
                <a:latin typeface="Arial"/>
                <a:cs typeface="Arial"/>
              </a:rPr>
              <a:t>L</a:t>
            </a:r>
            <a:r>
              <a:rPr sz="950" dirty="0" smtClean="0">
                <a:solidFill>
                  <a:srgbClr val="66616E"/>
                </a:solidFill>
                <a:latin typeface="Arial"/>
                <a:cs typeface="Arial"/>
              </a:rPr>
              <a:t>{3</a:t>
            </a:r>
            <a:r>
              <a:rPr sz="950" dirty="0" smtClean="0">
                <a:solidFill>
                  <a:srgbClr val="807480"/>
                </a:solidFill>
                <a:latin typeface="Arial"/>
                <a:cs typeface="Arial"/>
              </a:rPr>
              <a:t>,</a:t>
            </a:r>
            <a:r>
              <a:rPr sz="950" dirty="0" smtClean="0">
                <a:solidFill>
                  <a:srgbClr val="66616E"/>
                </a:solidFill>
                <a:latin typeface="Arial"/>
                <a:cs typeface="Arial"/>
              </a:rPr>
              <a:t>2) </a:t>
            </a:r>
            <a:endParaRPr sz="950">
              <a:latin typeface="Arial"/>
              <a:cs typeface="Arial"/>
            </a:endParaRPr>
          </a:p>
          <a:p>
            <a:pPr marL="12700">
              <a:lnSpc>
                <a:spcPts val="1092"/>
              </a:lnSpc>
              <a:spcBef>
                <a:spcPts val="206"/>
              </a:spcBef>
            </a:pPr>
            <a:r>
              <a:rPr sz="950" dirty="0" smtClean="0">
                <a:solidFill>
                  <a:srgbClr val="534F5B"/>
                </a:solidFill>
                <a:latin typeface="Arial"/>
                <a:cs typeface="Arial"/>
              </a:rPr>
              <a:t>DE</a:t>
            </a:r>
            <a:r>
              <a:rPr sz="950" dirty="0" smtClean="0">
                <a:solidFill>
                  <a:srgbClr val="66616E"/>
                </a:solidFill>
                <a:latin typeface="Arial"/>
                <a:cs typeface="Arial"/>
              </a:rPr>
              <a:t>CIIMA</a:t>
            </a:r>
            <a:r>
              <a:rPr sz="950" dirty="0" smtClean="0">
                <a:solidFill>
                  <a:srgbClr val="534F5B"/>
                </a:solidFill>
                <a:latin typeface="Arial"/>
                <a:cs typeface="Arial"/>
              </a:rPr>
              <a:t>L</a:t>
            </a:r>
            <a:r>
              <a:rPr sz="950" dirty="0" smtClean="0">
                <a:solidFill>
                  <a:srgbClr val="66616E"/>
                </a:solidFill>
                <a:latin typeface="Arial"/>
                <a:cs typeface="Arial"/>
              </a:rPr>
              <a:t>{3,</a:t>
            </a:r>
            <a:r>
              <a:rPr sz="950" dirty="0" smtClean="0">
                <a:solidFill>
                  <a:srgbClr val="534F5B"/>
                </a:solidFill>
                <a:latin typeface="Arial"/>
                <a:cs typeface="Arial"/>
              </a:rPr>
              <a:t>2</a:t>
            </a:r>
            <a:r>
              <a:rPr sz="950" dirty="0" smtClean="0">
                <a:solidFill>
                  <a:srgbClr val="66616E"/>
                </a:solidFill>
                <a:latin typeface="Arial"/>
                <a:cs typeface="Arial"/>
              </a:rPr>
              <a:t>) </a:t>
            </a:r>
            <a:endParaRPr sz="950">
              <a:latin typeface="Arial"/>
              <a:cs typeface="Arial"/>
            </a:endParaRPr>
          </a:p>
          <a:p>
            <a:pPr marL="12700">
              <a:lnSpc>
                <a:spcPts val="1092"/>
              </a:lnSpc>
              <a:spcBef>
                <a:spcPts val="206"/>
              </a:spcBef>
            </a:pPr>
            <a:r>
              <a:rPr sz="950" dirty="0" smtClean="0">
                <a:solidFill>
                  <a:srgbClr val="534F5B"/>
                </a:solidFill>
                <a:latin typeface="Arial"/>
                <a:cs typeface="Arial"/>
              </a:rPr>
              <a:t>DE</a:t>
            </a:r>
            <a:r>
              <a:rPr sz="950" dirty="0" smtClean="0">
                <a:solidFill>
                  <a:srgbClr val="66616E"/>
                </a:solidFill>
                <a:latin typeface="Arial"/>
                <a:cs typeface="Arial"/>
              </a:rPr>
              <a:t>CIIMA</a:t>
            </a:r>
            <a:r>
              <a:rPr sz="950" dirty="0" smtClean="0">
                <a:solidFill>
                  <a:srgbClr val="534F5B"/>
                </a:solidFill>
                <a:latin typeface="Arial"/>
                <a:cs typeface="Arial"/>
              </a:rPr>
              <a:t>L</a:t>
            </a:r>
            <a:r>
              <a:rPr sz="950" dirty="0" smtClean="0">
                <a:solidFill>
                  <a:srgbClr val="66616E"/>
                </a:solidFill>
                <a:latin typeface="Arial"/>
                <a:cs typeface="Arial"/>
              </a:rPr>
              <a:t>{</a:t>
            </a:r>
            <a:r>
              <a:rPr sz="950" dirty="0" smtClean="0">
                <a:solidFill>
                  <a:srgbClr val="534F5B"/>
                </a:solidFill>
                <a:latin typeface="Arial"/>
                <a:cs typeface="Arial"/>
              </a:rPr>
              <a:t>3</a:t>
            </a:r>
            <a:r>
              <a:rPr sz="950" dirty="0" smtClean="0">
                <a:solidFill>
                  <a:srgbClr val="66616E"/>
                </a:solidFill>
                <a:latin typeface="Arial"/>
                <a:cs typeface="Arial"/>
              </a:rPr>
              <a:t>,</a:t>
            </a:r>
            <a:r>
              <a:rPr sz="950" dirty="0" smtClean="0">
                <a:solidFill>
                  <a:srgbClr val="534F5B"/>
                </a:solidFill>
                <a:latin typeface="Arial"/>
                <a:cs typeface="Arial"/>
              </a:rPr>
              <a:t>2</a:t>
            </a:r>
            <a:r>
              <a:rPr sz="950" dirty="0" smtClean="0">
                <a:solidFill>
                  <a:srgbClr val="66616E"/>
                </a:solidFill>
                <a:latin typeface="Arial"/>
                <a:cs typeface="Arial"/>
              </a:rPr>
              <a:t>) </a:t>
            </a:r>
            <a:endParaRPr sz="950">
              <a:latin typeface="Arial"/>
              <a:cs typeface="Arial"/>
            </a:endParaRPr>
          </a:p>
          <a:p>
            <a:pPr marL="12700">
              <a:lnSpc>
                <a:spcPts val="1092"/>
              </a:lnSpc>
              <a:spcBef>
                <a:spcPts val="206"/>
              </a:spcBef>
            </a:pPr>
            <a:r>
              <a:rPr sz="950" dirty="0" smtClean="0">
                <a:solidFill>
                  <a:srgbClr val="534F5B"/>
                </a:solidFill>
                <a:latin typeface="Arial"/>
                <a:cs typeface="Arial"/>
              </a:rPr>
              <a:t>D</a:t>
            </a:r>
            <a:r>
              <a:rPr sz="950" dirty="0" smtClean="0">
                <a:solidFill>
                  <a:srgbClr val="66616E"/>
                </a:solidFill>
                <a:latin typeface="Arial"/>
                <a:cs typeface="Arial"/>
              </a:rPr>
              <a:t>AT</a:t>
            </a:r>
            <a:r>
              <a:rPr sz="950" dirty="0" smtClean="0">
                <a:solidFill>
                  <a:srgbClr val="534F5B"/>
                </a:solidFill>
                <a:latin typeface="Arial"/>
                <a:cs typeface="Arial"/>
              </a:rPr>
              <a:t>E</a:t>
            </a:r>
            <a:endParaRPr sz="950">
              <a:latin typeface="Arial"/>
              <a:cs typeface="Arial"/>
            </a:endParaRPr>
          </a:p>
          <a:p>
            <a:pPr marL="21844" marR="473147" algn="just">
              <a:lnSpc>
                <a:spcPts val="1092"/>
              </a:lnSpc>
              <a:spcBef>
                <a:spcPts val="206"/>
              </a:spcBef>
            </a:pPr>
            <a:r>
              <a:rPr sz="950" dirty="0" smtClean="0">
                <a:solidFill>
                  <a:srgbClr val="534F5B"/>
                </a:solidFill>
                <a:latin typeface="Arial"/>
                <a:cs typeface="Arial"/>
              </a:rPr>
              <a:t>D</a:t>
            </a:r>
            <a:r>
              <a:rPr sz="950" dirty="0" smtClean="0">
                <a:solidFill>
                  <a:srgbClr val="66616E"/>
                </a:solidFill>
                <a:latin typeface="Arial"/>
                <a:cs typeface="Arial"/>
              </a:rPr>
              <a:t>AT</a:t>
            </a:r>
            <a:r>
              <a:rPr sz="950" dirty="0" smtClean="0">
                <a:solidFill>
                  <a:srgbClr val="534F5B"/>
                </a:solidFill>
                <a:latin typeface="Arial"/>
                <a:cs typeface="Arial"/>
              </a:rPr>
              <a:t>E </a:t>
            </a:r>
            <a:endParaRPr sz="950">
              <a:latin typeface="Arial"/>
              <a:cs typeface="Arial"/>
            </a:endParaRPr>
          </a:p>
          <a:p>
            <a:pPr marL="21844" marR="473147" algn="just">
              <a:lnSpc>
                <a:spcPts val="1092"/>
              </a:lnSpc>
              <a:spcBef>
                <a:spcPts val="203"/>
              </a:spcBef>
            </a:pPr>
            <a:r>
              <a:rPr sz="950" dirty="0" smtClean="0">
                <a:solidFill>
                  <a:srgbClr val="534F5B"/>
                </a:solidFill>
                <a:latin typeface="Arial"/>
                <a:cs typeface="Arial"/>
              </a:rPr>
              <a:t>D</a:t>
            </a:r>
            <a:r>
              <a:rPr sz="950" dirty="0" smtClean="0">
                <a:solidFill>
                  <a:srgbClr val="66616E"/>
                </a:solidFill>
                <a:latin typeface="Arial"/>
                <a:cs typeface="Arial"/>
              </a:rPr>
              <a:t>AT</a:t>
            </a:r>
            <a:r>
              <a:rPr sz="950" dirty="0" smtClean="0">
                <a:solidFill>
                  <a:srgbClr val="534F5B"/>
                </a:solidFill>
                <a:latin typeface="Arial"/>
                <a:cs typeface="Arial"/>
              </a:rPr>
              <a:t>E </a:t>
            </a:r>
            <a:endParaRPr sz="950">
              <a:latin typeface="Arial"/>
              <a:cs typeface="Arial"/>
            </a:endParaRPr>
          </a:p>
          <a:p>
            <a:pPr marL="21844" marR="473147" algn="just">
              <a:lnSpc>
                <a:spcPts val="1092"/>
              </a:lnSpc>
              <a:spcBef>
                <a:spcPts val="203"/>
              </a:spcBef>
            </a:pPr>
            <a:r>
              <a:rPr sz="950" dirty="0" smtClean="0">
                <a:solidFill>
                  <a:srgbClr val="534F5B"/>
                </a:solidFill>
                <a:latin typeface="Arial"/>
                <a:cs typeface="Arial"/>
              </a:rPr>
              <a:t>D</a:t>
            </a:r>
            <a:r>
              <a:rPr sz="950" dirty="0" smtClean="0">
                <a:solidFill>
                  <a:srgbClr val="66616E"/>
                </a:solidFill>
                <a:latin typeface="Arial"/>
                <a:cs typeface="Arial"/>
              </a:rPr>
              <a:t>AT</a:t>
            </a:r>
            <a:r>
              <a:rPr sz="950" dirty="0" smtClean="0">
                <a:solidFill>
                  <a:srgbClr val="534F5B"/>
                </a:solidFill>
                <a:latin typeface="Arial"/>
                <a:cs typeface="Arial"/>
              </a:rPr>
              <a:t>E</a:t>
            </a:r>
            <a:endParaRPr sz="9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199377" y="1423441"/>
            <a:ext cx="715768" cy="445516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18097">
              <a:lnSpc>
                <a:spcPts val="1070"/>
              </a:lnSpc>
              <a:spcBef>
                <a:spcPts val="53"/>
              </a:spcBef>
            </a:pPr>
            <a:r>
              <a:rPr sz="950" b="1" dirty="0" smtClean="0">
                <a:solidFill>
                  <a:srgbClr val="332E53"/>
                </a:solidFill>
                <a:latin typeface="Arial"/>
                <a:cs typeface="Arial"/>
              </a:rPr>
              <a:t>T</a:t>
            </a:r>
            <a:r>
              <a:rPr sz="950" b="1" dirty="0" smtClean="0">
                <a:solidFill>
                  <a:srgbClr val="534F5B"/>
                </a:solidFill>
                <a:latin typeface="Arial"/>
                <a:cs typeface="Arial"/>
              </a:rPr>
              <a:t>O</a:t>
            </a:r>
            <a:r>
              <a:rPr sz="950" b="1" dirty="0" smtClean="0">
                <a:solidFill>
                  <a:srgbClr val="48446D"/>
                </a:solidFill>
                <a:latin typeface="Arial"/>
                <a:cs typeface="Arial"/>
              </a:rPr>
              <a:t>:</a:t>
            </a:r>
            <a:endParaRPr sz="950">
              <a:latin typeface="Arial"/>
              <a:cs typeface="Arial"/>
            </a:endParaRPr>
          </a:p>
          <a:p>
            <a:pPr marL="21844">
              <a:lnSpc>
                <a:spcPct val="95825"/>
              </a:lnSpc>
              <a:spcBef>
                <a:spcPts val="346"/>
              </a:spcBef>
            </a:pPr>
            <a:r>
              <a:rPr sz="950" dirty="0" smtClean="0">
                <a:solidFill>
                  <a:srgbClr val="66616E"/>
                </a:solidFill>
                <a:latin typeface="Arial"/>
                <a:cs typeface="Arial"/>
              </a:rPr>
              <a:t>VARC</a:t>
            </a:r>
            <a:r>
              <a:rPr sz="950" dirty="0" smtClean="0">
                <a:solidFill>
                  <a:srgbClr val="48446D"/>
                </a:solidFill>
                <a:latin typeface="Arial"/>
                <a:cs typeface="Arial"/>
              </a:rPr>
              <a:t>H</a:t>
            </a:r>
            <a:r>
              <a:rPr sz="950" dirty="0" smtClean="0">
                <a:solidFill>
                  <a:srgbClr val="66616E"/>
                </a:solidFill>
                <a:latin typeface="Arial"/>
                <a:cs typeface="Arial"/>
              </a:rPr>
              <a:t>AR(5}</a:t>
            </a:r>
            <a:endParaRPr sz="950">
              <a:latin typeface="Arial"/>
              <a:cs typeface="Arial"/>
            </a:endParaRPr>
          </a:p>
          <a:p>
            <a:pPr marL="28703" marR="18097">
              <a:lnSpc>
                <a:spcPct val="95825"/>
              </a:lnSpc>
              <a:spcBef>
                <a:spcPts val="200"/>
              </a:spcBef>
            </a:pPr>
            <a:r>
              <a:rPr sz="950" dirty="0" smtClean="0">
                <a:solidFill>
                  <a:srgbClr val="66284C"/>
                </a:solidFill>
                <a:latin typeface="Arial"/>
                <a:cs typeface="Arial"/>
              </a:rPr>
              <a:t>!</a:t>
            </a:r>
            <a:r>
              <a:rPr sz="950" dirty="0" smtClean="0">
                <a:solidFill>
                  <a:srgbClr val="8ECCF1"/>
                </a:solidFill>
                <a:latin typeface="Arial"/>
                <a:cs typeface="Arial"/>
              </a:rPr>
              <a:t>I</a:t>
            </a:r>
            <a:r>
              <a:rPr sz="950" dirty="0" smtClean="0">
                <a:solidFill>
                  <a:srgbClr val="66616E"/>
                </a:solidFill>
                <a:latin typeface="Arial"/>
                <a:cs typeface="Arial"/>
              </a:rPr>
              <a:t>N</a:t>
            </a:r>
            <a:r>
              <a:rPr sz="950" dirty="0" smtClean="0">
                <a:solidFill>
                  <a:srgbClr val="332E53"/>
                </a:solidFill>
                <a:latin typeface="Arial"/>
                <a:cs typeface="Arial"/>
              </a:rPr>
              <a:t>T</a:t>
            </a:r>
            <a:r>
              <a:rPr sz="950" dirty="0" smtClean="0">
                <a:solidFill>
                  <a:srgbClr val="66616E"/>
                </a:solidFill>
                <a:latin typeface="Arial"/>
                <a:cs typeface="Arial"/>
              </a:rPr>
              <a:t>EGER</a:t>
            </a:r>
            <a:endParaRPr sz="950">
              <a:latin typeface="Arial"/>
              <a:cs typeface="Arial"/>
            </a:endParaRPr>
          </a:p>
          <a:p>
            <a:pPr marL="28703" marR="18097">
              <a:lnSpc>
                <a:spcPct val="95825"/>
              </a:lnSpc>
              <a:spcBef>
                <a:spcPts val="200"/>
              </a:spcBef>
            </a:pPr>
            <a:r>
              <a:rPr sz="950" dirty="0" smtClean="0">
                <a:solidFill>
                  <a:srgbClr val="66284C"/>
                </a:solidFill>
                <a:latin typeface="Arial"/>
                <a:cs typeface="Arial"/>
              </a:rPr>
              <a:t>!</a:t>
            </a:r>
            <a:r>
              <a:rPr sz="950" dirty="0" smtClean="0">
                <a:solidFill>
                  <a:srgbClr val="8ECCF1"/>
                </a:solidFill>
                <a:latin typeface="Arial"/>
                <a:cs typeface="Arial"/>
              </a:rPr>
              <a:t>I</a:t>
            </a:r>
            <a:r>
              <a:rPr sz="950" dirty="0" smtClean="0">
                <a:solidFill>
                  <a:srgbClr val="66616E"/>
                </a:solidFill>
                <a:latin typeface="Arial"/>
                <a:cs typeface="Arial"/>
              </a:rPr>
              <a:t>N</a:t>
            </a:r>
            <a:r>
              <a:rPr sz="950" dirty="0" smtClean="0">
                <a:solidFill>
                  <a:srgbClr val="332E53"/>
                </a:solidFill>
                <a:latin typeface="Arial"/>
                <a:cs typeface="Arial"/>
              </a:rPr>
              <a:t>T</a:t>
            </a:r>
            <a:r>
              <a:rPr sz="950" dirty="0" smtClean="0">
                <a:solidFill>
                  <a:srgbClr val="66616E"/>
                </a:solidFill>
                <a:latin typeface="Arial"/>
                <a:cs typeface="Arial"/>
              </a:rPr>
              <a:t>EGER</a:t>
            </a:r>
            <a:endParaRPr sz="950">
              <a:latin typeface="Arial"/>
              <a:cs typeface="Arial"/>
            </a:endParaRPr>
          </a:p>
          <a:p>
            <a:pPr marL="28703" marR="18097">
              <a:lnSpc>
                <a:spcPct val="95825"/>
              </a:lnSpc>
              <a:spcBef>
                <a:spcPts val="200"/>
              </a:spcBef>
            </a:pPr>
            <a:r>
              <a:rPr sz="950" dirty="0" smtClean="0">
                <a:solidFill>
                  <a:srgbClr val="66284C"/>
                </a:solidFill>
                <a:latin typeface="Arial"/>
                <a:cs typeface="Arial"/>
              </a:rPr>
              <a:t>!</a:t>
            </a:r>
            <a:r>
              <a:rPr sz="950" dirty="0" smtClean="0">
                <a:solidFill>
                  <a:srgbClr val="8ECCF1"/>
                </a:solidFill>
                <a:latin typeface="Arial"/>
                <a:cs typeface="Arial"/>
              </a:rPr>
              <a:t>I</a:t>
            </a:r>
            <a:r>
              <a:rPr sz="950" dirty="0" smtClean="0">
                <a:solidFill>
                  <a:srgbClr val="66616E"/>
                </a:solidFill>
                <a:latin typeface="Arial"/>
                <a:cs typeface="Arial"/>
              </a:rPr>
              <a:t>N</a:t>
            </a:r>
            <a:r>
              <a:rPr sz="950" dirty="0" smtClean="0">
                <a:solidFill>
                  <a:srgbClr val="332E53"/>
                </a:solidFill>
                <a:latin typeface="Arial"/>
                <a:cs typeface="Arial"/>
              </a:rPr>
              <a:t>T</a:t>
            </a:r>
            <a:r>
              <a:rPr sz="950" dirty="0" smtClean="0">
                <a:solidFill>
                  <a:srgbClr val="66616E"/>
                </a:solidFill>
                <a:latin typeface="Arial"/>
                <a:cs typeface="Arial"/>
              </a:rPr>
              <a:t>EGER</a:t>
            </a:r>
            <a:endParaRPr sz="950">
              <a:latin typeface="Arial"/>
              <a:cs typeface="Arial"/>
            </a:endParaRPr>
          </a:p>
          <a:p>
            <a:pPr marL="28703" marR="206611">
              <a:lnSpc>
                <a:spcPts val="1092"/>
              </a:lnSpc>
              <a:spcBef>
                <a:spcPts val="200"/>
              </a:spcBef>
            </a:pPr>
            <a:r>
              <a:rPr sz="950" dirty="0" smtClean="0">
                <a:solidFill>
                  <a:srgbClr val="66284C"/>
                </a:solidFill>
                <a:latin typeface="Arial"/>
                <a:cs typeface="Arial"/>
              </a:rPr>
              <a:t>!</a:t>
            </a:r>
            <a:r>
              <a:rPr sz="950" dirty="0" smtClean="0">
                <a:solidFill>
                  <a:srgbClr val="8ECCF1"/>
                </a:solidFill>
                <a:latin typeface="Arial"/>
                <a:cs typeface="Arial"/>
              </a:rPr>
              <a:t>I</a:t>
            </a:r>
            <a:r>
              <a:rPr sz="950" dirty="0" smtClean="0">
                <a:solidFill>
                  <a:srgbClr val="66616E"/>
                </a:solidFill>
                <a:latin typeface="Arial"/>
                <a:cs typeface="Arial"/>
              </a:rPr>
              <a:t>N</a:t>
            </a:r>
            <a:r>
              <a:rPr sz="950" dirty="0" smtClean="0">
                <a:solidFill>
                  <a:srgbClr val="332E53"/>
                </a:solidFill>
                <a:latin typeface="Arial"/>
                <a:cs typeface="Arial"/>
              </a:rPr>
              <a:t>T</a:t>
            </a:r>
            <a:r>
              <a:rPr sz="950" dirty="0" smtClean="0">
                <a:solidFill>
                  <a:srgbClr val="66616E"/>
                </a:solidFill>
                <a:latin typeface="Arial"/>
                <a:cs typeface="Arial"/>
              </a:rPr>
              <a:t>EGER </a:t>
            </a:r>
            <a:endParaRPr sz="950">
              <a:latin typeface="Arial"/>
              <a:cs typeface="Arial"/>
            </a:endParaRPr>
          </a:p>
          <a:p>
            <a:pPr marL="28703" marR="206611">
              <a:lnSpc>
                <a:spcPts val="1092"/>
              </a:lnSpc>
              <a:spcBef>
                <a:spcPts val="207"/>
              </a:spcBef>
            </a:pPr>
            <a:r>
              <a:rPr sz="950" dirty="0" smtClean="0">
                <a:solidFill>
                  <a:srgbClr val="66616E"/>
                </a:solidFill>
                <a:latin typeface="Arial"/>
                <a:cs typeface="Arial"/>
              </a:rPr>
              <a:t>DATE </a:t>
            </a:r>
            <a:endParaRPr sz="950">
              <a:latin typeface="Arial"/>
              <a:cs typeface="Arial"/>
            </a:endParaRPr>
          </a:p>
          <a:p>
            <a:pPr marL="28703" marR="206611">
              <a:lnSpc>
                <a:spcPts val="1092"/>
              </a:lnSpc>
              <a:spcBef>
                <a:spcPts val="207"/>
              </a:spcBef>
            </a:pPr>
            <a:r>
              <a:rPr sz="950" dirty="0" smtClean="0">
                <a:solidFill>
                  <a:srgbClr val="66616E"/>
                </a:solidFill>
                <a:latin typeface="Arial"/>
                <a:cs typeface="Arial"/>
              </a:rPr>
              <a:t>DATE </a:t>
            </a:r>
            <a:endParaRPr sz="950">
              <a:latin typeface="Arial"/>
              <a:cs typeface="Arial"/>
            </a:endParaRPr>
          </a:p>
          <a:p>
            <a:pPr marL="28703" marR="206611">
              <a:lnSpc>
                <a:spcPts val="1092"/>
              </a:lnSpc>
              <a:spcBef>
                <a:spcPts val="207"/>
              </a:spcBef>
            </a:pPr>
            <a:r>
              <a:rPr sz="950" dirty="0" smtClean="0">
                <a:solidFill>
                  <a:srgbClr val="66616E"/>
                </a:solidFill>
                <a:latin typeface="Arial"/>
                <a:cs typeface="Arial"/>
              </a:rPr>
              <a:t>DATE </a:t>
            </a:r>
            <a:endParaRPr sz="950">
              <a:latin typeface="Arial"/>
              <a:cs typeface="Arial"/>
            </a:endParaRPr>
          </a:p>
          <a:p>
            <a:pPr marL="28703" marR="206611">
              <a:lnSpc>
                <a:spcPts val="1092"/>
              </a:lnSpc>
              <a:spcBef>
                <a:spcPts val="207"/>
              </a:spcBef>
            </a:pPr>
            <a:r>
              <a:rPr sz="950" dirty="0" smtClean="0">
                <a:solidFill>
                  <a:srgbClr val="66616E"/>
                </a:solidFill>
                <a:latin typeface="Arial"/>
                <a:cs typeface="Arial"/>
              </a:rPr>
              <a:t>D</a:t>
            </a:r>
            <a:r>
              <a:rPr sz="950" dirty="0" smtClean="0">
                <a:solidFill>
                  <a:srgbClr val="534F5B"/>
                </a:solidFill>
                <a:latin typeface="Arial"/>
                <a:cs typeface="Arial"/>
              </a:rPr>
              <a:t>E</a:t>
            </a:r>
            <a:r>
              <a:rPr sz="950" dirty="0" smtClean="0">
                <a:solidFill>
                  <a:srgbClr val="66616E"/>
                </a:solidFill>
                <a:latin typeface="Arial"/>
                <a:cs typeface="Arial"/>
              </a:rPr>
              <a:t>C(</a:t>
            </a:r>
            <a:r>
              <a:rPr sz="950" dirty="0" smtClean="0">
                <a:solidFill>
                  <a:srgbClr val="534F5B"/>
                </a:solidFill>
                <a:latin typeface="Arial"/>
                <a:cs typeface="Arial"/>
              </a:rPr>
              <a:t>5</a:t>
            </a:r>
            <a:r>
              <a:rPr sz="950" dirty="0" smtClean="0">
                <a:solidFill>
                  <a:srgbClr val="807480"/>
                </a:solidFill>
                <a:latin typeface="Arial"/>
                <a:cs typeface="Arial"/>
              </a:rPr>
              <a:t>,</a:t>
            </a:r>
            <a:r>
              <a:rPr sz="950" dirty="0" smtClean="0">
                <a:solidFill>
                  <a:srgbClr val="534F5B"/>
                </a:solidFill>
                <a:latin typeface="Arial"/>
                <a:cs typeface="Arial"/>
              </a:rPr>
              <a:t>2</a:t>
            </a:r>
            <a:r>
              <a:rPr sz="950" dirty="0" smtClean="0">
                <a:solidFill>
                  <a:srgbClr val="66616E"/>
                </a:solidFill>
                <a:latin typeface="Arial"/>
                <a:cs typeface="Arial"/>
              </a:rPr>
              <a:t>) </a:t>
            </a:r>
            <a:endParaRPr sz="950">
              <a:latin typeface="Arial"/>
              <a:cs typeface="Arial"/>
            </a:endParaRPr>
          </a:p>
          <a:p>
            <a:pPr marL="28703" marR="206611">
              <a:lnSpc>
                <a:spcPts val="1092"/>
              </a:lnSpc>
              <a:spcBef>
                <a:spcPts val="207"/>
              </a:spcBef>
            </a:pPr>
            <a:r>
              <a:rPr sz="950" dirty="0" smtClean="0">
                <a:solidFill>
                  <a:srgbClr val="534F5B"/>
                </a:solidFill>
                <a:latin typeface="Arial"/>
                <a:cs typeface="Arial"/>
              </a:rPr>
              <a:t>DE</a:t>
            </a:r>
            <a:r>
              <a:rPr sz="950" dirty="0" smtClean="0">
                <a:solidFill>
                  <a:srgbClr val="66616E"/>
                </a:solidFill>
                <a:latin typeface="Arial"/>
                <a:cs typeface="Arial"/>
              </a:rPr>
              <a:t>C(</a:t>
            </a:r>
            <a:r>
              <a:rPr sz="950" dirty="0" smtClean="0">
                <a:solidFill>
                  <a:srgbClr val="534F5B"/>
                </a:solidFill>
                <a:latin typeface="Arial"/>
                <a:cs typeface="Arial"/>
              </a:rPr>
              <a:t>5</a:t>
            </a:r>
            <a:r>
              <a:rPr sz="950" dirty="0" smtClean="0">
                <a:solidFill>
                  <a:srgbClr val="807480"/>
                </a:solidFill>
                <a:latin typeface="Arial"/>
                <a:cs typeface="Arial"/>
              </a:rPr>
              <a:t>,</a:t>
            </a:r>
            <a:r>
              <a:rPr sz="950" dirty="0" smtClean="0">
                <a:solidFill>
                  <a:srgbClr val="534F5B"/>
                </a:solidFill>
                <a:latin typeface="Arial"/>
                <a:cs typeface="Arial"/>
              </a:rPr>
              <a:t>2</a:t>
            </a:r>
            <a:r>
              <a:rPr sz="950" dirty="0" smtClean="0">
                <a:solidFill>
                  <a:srgbClr val="66616E"/>
                </a:solidFill>
                <a:latin typeface="Arial"/>
                <a:cs typeface="Arial"/>
              </a:rPr>
              <a:t>)</a:t>
            </a:r>
            <a:endParaRPr sz="950">
              <a:latin typeface="Arial"/>
              <a:cs typeface="Arial"/>
            </a:endParaRPr>
          </a:p>
          <a:p>
            <a:pPr marL="21844" marR="18097">
              <a:lnSpc>
                <a:spcPct val="95825"/>
              </a:lnSpc>
              <a:spcBef>
                <a:spcPts val="207"/>
              </a:spcBef>
            </a:pPr>
            <a:r>
              <a:rPr sz="950" dirty="0" smtClean="0">
                <a:solidFill>
                  <a:srgbClr val="66616E"/>
                </a:solidFill>
                <a:latin typeface="Arial"/>
                <a:cs typeface="Arial"/>
              </a:rPr>
              <a:t>CHAR</a:t>
            </a:r>
            <a:r>
              <a:rPr sz="950" dirty="0" smtClean="0">
                <a:solidFill>
                  <a:srgbClr val="807480"/>
                </a:solidFill>
                <a:latin typeface="Arial"/>
                <a:cs typeface="Arial"/>
              </a:rPr>
              <a:t>(</a:t>
            </a:r>
            <a:r>
              <a:rPr sz="950" dirty="0" smtClean="0">
                <a:solidFill>
                  <a:srgbClr val="534F5B"/>
                </a:solidFill>
                <a:latin typeface="Arial"/>
                <a:cs typeface="Arial"/>
              </a:rPr>
              <a:t>13</a:t>
            </a:r>
            <a:r>
              <a:rPr sz="950" dirty="0" smtClean="0">
                <a:solidFill>
                  <a:srgbClr val="807480"/>
                </a:solidFill>
                <a:latin typeface="Arial"/>
                <a:cs typeface="Arial"/>
              </a:rPr>
              <a:t>)</a:t>
            </a:r>
            <a:endParaRPr sz="950">
              <a:latin typeface="Arial"/>
              <a:cs typeface="Arial"/>
            </a:endParaRPr>
          </a:p>
          <a:p>
            <a:pPr marL="28703" marR="18097">
              <a:lnSpc>
                <a:spcPct val="95825"/>
              </a:lnSpc>
              <a:spcBef>
                <a:spcPts val="200"/>
              </a:spcBef>
            </a:pPr>
            <a:r>
              <a:rPr sz="950" dirty="0" smtClean="0">
                <a:solidFill>
                  <a:srgbClr val="66284C"/>
                </a:solidFill>
                <a:latin typeface="Arial"/>
                <a:cs typeface="Arial"/>
              </a:rPr>
              <a:t>!</a:t>
            </a:r>
            <a:r>
              <a:rPr sz="950" dirty="0" smtClean="0">
                <a:solidFill>
                  <a:srgbClr val="8ECCF1"/>
                </a:solidFill>
                <a:latin typeface="Arial"/>
                <a:cs typeface="Arial"/>
              </a:rPr>
              <a:t>I</a:t>
            </a:r>
            <a:r>
              <a:rPr sz="950" dirty="0" smtClean="0">
                <a:solidFill>
                  <a:srgbClr val="66616E"/>
                </a:solidFill>
                <a:latin typeface="Arial"/>
                <a:cs typeface="Arial"/>
              </a:rPr>
              <a:t>N</a:t>
            </a:r>
            <a:r>
              <a:rPr sz="950" dirty="0" smtClean="0">
                <a:solidFill>
                  <a:srgbClr val="332E53"/>
                </a:solidFill>
                <a:latin typeface="Arial"/>
                <a:cs typeface="Arial"/>
              </a:rPr>
              <a:t>T</a:t>
            </a:r>
            <a:r>
              <a:rPr sz="950" dirty="0" smtClean="0">
                <a:solidFill>
                  <a:srgbClr val="66616E"/>
                </a:solidFill>
                <a:latin typeface="Arial"/>
                <a:cs typeface="Arial"/>
              </a:rPr>
              <a:t>EG</a:t>
            </a:r>
            <a:r>
              <a:rPr sz="950" dirty="0" smtClean="0">
                <a:solidFill>
                  <a:srgbClr val="534F5B"/>
                </a:solidFill>
                <a:latin typeface="Arial"/>
                <a:cs typeface="Arial"/>
              </a:rPr>
              <a:t>ER</a:t>
            </a:r>
            <a:endParaRPr sz="950">
              <a:latin typeface="Arial"/>
              <a:cs typeface="Arial"/>
            </a:endParaRPr>
          </a:p>
          <a:p>
            <a:pPr marL="21844" marR="124327" indent="6858">
              <a:lnSpc>
                <a:spcPts val="1092"/>
              </a:lnSpc>
              <a:spcBef>
                <a:spcPts val="200"/>
              </a:spcBef>
            </a:pPr>
            <a:r>
              <a:rPr sz="950" dirty="0" smtClean="0">
                <a:solidFill>
                  <a:srgbClr val="66284C"/>
                </a:solidFill>
                <a:latin typeface="Arial"/>
                <a:cs typeface="Arial"/>
              </a:rPr>
              <a:t>!</a:t>
            </a:r>
            <a:r>
              <a:rPr sz="950" dirty="0" smtClean="0">
                <a:solidFill>
                  <a:srgbClr val="8ECCF1"/>
                </a:solidFill>
                <a:latin typeface="Arial"/>
                <a:cs typeface="Arial"/>
              </a:rPr>
              <a:t>I</a:t>
            </a:r>
            <a:r>
              <a:rPr sz="950" dirty="0" smtClean="0">
                <a:solidFill>
                  <a:srgbClr val="66616E"/>
                </a:solidFill>
                <a:latin typeface="Arial"/>
                <a:cs typeface="Arial"/>
              </a:rPr>
              <a:t>N</a:t>
            </a:r>
            <a:r>
              <a:rPr sz="950" dirty="0" smtClean="0">
                <a:solidFill>
                  <a:srgbClr val="332E53"/>
                </a:solidFill>
                <a:latin typeface="Arial"/>
                <a:cs typeface="Arial"/>
              </a:rPr>
              <a:t>T</a:t>
            </a:r>
            <a:r>
              <a:rPr sz="950" dirty="0" smtClean="0">
                <a:solidFill>
                  <a:srgbClr val="66616E"/>
                </a:solidFill>
                <a:latin typeface="Arial"/>
                <a:cs typeface="Arial"/>
              </a:rPr>
              <a:t>EG</a:t>
            </a:r>
            <a:r>
              <a:rPr sz="950" dirty="0" smtClean="0">
                <a:solidFill>
                  <a:srgbClr val="534F5B"/>
                </a:solidFill>
                <a:latin typeface="Arial"/>
                <a:cs typeface="Arial"/>
              </a:rPr>
              <a:t>ER </a:t>
            </a:r>
            <a:endParaRPr sz="950">
              <a:latin typeface="Arial"/>
              <a:cs typeface="Arial"/>
            </a:endParaRPr>
          </a:p>
          <a:p>
            <a:pPr marL="21844" marR="124327">
              <a:lnSpc>
                <a:spcPts val="1092"/>
              </a:lnSpc>
              <a:spcBef>
                <a:spcPts val="203"/>
              </a:spcBef>
            </a:pPr>
            <a:r>
              <a:rPr sz="950" dirty="0" smtClean="0">
                <a:solidFill>
                  <a:srgbClr val="66616E"/>
                </a:solidFill>
                <a:latin typeface="Arial"/>
                <a:cs typeface="Arial"/>
              </a:rPr>
              <a:t>SMAL</a:t>
            </a:r>
            <a:r>
              <a:rPr sz="950" dirty="0" smtClean="0">
                <a:solidFill>
                  <a:srgbClr val="534F5B"/>
                </a:solidFill>
                <a:latin typeface="Arial"/>
                <a:cs typeface="Arial"/>
              </a:rPr>
              <a:t>LII</a:t>
            </a:r>
            <a:r>
              <a:rPr sz="950" dirty="0" smtClean="0">
                <a:solidFill>
                  <a:srgbClr val="66616E"/>
                </a:solidFill>
                <a:latin typeface="Arial"/>
                <a:cs typeface="Arial"/>
              </a:rPr>
              <a:t>NT </a:t>
            </a:r>
            <a:endParaRPr sz="950">
              <a:latin typeface="Arial"/>
              <a:cs typeface="Arial"/>
            </a:endParaRPr>
          </a:p>
          <a:p>
            <a:pPr marL="21844" marR="124327">
              <a:lnSpc>
                <a:spcPts val="1092"/>
              </a:lnSpc>
              <a:spcBef>
                <a:spcPts val="203"/>
              </a:spcBef>
            </a:pPr>
            <a:r>
              <a:rPr sz="950" dirty="0" smtClean="0">
                <a:solidFill>
                  <a:srgbClr val="66616E"/>
                </a:solidFill>
                <a:latin typeface="Arial"/>
                <a:cs typeface="Arial"/>
              </a:rPr>
              <a:t>SMAL</a:t>
            </a:r>
            <a:r>
              <a:rPr sz="950" dirty="0" smtClean="0">
                <a:solidFill>
                  <a:srgbClr val="534F5B"/>
                </a:solidFill>
                <a:latin typeface="Arial"/>
                <a:cs typeface="Arial"/>
              </a:rPr>
              <a:t>LII</a:t>
            </a:r>
            <a:r>
              <a:rPr sz="950" dirty="0" smtClean="0">
                <a:solidFill>
                  <a:srgbClr val="66616E"/>
                </a:solidFill>
                <a:latin typeface="Arial"/>
                <a:cs typeface="Arial"/>
              </a:rPr>
              <a:t>NT </a:t>
            </a:r>
            <a:endParaRPr sz="950">
              <a:latin typeface="Arial"/>
              <a:cs typeface="Arial"/>
            </a:endParaRPr>
          </a:p>
          <a:p>
            <a:pPr marL="21844" marR="124327">
              <a:lnSpc>
                <a:spcPts val="1092"/>
              </a:lnSpc>
              <a:spcBef>
                <a:spcPts val="203"/>
              </a:spcBef>
            </a:pPr>
            <a:r>
              <a:rPr sz="950" dirty="0" smtClean="0">
                <a:solidFill>
                  <a:srgbClr val="534F5B"/>
                </a:solidFill>
                <a:latin typeface="Arial"/>
                <a:cs typeface="Arial"/>
              </a:rPr>
              <a:t>B</a:t>
            </a:r>
            <a:r>
              <a:rPr sz="950" dirty="0" smtClean="0">
                <a:solidFill>
                  <a:srgbClr val="66616E"/>
                </a:solidFill>
                <a:latin typeface="Arial"/>
                <a:cs typeface="Arial"/>
              </a:rPr>
              <a:t>YT</a:t>
            </a:r>
            <a:r>
              <a:rPr sz="950" dirty="0" smtClean="0">
                <a:solidFill>
                  <a:srgbClr val="534F5B"/>
                </a:solidFill>
                <a:latin typeface="Arial"/>
                <a:cs typeface="Arial"/>
              </a:rPr>
              <a:t>B</a:t>
            </a:r>
            <a:r>
              <a:rPr sz="950" dirty="0" smtClean="0">
                <a:solidFill>
                  <a:srgbClr val="66616E"/>
                </a:solidFill>
                <a:latin typeface="Arial"/>
                <a:cs typeface="Arial"/>
              </a:rPr>
              <a:t>N</a:t>
            </a:r>
            <a:r>
              <a:rPr sz="950" dirty="0" smtClean="0">
                <a:solidFill>
                  <a:srgbClr val="332E53"/>
                </a:solidFill>
                <a:latin typeface="Arial"/>
                <a:cs typeface="Arial"/>
              </a:rPr>
              <a:t>T </a:t>
            </a:r>
            <a:endParaRPr sz="950">
              <a:latin typeface="Arial"/>
              <a:cs typeface="Arial"/>
            </a:endParaRPr>
          </a:p>
          <a:p>
            <a:pPr marL="21844" marR="124327">
              <a:lnSpc>
                <a:spcPts val="1092"/>
              </a:lnSpc>
              <a:spcBef>
                <a:spcPts val="203"/>
              </a:spcBef>
            </a:pPr>
            <a:r>
              <a:rPr sz="950" dirty="0" smtClean="0">
                <a:solidFill>
                  <a:srgbClr val="534F5B"/>
                </a:solidFill>
                <a:latin typeface="Arial"/>
                <a:cs typeface="Arial"/>
              </a:rPr>
              <a:t>B</a:t>
            </a:r>
            <a:r>
              <a:rPr sz="950" dirty="0" smtClean="0">
                <a:solidFill>
                  <a:srgbClr val="66616E"/>
                </a:solidFill>
                <a:latin typeface="Arial"/>
                <a:cs typeface="Arial"/>
              </a:rPr>
              <a:t>YT</a:t>
            </a:r>
            <a:r>
              <a:rPr sz="950" dirty="0" smtClean="0">
                <a:solidFill>
                  <a:srgbClr val="534F5B"/>
                </a:solidFill>
                <a:latin typeface="Arial"/>
                <a:cs typeface="Arial"/>
              </a:rPr>
              <a:t>B</a:t>
            </a:r>
            <a:r>
              <a:rPr sz="950" dirty="0" smtClean="0">
                <a:solidFill>
                  <a:srgbClr val="66616E"/>
                </a:solidFill>
                <a:latin typeface="Arial"/>
                <a:cs typeface="Arial"/>
              </a:rPr>
              <a:t>N</a:t>
            </a:r>
            <a:r>
              <a:rPr sz="950" dirty="0" smtClean="0">
                <a:solidFill>
                  <a:srgbClr val="332E53"/>
                </a:solidFill>
                <a:latin typeface="Arial"/>
                <a:cs typeface="Arial"/>
              </a:rPr>
              <a:t>T </a:t>
            </a:r>
            <a:endParaRPr sz="950">
              <a:latin typeface="Arial"/>
              <a:cs typeface="Arial"/>
            </a:endParaRPr>
          </a:p>
          <a:p>
            <a:pPr marL="21844" marR="124327">
              <a:lnSpc>
                <a:spcPts val="1092"/>
              </a:lnSpc>
              <a:spcBef>
                <a:spcPts val="203"/>
              </a:spcBef>
            </a:pPr>
            <a:r>
              <a:rPr sz="950" dirty="0" smtClean="0">
                <a:solidFill>
                  <a:srgbClr val="66616E"/>
                </a:solidFill>
                <a:latin typeface="Arial"/>
                <a:cs typeface="Arial"/>
              </a:rPr>
              <a:t>DATE </a:t>
            </a:r>
            <a:endParaRPr sz="950">
              <a:latin typeface="Arial"/>
              <a:cs typeface="Arial"/>
            </a:endParaRPr>
          </a:p>
          <a:p>
            <a:pPr marL="21844" marR="124327">
              <a:lnSpc>
                <a:spcPts val="1092"/>
              </a:lnSpc>
              <a:spcBef>
                <a:spcPts val="203"/>
              </a:spcBef>
            </a:pPr>
            <a:r>
              <a:rPr sz="950" dirty="0" smtClean="0">
                <a:solidFill>
                  <a:srgbClr val="66616E"/>
                </a:solidFill>
                <a:latin typeface="Arial"/>
                <a:cs typeface="Arial"/>
              </a:rPr>
              <a:t>CHAR</a:t>
            </a:r>
            <a:r>
              <a:rPr sz="950" dirty="0" smtClean="0">
                <a:solidFill>
                  <a:srgbClr val="807480"/>
                </a:solidFill>
                <a:latin typeface="Arial"/>
                <a:cs typeface="Arial"/>
              </a:rPr>
              <a:t>(</a:t>
            </a:r>
            <a:r>
              <a:rPr sz="950" dirty="0" smtClean="0">
                <a:solidFill>
                  <a:srgbClr val="66616E"/>
                </a:solidFill>
                <a:latin typeface="Arial"/>
                <a:cs typeface="Arial"/>
              </a:rPr>
              <a:t>8}</a:t>
            </a:r>
            <a:endParaRPr sz="950">
              <a:latin typeface="Arial"/>
              <a:cs typeface="Arial"/>
            </a:endParaRPr>
          </a:p>
          <a:p>
            <a:pPr marL="21844" marR="206611" indent="6858" algn="just">
              <a:lnSpc>
                <a:spcPts val="1092"/>
              </a:lnSpc>
              <a:spcBef>
                <a:spcPts val="208"/>
              </a:spcBef>
            </a:pPr>
            <a:r>
              <a:rPr sz="950" dirty="0" smtClean="0">
                <a:solidFill>
                  <a:srgbClr val="66284C"/>
                </a:solidFill>
                <a:latin typeface="Arial"/>
                <a:cs typeface="Arial"/>
              </a:rPr>
              <a:t>!</a:t>
            </a:r>
            <a:r>
              <a:rPr sz="950" dirty="0" smtClean="0">
                <a:solidFill>
                  <a:srgbClr val="8ECCF1"/>
                </a:solidFill>
                <a:latin typeface="Arial"/>
                <a:cs typeface="Arial"/>
              </a:rPr>
              <a:t>I</a:t>
            </a:r>
            <a:r>
              <a:rPr sz="950" dirty="0" smtClean="0">
                <a:solidFill>
                  <a:srgbClr val="66616E"/>
                </a:solidFill>
                <a:latin typeface="Arial"/>
                <a:cs typeface="Arial"/>
              </a:rPr>
              <a:t>N</a:t>
            </a:r>
            <a:r>
              <a:rPr sz="950" dirty="0" smtClean="0">
                <a:solidFill>
                  <a:srgbClr val="332E53"/>
                </a:solidFill>
                <a:latin typeface="Arial"/>
                <a:cs typeface="Arial"/>
              </a:rPr>
              <a:t>T</a:t>
            </a:r>
            <a:r>
              <a:rPr sz="950" dirty="0" smtClean="0">
                <a:solidFill>
                  <a:srgbClr val="66616E"/>
                </a:solidFill>
                <a:latin typeface="Arial"/>
                <a:cs typeface="Arial"/>
              </a:rPr>
              <a:t>EG</a:t>
            </a:r>
            <a:r>
              <a:rPr sz="950" dirty="0" smtClean="0">
                <a:solidFill>
                  <a:srgbClr val="534F5B"/>
                </a:solidFill>
                <a:latin typeface="Arial"/>
                <a:cs typeface="Arial"/>
              </a:rPr>
              <a:t>ER </a:t>
            </a:r>
            <a:endParaRPr sz="950">
              <a:latin typeface="Arial"/>
              <a:cs typeface="Arial"/>
            </a:endParaRPr>
          </a:p>
          <a:p>
            <a:pPr marL="21844" marR="206611" algn="just">
              <a:lnSpc>
                <a:spcPts val="1092"/>
              </a:lnSpc>
              <a:spcBef>
                <a:spcPts val="203"/>
              </a:spcBef>
            </a:pPr>
            <a:r>
              <a:rPr sz="950" dirty="0" smtClean="0">
                <a:solidFill>
                  <a:srgbClr val="66616E"/>
                </a:solidFill>
                <a:latin typeface="Arial"/>
                <a:cs typeface="Arial"/>
              </a:rPr>
              <a:t>CHAR</a:t>
            </a:r>
            <a:r>
              <a:rPr sz="950" dirty="0" smtClean="0">
                <a:solidFill>
                  <a:srgbClr val="807480"/>
                </a:solidFill>
                <a:latin typeface="Arial"/>
                <a:cs typeface="Arial"/>
              </a:rPr>
              <a:t>(</a:t>
            </a:r>
            <a:r>
              <a:rPr sz="950" dirty="0" smtClean="0">
                <a:solidFill>
                  <a:srgbClr val="534F5B"/>
                </a:solidFill>
                <a:latin typeface="Arial"/>
                <a:cs typeface="Arial"/>
              </a:rPr>
              <a:t>5</a:t>
            </a:r>
            <a:r>
              <a:rPr sz="950" dirty="0" smtClean="0">
                <a:solidFill>
                  <a:srgbClr val="66616E"/>
                </a:solidFill>
                <a:latin typeface="Arial"/>
                <a:cs typeface="Arial"/>
              </a:rPr>
              <a:t>} </a:t>
            </a:r>
            <a:endParaRPr sz="950">
              <a:latin typeface="Arial"/>
              <a:cs typeface="Arial"/>
            </a:endParaRPr>
          </a:p>
          <a:p>
            <a:pPr marL="21844" marR="206611" algn="just">
              <a:lnSpc>
                <a:spcPts val="1092"/>
              </a:lnSpc>
              <a:spcBef>
                <a:spcPts val="203"/>
              </a:spcBef>
            </a:pPr>
            <a:r>
              <a:rPr sz="950" dirty="0" smtClean="0">
                <a:solidFill>
                  <a:srgbClr val="66616E"/>
                </a:solidFill>
                <a:latin typeface="Arial"/>
                <a:cs typeface="Arial"/>
              </a:rPr>
              <a:t>CHAR</a:t>
            </a:r>
            <a:r>
              <a:rPr sz="950" dirty="0" smtClean="0">
                <a:solidFill>
                  <a:srgbClr val="807480"/>
                </a:solidFill>
                <a:latin typeface="Arial"/>
                <a:cs typeface="Arial"/>
              </a:rPr>
              <a:t>(</a:t>
            </a:r>
            <a:r>
              <a:rPr sz="950" dirty="0" smtClean="0">
                <a:solidFill>
                  <a:srgbClr val="66616E"/>
                </a:solidFill>
                <a:latin typeface="Arial"/>
                <a:cs typeface="Arial"/>
              </a:rPr>
              <a:t>3)</a:t>
            </a:r>
            <a:endParaRPr sz="950">
              <a:latin typeface="Arial"/>
              <a:cs typeface="Arial"/>
            </a:endParaRPr>
          </a:p>
          <a:p>
            <a:pPr marL="21844" marR="124327" indent="6858">
              <a:lnSpc>
                <a:spcPts val="1092"/>
              </a:lnSpc>
              <a:spcBef>
                <a:spcPts val="228"/>
              </a:spcBef>
            </a:pPr>
            <a:r>
              <a:rPr sz="950" dirty="0" smtClean="0">
                <a:solidFill>
                  <a:srgbClr val="66284C"/>
                </a:solidFill>
                <a:latin typeface="Arial"/>
                <a:cs typeface="Arial"/>
              </a:rPr>
              <a:t>!</a:t>
            </a:r>
            <a:r>
              <a:rPr sz="950" dirty="0" smtClean="0">
                <a:solidFill>
                  <a:srgbClr val="8ECCF1"/>
                </a:solidFill>
                <a:latin typeface="Arial"/>
                <a:cs typeface="Arial"/>
              </a:rPr>
              <a:t>I</a:t>
            </a:r>
            <a:r>
              <a:rPr sz="950" dirty="0" smtClean="0">
                <a:solidFill>
                  <a:srgbClr val="66616E"/>
                </a:solidFill>
                <a:latin typeface="Arial"/>
                <a:cs typeface="Arial"/>
              </a:rPr>
              <a:t>N</a:t>
            </a:r>
            <a:r>
              <a:rPr sz="950" dirty="0" smtClean="0">
                <a:solidFill>
                  <a:srgbClr val="332E53"/>
                </a:solidFill>
                <a:latin typeface="Arial"/>
                <a:cs typeface="Arial"/>
              </a:rPr>
              <a:t>T</a:t>
            </a:r>
            <a:r>
              <a:rPr sz="950" dirty="0" smtClean="0">
                <a:solidFill>
                  <a:srgbClr val="66616E"/>
                </a:solidFill>
                <a:latin typeface="Arial"/>
                <a:cs typeface="Arial"/>
              </a:rPr>
              <a:t>EG</a:t>
            </a:r>
            <a:r>
              <a:rPr sz="950" dirty="0" smtClean="0">
                <a:solidFill>
                  <a:srgbClr val="534F5B"/>
                </a:solidFill>
                <a:latin typeface="Arial"/>
                <a:cs typeface="Arial"/>
              </a:rPr>
              <a:t>ER </a:t>
            </a:r>
            <a:endParaRPr sz="950">
              <a:latin typeface="Arial"/>
              <a:cs typeface="Arial"/>
            </a:endParaRPr>
          </a:p>
          <a:p>
            <a:pPr marL="21844" marR="124327">
              <a:lnSpc>
                <a:spcPts val="1092"/>
              </a:lnSpc>
              <a:spcBef>
                <a:spcPts val="203"/>
              </a:spcBef>
            </a:pPr>
            <a:r>
              <a:rPr sz="950" dirty="0" smtClean="0">
                <a:solidFill>
                  <a:srgbClr val="66616E"/>
                </a:solidFill>
                <a:latin typeface="Arial"/>
                <a:cs typeface="Arial"/>
              </a:rPr>
              <a:t>SMAL</a:t>
            </a:r>
            <a:r>
              <a:rPr sz="950" dirty="0" smtClean="0">
                <a:solidFill>
                  <a:srgbClr val="534F5B"/>
                </a:solidFill>
                <a:latin typeface="Arial"/>
                <a:cs typeface="Arial"/>
              </a:rPr>
              <a:t>LII</a:t>
            </a:r>
            <a:r>
              <a:rPr sz="950" dirty="0" smtClean="0">
                <a:solidFill>
                  <a:srgbClr val="66616E"/>
                </a:solidFill>
                <a:latin typeface="Arial"/>
                <a:cs typeface="Arial"/>
              </a:rPr>
              <a:t>NT </a:t>
            </a:r>
            <a:endParaRPr sz="950">
              <a:latin typeface="Arial"/>
              <a:cs typeface="Arial"/>
            </a:endParaRPr>
          </a:p>
          <a:p>
            <a:pPr marL="21844" marR="124327">
              <a:lnSpc>
                <a:spcPts val="1092"/>
              </a:lnSpc>
              <a:spcBef>
                <a:spcPts val="203"/>
              </a:spcBef>
            </a:pPr>
            <a:r>
              <a:rPr sz="950" dirty="0" smtClean="0">
                <a:solidFill>
                  <a:srgbClr val="66616E"/>
                </a:solidFill>
                <a:latin typeface="Arial"/>
                <a:cs typeface="Arial"/>
              </a:rPr>
              <a:t>CHAR</a:t>
            </a:r>
            <a:r>
              <a:rPr sz="950" dirty="0" smtClean="0">
                <a:solidFill>
                  <a:srgbClr val="807480"/>
                </a:solidFill>
                <a:latin typeface="Arial"/>
                <a:cs typeface="Arial"/>
              </a:rPr>
              <a:t>(</a:t>
            </a:r>
            <a:r>
              <a:rPr sz="950" dirty="0" smtClean="0">
                <a:solidFill>
                  <a:srgbClr val="66616E"/>
                </a:solidFill>
                <a:latin typeface="Arial"/>
                <a:cs typeface="Arial"/>
              </a:rPr>
              <a:t>8} </a:t>
            </a:r>
            <a:endParaRPr sz="950">
              <a:latin typeface="Arial"/>
              <a:cs typeface="Arial"/>
            </a:endParaRPr>
          </a:p>
          <a:p>
            <a:pPr marL="21844" marR="124327">
              <a:lnSpc>
                <a:spcPts val="1092"/>
              </a:lnSpc>
              <a:spcBef>
                <a:spcPts val="203"/>
              </a:spcBef>
            </a:pPr>
            <a:r>
              <a:rPr sz="950" dirty="0" smtClean="0">
                <a:solidFill>
                  <a:srgbClr val="66616E"/>
                </a:solidFill>
                <a:latin typeface="Arial"/>
                <a:cs typeface="Arial"/>
              </a:rPr>
              <a:t>CHAR</a:t>
            </a:r>
            <a:r>
              <a:rPr sz="950" dirty="0" smtClean="0">
                <a:solidFill>
                  <a:srgbClr val="807480"/>
                </a:solidFill>
                <a:latin typeface="Arial"/>
                <a:cs typeface="Arial"/>
              </a:rPr>
              <a:t>(</a:t>
            </a:r>
            <a:r>
              <a:rPr sz="950" dirty="0" smtClean="0">
                <a:solidFill>
                  <a:srgbClr val="66616E"/>
                </a:solidFill>
                <a:latin typeface="Arial"/>
                <a:cs typeface="Arial"/>
              </a:rPr>
              <a:t>6}</a:t>
            </a:r>
            <a:endParaRPr sz="95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413336" y="1423441"/>
            <a:ext cx="937411" cy="445516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18">
              <a:lnSpc>
                <a:spcPts val="1070"/>
              </a:lnSpc>
              <a:spcBef>
                <a:spcPts val="53"/>
              </a:spcBef>
            </a:pPr>
            <a:r>
              <a:rPr sz="950" dirty="0" smtClean="0">
                <a:solidFill>
                  <a:srgbClr val="534F5B"/>
                </a:solidFill>
                <a:latin typeface="Arial"/>
                <a:cs typeface="Arial"/>
              </a:rPr>
              <a:t>OR</a:t>
            </a:r>
            <a:r>
              <a:rPr sz="950" dirty="0" smtClean="0">
                <a:solidFill>
                  <a:srgbClr val="66616E"/>
                </a:solidFill>
                <a:latin typeface="Arial"/>
                <a:cs typeface="Arial"/>
              </a:rPr>
              <a:t>I</a:t>
            </a:r>
            <a:r>
              <a:rPr sz="950" dirty="0" smtClean="0">
                <a:solidFill>
                  <a:srgbClr val="534F5B"/>
                </a:solidFill>
                <a:latin typeface="Arial"/>
                <a:cs typeface="Arial"/>
              </a:rPr>
              <a:t>G</a:t>
            </a:r>
            <a:r>
              <a:rPr sz="950" dirty="0" smtClean="0">
                <a:solidFill>
                  <a:srgbClr val="66616E"/>
                </a:solidFill>
                <a:latin typeface="Arial"/>
                <a:cs typeface="Arial"/>
              </a:rPr>
              <a:t>IN</a:t>
            </a:r>
            <a:r>
              <a:rPr sz="950" dirty="0" smtClean="0">
                <a:solidFill>
                  <a:srgbClr val="534F5B"/>
                </a:solidFill>
                <a:latin typeface="Arial"/>
                <a:cs typeface="Arial"/>
              </a:rPr>
              <a:t>A</a:t>
            </a:r>
            <a:r>
              <a:rPr sz="950" dirty="0" smtClean="0">
                <a:solidFill>
                  <a:srgbClr val="48446D"/>
                </a:solidFill>
                <a:latin typeface="Arial"/>
                <a:cs typeface="Arial"/>
              </a:rPr>
              <a:t>IL</a:t>
            </a:r>
            <a:r>
              <a:rPr sz="950" spc="-29" dirty="0" smtClean="0">
                <a:solidFill>
                  <a:srgbClr val="48446D"/>
                </a:solidFill>
                <a:latin typeface="Arial"/>
                <a:cs typeface="Arial"/>
              </a:rPr>
              <a:t> </a:t>
            </a:r>
            <a:r>
              <a:rPr sz="950" b="1" spc="0" dirty="0" smtClean="0">
                <a:solidFill>
                  <a:srgbClr val="534F5B"/>
                </a:solidFill>
                <a:latin typeface="Arial"/>
                <a:cs typeface="Arial"/>
              </a:rPr>
              <a:t>DA</a:t>
            </a:r>
            <a:r>
              <a:rPr sz="950" b="1" spc="0" dirty="0" smtClean="0">
                <a:solidFill>
                  <a:srgbClr val="332E53"/>
                </a:solidFill>
                <a:latin typeface="Arial"/>
                <a:cs typeface="Arial"/>
              </a:rPr>
              <a:t>T</a:t>
            </a:r>
            <a:r>
              <a:rPr sz="950" b="1" spc="0" dirty="0" smtClean="0">
                <a:solidFill>
                  <a:srgbClr val="534F5B"/>
                </a:solidFill>
                <a:latin typeface="Arial"/>
                <a:cs typeface="Arial"/>
              </a:rPr>
              <a:t>A</a:t>
            </a:r>
            <a:r>
              <a:rPr sz="950" b="1" spc="0" dirty="0" smtClean="0">
                <a:solidFill>
                  <a:srgbClr val="3A3A3D"/>
                </a:solidFill>
                <a:latin typeface="Arial"/>
                <a:cs typeface="Arial"/>
              </a:rPr>
              <a:t>:</a:t>
            </a:r>
            <a:endParaRPr sz="950">
              <a:latin typeface="Arial"/>
              <a:cs typeface="Arial"/>
            </a:endParaRPr>
          </a:p>
          <a:p>
            <a:pPr marL="12700" marR="85448">
              <a:lnSpc>
                <a:spcPts val="1092"/>
              </a:lnSpc>
              <a:spcBef>
                <a:spcPts val="346"/>
              </a:spcBef>
            </a:pPr>
            <a:r>
              <a:rPr sz="950" dirty="0" smtClean="0">
                <a:solidFill>
                  <a:srgbClr val="66616E"/>
                </a:solidFill>
                <a:latin typeface="Arial"/>
                <a:cs typeface="Arial"/>
              </a:rPr>
              <a:t>ABCD</a:t>
            </a:r>
            <a:r>
              <a:rPr sz="950" dirty="0" smtClean="0">
                <a:solidFill>
                  <a:srgbClr val="534F5B"/>
                </a:solidFill>
                <a:latin typeface="Arial"/>
                <a:cs typeface="Arial"/>
              </a:rPr>
              <a:t>EF</a:t>
            </a:r>
            <a:r>
              <a:rPr sz="950" dirty="0" smtClean="0">
                <a:solidFill>
                  <a:srgbClr val="66616E"/>
                </a:solidFill>
                <a:latin typeface="Arial"/>
                <a:cs typeface="Arial"/>
              </a:rPr>
              <a:t>IHIJIK</a:t>
            </a:r>
            <a:r>
              <a:rPr sz="950" dirty="0" smtClean="0">
                <a:solidFill>
                  <a:srgbClr val="48446D"/>
                </a:solidFill>
                <a:latin typeface="Arial"/>
                <a:cs typeface="Arial"/>
              </a:rPr>
              <a:t>L</a:t>
            </a:r>
            <a:r>
              <a:rPr sz="950" dirty="0" smtClean="0">
                <a:solidFill>
                  <a:srgbClr val="66616E"/>
                </a:solidFill>
                <a:latin typeface="Arial"/>
                <a:cs typeface="Arial"/>
              </a:rPr>
              <a:t>M </a:t>
            </a:r>
            <a:endParaRPr sz="950">
              <a:latin typeface="Arial"/>
              <a:cs typeface="Arial"/>
            </a:endParaRPr>
          </a:p>
          <a:p>
            <a:pPr marL="12700" marR="85448">
              <a:lnSpc>
                <a:spcPts val="1092"/>
              </a:lnSpc>
              <a:spcBef>
                <a:spcPts val="203"/>
              </a:spcBef>
            </a:pPr>
            <a:r>
              <a:rPr sz="950" dirty="0" smtClean="0">
                <a:solidFill>
                  <a:srgbClr val="66616E"/>
                </a:solidFill>
                <a:latin typeface="Arial"/>
                <a:cs typeface="Arial"/>
              </a:rPr>
              <a:t>ABC</a:t>
            </a:r>
            <a:r>
              <a:rPr sz="950" spc="-134" dirty="0" smtClean="0">
                <a:solidFill>
                  <a:srgbClr val="66616E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66616E"/>
                </a:solidFill>
                <a:latin typeface="Arial"/>
                <a:cs typeface="Arial"/>
              </a:rPr>
              <a:t>D</a:t>
            </a:r>
            <a:r>
              <a:rPr sz="950" spc="0" dirty="0" smtClean="0">
                <a:solidFill>
                  <a:srgbClr val="534F5B"/>
                </a:solidFill>
                <a:latin typeface="Arial"/>
                <a:cs typeface="Arial"/>
              </a:rPr>
              <a:t>E</a:t>
            </a:r>
            <a:endParaRPr sz="950">
              <a:latin typeface="Arial"/>
              <a:cs typeface="Arial"/>
            </a:endParaRPr>
          </a:p>
          <a:p>
            <a:pPr marL="21844" marR="18097">
              <a:lnSpc>
                <a:spcPct val="95825"/>
              </a:lnSpc>
              <a:spcBef>
                <a:spcPts val="208"/>
              </a:spcBef>
            </a:pPr>
            <a:r>
              <a:rPr sz="950" spc="0" dirty="0" smtClean="0">
                <a:solidFill>
                  <a:srgbClr val="66616E"/>
                </a:solidFill>
                <a:latin typeface="Arial"/>
                <a:cs typeface="Arial"/>
              </a:rPr>
              <a:t>1234</a:t>
            </a:r>
            <a:r>
              <a:rPr sz="950" spc="0" dirty="0" smtClean="0">
                <a:solidFill>
                  <a:srgbClr val="534F5B"/>
                </a:solidFill>
                <a:latin typeface="Arial"/>
                <a:cs typeface="Arial"/>
              </a:rPr>
              <a:t>5</a:t>
            </a:r>
            <a:endParaRPr sz="950">
              <a:latin typeface="Arial"/>
              <a:cs typeface="Arial"/>
            </a:endParaRPr>
          </a:p>
          <a:p>
            <a:pPr marL="21844">
              <a:lnSpc>
                <a:spcPct val="95825"/>
              </a:lnSpc>
              <a:spcBef>
                <a:spcPts val="200"/>
              </a:spcBef>
            </a:pPr>
            <a:r>
              <a:rPr sz="950" dirty="0" smtClean="0">
                <a:solidFill>
                  <a:srgbClr val="534F5B"/>
                </a:solidFill>
                <a:latin typeface="Arial"/>
                <a:cs typeface="Arial"/>
              </a:rPr>
              <a:t>12</a:t>
            </a:r>
            <a:r>
              <a:rPr sz="950" dirty="0" smtClean="0">
                <a:solidFill>
                  <a:srgbClr val="66616E"/>
                </a:solidFill>
                <a:latin typeface="Arial"/>
                <a:cs typeface="Arial"/>
              </a:rPr>
              <a:t>34</a:t>
            </a:r>
            <a:r>
              <a:rPr sz="950" dirty="0" smtClean="0">
                <a:solidFill>
                  <a:srgbClr val="534F5B"/>
                </a:solidFill>
                <a:latin typeface="Arial"/>
                <a:cs typeface="Arial"/>
              </a:rPr>
              <a:t>5</a:t>
            </a:r>
            <a:r>
              <a:rPr sz="950" dirty="0" smtClean="0">
                <a:solidFill>
                  <a:srgbClr val="48446D"/>
                </a:solidFill>
                <a:latin typeface="Arial"/>
                <a:cs typeface="Arial"/>
              </a:rPr>
              <a:t>b</a:t>
            </a:r>
            <a:r>
              <a:rPr sz="950" dirty="0" smtClean="0">
                <a:solidFill>
                  <a:srgbClr val="534F5B"/>
                </a:solidFill>
                <a:latin typeface="Arial"/>
                <a:cs typeface="Arial"/>
              </a:rPr>
              <a:t>b</a:t>
            </a:r>
            <a:r>
              <a:rPr sz="950" dirty="0" smtClean="0">
                <a:solidFill>
                  <a:srgbClr val="66616E"/>
                </a:solidFill>
                <a:latin typeface="Arial"/>
                <a:cs typeface="Arial"/>
              </a:rPr>
              <a:t>bb</a:t>
            </a:r>
            <a:r>
              <a:rPr sz="950" dirty="0" smtClean="0">
                <a:solidFill>
                  <a:srgbClr val="534F5B"/>
                </a:solidFill>
                <a:latin typeface="Arial"/>
                <a:cs typeface="Arial"/>
              </a:rPr>
              <a:t>b</a:t>
            </a:r>
            <a:r>
              <a:rPr sz="950" dirty="0" smtClean="0">
                <a:solidFill>
                  <a:srgbClr val="66616E"/>
                </a:solidFill>
                <a:latin typeface="Arial"/>
                <a:cs typeface="Arial"/>
              </a:rPr>
              <a:t>bbb</a:t>
            </a:r>
            <a:endParaRPr sz="950">
              <a:latin typeface="Arial"/>
              <a:cs typeface="Arial"/>
            </a:endParaRPr>
          </a:p>
          <a:p>
            <a:pPr marL="21844" marR="18097">
              <a:lnSpc>
                <a:spcPct val="95825"/>
              </a:lnSpc>
              <a:spcBef>
                <a:spcPts val="200"/>
              </a:spcBef>
            </a:pPr>
            <a:r>
              <a:rPr sz="950" spc="0" dirty="0" smtClean="0">
                <a:solidFill>
                  <a:srgbClr val="534F5B"/>
                </a:solidFill>
                <a:latin typeface="Arial"/>
                <a:cs typeface="Arial"/>
              </a:rPr>
              <a:t>12</a:t>
            </a:r>
            <a:r>
              <a:rPr sz="950" spc="0" dirty="0" smtClean="0">
                <a:solidFill>
                  <a:srgbClr val="66616E"/>
                </a:solidFill>
                <a:latin typeface="Arial"/>
                <a:cs typeface="Arial"/>
              </a:rPr>
              <a:t>34</a:t>
            </a:r>
            <a:r>
              <a:rPr sz="950" spc="0" dirty="0" smtClean="0">
                <a:solidFill>
                  <a:srgbClr val="534F5B"/>
                </a:solidFill>
                <a:latin typeface="Arial"/>
                <a:cs typeface="Arial"/>
              </a:rPr>
              <a:t>5</a:t>
            </a:r>
            <a:r>
              <a:rPr sz="950" spc="0" dirty="0" smtClean="0">
                <a:solidFill>
                  <a:srgbClr val="66616E"/>
                </a:solidFill>
                <a:latin typeface="Arial"/>
                <a:cs typeface="Arial"/>
              </a:rPr>
              <a:t>67890</a:t>
            </a:r>
            <a:r>
              <a:rPr sz="950" spc="0" dirty="0" smtClean="0">
                <a:solidFill>
                  <a:srgbClr val="534F5B"/>
                </a:solidFill>
                <a:latin typeface="Arial"/>
                <a:cs typeface="Arial"/>
              </a:rPr>
              <a:t>1</a:t>
            </a:r>
            <a:r>
              <a:rPr sz="950" spc="0" dirty="0" smtClean="0">
                <a:solidFill>
                  <a:srgbClr val="66616E"/>
                </a:solidFill>
                <a:latin typeface="Arial"/>
                <a:cs typeface="Arial"/>
              </a:rPr>
              <a:t>23</a:t>
            </a:r>
            <a:endParaRPr sz="950">
              <a:latin typeface="Arial"/>
              <a:cs typeface="Arial"/>
            </a:endParaRPr>
          </a:p>
          <a:p>
            <a:pPr marL="12700" marR="18097">
              <a:lnSpc>
                <a:spcPct val="95825"/>
              </a:lnSpc>
              <a:spcBef>
                <a:spcPts val="220"/>
              </a:spcBef>
            </a:pPr>
            <a:r>
              <a:rPr sz="950" spc="0" dirty="0" smtClean="0">
                <a:solidFill>
                  <a:srgbClr val="66616E"/>
                </a:solidFill>
                <a:latin typeface="Arial"/>
                <a:cs typeface="Arial"/>
              </a:rPr>
              <a:t>92/0</a:t>
            </a:r>
            <a:r>
              <a:rPr sz="950" spc="0" dirty="0" smtClean="0">
                <a:solidFill>
                  <a:srgbClr val="534F5B"/>
                </a:solidFill>
                <a:latin typeface="Arial"/>
                <a:cs typeface="Arial"/>
              </a:rPr>
              <a:t>1</a:t>
            </a:r>
            <a:r>
              <a:rPr sz="950" spc="0" dirty="0" smtClean="0">
                <a:solidFill>
                  <a:srgbClr val="66616E"/>
                </a:solidFill>
                <a:latin typeface="Arial"/>
                <a:cs typeface="Arial"/>
              </a:rPr>
              <a:t>/1</a:t>
            </a:r>
            <a:r>
              <a:rPr sz="950" spc="0" dirty="0" smtClean="0">
                <a:solidFill>
                  <a:srgbClr val="534F5B"/>
                </a:solidFill>
                <a:latin typeface="Arial"/>
                <a:cs typeface="Arial"/>
              </a:rPr>
              <a:t>5</a:t>
            </a:r>
            <a:r>
              <a:rPr sz="950" spc="128" dirty="0" smtClean="0">
                <a:solidFill>
                  <a:srgbClr val="534F5B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66616E"/>
                </a:solidFill>
                <a:latin typeface="Arial"/>
                <a:cs typeface="Arial"/>
              </a:rPr>
              <a:t>bb</a:t>
            </a:r>
            <a:r>
              <a:rPr sz="950" spc="-134" dirty="0" smtClean="0">
                <a:solidFill>
                  <a:srgbClr val="66616E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534F5B"/>
                </a:solidFill>
                <a:latin typeface="Arial"/>
                <a:cs typeface="Arial"/>
              </a:rPr>
              <a:t>b</a:t>
            </a:r>
            <a:r>
              <a:rPr sz="950" spc="-134" dirty="0" smtClean="0">
                <a:solidFill>
                  <a:srgbClr val="534F5B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66616E"/>
                </a:solidFill>
                <a:latin typeface="Arial"/>
                <a:cs typeface="Arial"/>
              </a:rPr>
              <a:t>b</a:t>
            </a:r>
            <a:r>
              <a:rPr sz="950" spc="-134" dirty="0" smtClean="0">
                <a:solidFill>
                  <a:srgbClr val="66616E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66616E"/>
                </a:solidFill>
                <a:latin typeface="Arial"/>
                <a:cs typeface="Arial"/>
              </a:rPr>
              <a:t>b</a:t>
            </a:r>
            <a:endParaRPr sz="950">
              <a:latin typeface="Arial"/>
              <a:cs typeface="Arial"/>
            </a:endParaRPr>
          </a:p>
          <a:p>
            <a:pPr marL="12700">
              <a:lnSpc>
                <a:spcPct val="95825"/>
              </a:lnSpc>
              <a:spcBef>
                <a:spcPts val="185"/>
              </a:spcBef>
            </a:pPr>
            <a:r>
              <a:rPr sz="950" dirty="0" smtClean="0">
                <a:solidFill>
                  <a:srgbClr val="66616E"/>
                </a:solidFill>
                <a:latin typeface="Arial"/>
                <a:cs typeface="Arial"/>
              </a:rPr>
              <a:t>920</a:t>
            </a:r>
            <a:r>
              <a:rPr sz="950" dirty="0" smtClean="0">
                <a:solidFill>
                  <a:srgbClr val="534F5B"/>
                </a:solidFill>
                <a:latin typeface="Arial"/>
                <a:cs typeface="Arial"/>
              </a:rPr>
              <a:t>115</a:t>
            </a:r>
            <a:r>
              <a:rPr sz="950" dirty="0" smtClean="0">
                <a:solidFill>
                  <a:srgbClr val="66616E"/>
                </a:solidFill>
                <a:latin typeface="Arial"/>
                <a:cs typeface="Arial"/>
              </a:rPr>
              <a:t>b</a:t>
            </a:r>
            <a:r>
              <a:rPr sz="950" dirty="0" smtClean="0">
                <a:solidFill>
                  <a:srgbClr val="48446D"/>
                </a:solidFill>
                <a:latin typeface="Arial"/>
                <a:cs typeface="Arial"/>
              </a:rPr>
              <a:t>b</a:t>
            </a:r>
            <a:r>
              <a:rPr sz="950" dirty="0" smtClean="0">
                <a:solidFill>
                  <a:srgbClr val="66616E"/>
                </a:solidFill>
                <a:latin typeface="Arial"/>
                <a:cs typeface="Arial"/>
              </a:rPr>
              <a:t>bb</a:t>
            </a:r>
            <a:r>
              <a:rPr sz="950" dirty="0" smtClean="0">
                <a:solidFill>
                  <a:srgbClr val="534F5B"/>
                </a:solidFill>
                <a:latin typeface="Arial"/>
                <a:cs typeface="Arial"/>
              </a:rPr>
              <a:t>bb</a:t>
            </a:r>
            <a:r>
              <a:rPr sz="950" dirty="0" smtClean="0">
                <a:solidFill>
                  <a:srgbClr val="66616E"/>
                </a:solidFill>
                <a:latin typeface="Arial"/>
                <a:cs typeface="Arial"/>
              </a:rPr>
              <a:t>b</a:t>
            </a:r>
            <a:endParaRPr sz="950">
              <a:latin typeface="Arial"/>
              <a:cs typeface="Arial"/>
            </a:endParaRPr>
          </a:p>
          <a:p>
            <a:pPr marL="12700" marR="18097">
              <a:lnSpc>
                <a:spcPct val="95825"/>
              </a:lnSpc>
              <a:spcBef>
                <a:spcPts val="240"/>
              </a:spcBef>
            </a:pPr>
            <a:r>
              <a:rPr sz="950" dirty="0" smtClean="0">
                <a:solidFill>
                  <a:srgbClr val="66616E"/>
                </a:solidFill>
                <a:latin typeface="Arial"/>
                <a:cs typeface="Arial"/>
              </a:rPr>
              <a:t>01/</a:t>
            </a:r>
            <a:r>
              <a:rPr sz="950" dirty="0" smtClean="0">
                <a:solidFill>
                  <a:srgbClr val="534F5B"/>
                </a:solidFill>
                <a:latin typeface="Arial"/>
                <a:cs typeface="Arial"/>
              </a:rPr>
              <a:t>1</a:t>
            </a:r>
            <a:r>
              <a:rPr sz="950" dirty="0" smtClean="0">
                <a:solidFill>
                  <a:srgbClr val="66616E"/>
                </a:solidFill>
                <a:latin typeface="Arial"/>
                <a:cs typeface="Arial"/>
              </a:rPr>
              <a:t>5</a:t>
            </a:r>
            <a:r>
              <a:rPr sz="950" dirty="0" smtClean="0">
                <a:solidFill>
                  <a:srgbClr val="807480"/>
                </a:solidFill>
                <a:latin typeface="Arial"/>
                <a:cs typeface="Arial"/>
              </a:rPr>
              <a:t>/</a:t>
            </a:r>
            <a:r>
              <a:rPr sz="950" dirty="0" smtClean="0">
                <a:solidFill>
                  <a:srgbClr val="66616E"/>
                </a:solidFill>
                <a:latin typeface="Arial"/>
                <a:cs typeface="Arial"/>
              </a:rPr>
              <a:t>9</a:t>
            </a:r>
            <a:r>
              <a:rPr sz="950" dirty="0" smtClean="0">
                <a:solidFill>
                  <a:srgbClr val="534F5B"/>
                </a:solidFill>
                <a:latin typeface="Arial"/>
                <a:cs typeface="Arial"/>
              </a:rPr>
              <a:t>2</a:t>
            </a:r>
            <a:r>
              <a:rPr sz="950" dirty="0" smtClean="0">
                <a:solidFill>
                  <a:srgbClr val="66616E"/>
                </a:solidFill>
                <a:latin typeface="Arial"/>
                <a:cs typeface="Arial"/>
              </a:rPr>
              <a:t>bb</a:t>
            </a:r>
            <a:r>
              <a:rPr sz="950" dirty="0" smtClean="0">
                <a:solidFill>
                  <a:srgbClr val="534F5B"/>
                </a:solidFill>
                <a:latin typeface="Arial"/>
                <a:cs typeface="Arial"/>
              </a:rPr>
              <a:t>b</a:t>
            </a:r>
            <a:r>
              <a:rPr sz="950" dirty="0" smtClean="0">
                <a:solidFill>
                  <a:srgbClr val="66616E"/>
                </a:solidFill>
                <a:latin typeface="Arial"/>
                <a:cs typeface="Arial"/>
              </a:rPr>
              <a:t>bb</a:t>
            </a:r>
            <a:endParaRPr sz="950">
              <a:latin typeface="Arial"/>
              <a:cs typeface="Arial"/>
            </a:endParaRPr>
          </a:p>
          <a:p>
            <a:pPr marL="21844" marR="18097">
              <a:lnSpc>
                <a:spcPct val="95825"/>
              </a:lnSpc>
              <a:spcBef>
                <a:spcPts val="185"/>
              </a:spcBef>
            </a:pPr>
            <a:r>
              <a:rPr sz="950" spc="0" dirty="0" smtClean="0">
                <a:solidFill>
                  <a:srgbClr val="534F5B"/>
                </a:solidFill>
                <a:latin typeface="Arial"/>
                <a:cs typeface="Arial"/>
              </a:rPr>
              <a:t>12</a:t>
            </a:r>
            <a:r>
              <a:rPr sz="950" spc="0" dirty="0" smtClean="0">
                <a:solidFill>
                  <a:srgbClr val="66616E"/>
                </a:solidFill>
                <a:latin typeface="Arial"/>
                <a:cs typeface="Arial"/>
              </a:rPr>
              <a:t>3.50</a:t>
            </a:r>
            <a:endParaRPr sz="950">
              <a:latin typeface="Arial"/>
              <a:cs typeface="Arial"/>
            </a:endParaRPr>
          </a:p>
          <a:p>
            <a:pPr marL="21844" marR="18097">
              <a:lnSpc>
                <a:spcPct val="95825"/>
              </a:lnSpc>
              <a:spcBef>
                <a:spcPts val="200"/>
              </a:spcBef>
            </a:pPr>
            <a:r>
              <a:rPr sz="950" spc="0" dirty="0" smtClean="0">
                <a:solidFill>
                  <a:srgbClr val="534F5B"/>
                </a:solidFill>
                <a:latin typeface="Arial"/>
                <a:cs typeface="Arial"/>
              </a:rPr>
              <a:t>12</a:t>
            </a:r>
            <a:r>
              <a:rPr sz="950" spc="0" dirty="0" smtClean="0">
                <a:solidFill>
                  <a:srgbClr val="66616E"/>
                </a:solidFill>
                <a:latin typeface="Arial"/>
                <a:cs typeface="Arial"/>
              </a:rPr>
              <a:t>3</a:t>
            </a:r>
            <a:r>
              <a:rPr sz="950" spc="0" dirty="0" smtClean="0">
                <a:solidFill>
                  <a:srgbClr val="534F5B"/>
                </a:solidFill>
                <a:latin typeface="Arial"/>
                <a:cs typeface="Arial"/>
              </a:rPr>
              <a:t>5</a:t>
            </a:r>
            <a:r>
              <a:rPr sz="950" spc="0" dirty="0" smtClean="0">
                <a:solidFill>
                  <a:srgbClr val="66616E"/>
                </a:solidFill>
                <a:latin typeface="Arial"/>
                <a:cs typeface="Arial"/>
              </a:rPr>
              <a:t>0</a:t>
            </a:r>
            <a:endParaRPr sz="950">
              <a:latin typeface="Arial"/>
              <a:cs typeface="Arial"/>
            </a:endParaRPr>
          </a:p>
          <a:p>
            <a:pPr marL="12700" marR="18097">
              <a:lnSpc>
                <a:spcPct val="95825"/>
              </a:lnSpc>
              <a:spcBef>
                <a:spcPts val="200"/>
              </a:spcBef>
            </a:pPr>
            <a:r>
              <a:rPr sz="950" dirty="0" smtClean="0">
                <a:solidFill>
                  <a:srgbClr val="66616E"/>
                </a:solidFill>
                <a:latin typeface="Arial"/>
                <a:cs typeface="Arial"/>
              </a:rPr>
              <a:t>ABC</a:t>
            </a:r>
            <a:r>
              <a:rPr sz="950" spc="-134" dirty="0" smtClean="0">
                <a:solidFill>
                  <a:srgbClr val="66616E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66616E"/>
                </a:solidFill>
                <a:latin typeface="Arial"/>
                <a:cs typeface="Arial"/>
              </a:rPr>
              <a:t>D</a:t>
            </a:r>
            <a:r>
              <a:rPr sz="950" spc="0" dirty="0" smtClean="0">
                <a:solidFill>
                  <a:srgbClr val="534F5B"/>
                </a:solidFill>
                <a:latin typeface="Arial"/>
                <a:cs typeface="Arial"/>
              </a:rPr>
              <a:t>E</a:t>
            </a:r>
            <a:endParaRPr sz="950">
              <a:latin typeface="Arial"/>
              <a:cs typeface="Arial"/>
            </a:endParaRPr>
          </a:p>
          <a:p>
            <a:pPr marL="21844" marR="18097">
              <a:lnSpc>
                <a:spcPct val="95825"/>
              </a:lnSpc>
              <a:spcBef>
                <a:spcPts val="200"/>
              </a:spcBef>
            </a:pPr>
            <a:r>
              <a:rPr sz="950" spc="0" dirty="0" smtClean="0">
                <a:solidFill>
                  <a:srgbClr val="534F5B"/>
                </a:solidFill>
                <a:latin typeface="Arial"/>
                <a:cs typeface="Arial"/>
              </a:rPr>
              <a:t>12</a:t>
            </a:r>
            <a:r>
              <a:rPr sz="950" spc="0" dirty="0" smtClean="0">
                <a:solidFill>
                  <a:srgbClr val="66616E"/>
                </a:solidFill>
                <a:latin typeface="Arial"/>
                <a:cs typeface="Arial"/>
              </a:rPr>
              <a:t>3</a:t>
            </a:r>
            <a:endParaRPr sz="950">
              <a:latin typeface="Arial"/>
              <a:cs typeface="Arial"/>
            </a:endParaRPr>
          </a:p>
          <a:p>
            <a:pPr marL="21844" marR="18097">
              <a:lnSpc>
                <a:spcPct val="95825"/>
              </a:lnSpc>
              <a:spcBef>
                <a:spcPts val="200"/>
              </a:spcBef>
            </a:pPr>
            <a:r>
              <a:rPr sz="950" spc="0" dirty="0" smtClean="0">
                <a:solidFill>
                  <a:srgbClr val="534F5B"/>
                </a:solidFill>
                <a:latin typeface="Arial"/>
                <a:cs typeface="Arial"/>
              </a:rPr>
              <a:t>12</a:t>
            </a:r>
            <a:r>
              <a:rPr sz="950" spc="0" dirty="0" smtClean="0">
                <a:solidFill>
                  <a:srgbClr val="66616E"/>
                </a:solidFill>
                <a:latin typeface="Arial"/>
                <a:cs typeface="Arial"/>
              </a:rPr>
              <a:t>3</a:t>
            </a:r>
            <a:r>
              <a:rPr sz="950" spc="0" dirty="0" smtClean="0">
                <a:solidFill>
                  <a:srgbClr val="534F5B"/>
                </a:solidFill>
                <a:latin typeface="Arial"/>
                <a:cs typeface="Arial"/>
              </a:rPr>
              <a:t>45</a:t>
            </a:r>
            <a:endParaRPr sz="950">
              <a:latin typeface="Arial"/>
              <a:cs typeface="Arial"/>
            </a:endParaRPr>
          </a:p>
          <a:p>
            <a:pPr marL="12700" marR="18097">
              <a:lnSpc>
                <a:spcPct val="95825"/>
              </a:lnSpc>
              <a:spcBef>
                <a:spcPts val="200"/>
              </a:spcBef>
            </a:pPr>
            <a:r>
              <a:rPr sz="950" spc="0" dirty="0" smtClean="0">
                <a:solidFill>
                  <a:srgbClr val="66616E"/>
                </a:solidFill>
                <a:latin typeface="Arial"/>
                <a:cs typeface="Arial"/>
              </a:rPr>
              <a:t>00000</a:t>
            </a:r>
            <a:r>
              <a:rPr sz="950" spc="0" dirty="0" smtClean="0">
                <a:solidFill>
                  <a:srgbClr val="534F5B"/>
                </a:solidFill>
                <a:latin typeface="Arial"/>
                <a:cs typeface="Arial"/>
              </a:rPr>
              <a:t>12</a:t>
            </a:r>
            <a:r>
              <a:rPr sz="950" spc="0" dirty="0" smtClean="0">
                <a:solidFill>
                  <a:srgbClr val="66616E"/>
                </a:solidFill>
                <a:latin typeface="Arial"/>
                <a:cs typeface="Arial"/>
              </a:rPr>
              <a:t>3</a:t>
            </a:r>
            <a:r>
              <a:rPr sz="950" spc="0" dirty="0" smtClean="0">
                <a:solidFill>
                  <a:srgbClr val="534F5B"/>
                </a:solidFill>
                <a:latin typeface="Arial"/>
                <a:cs typeface="Arial"/>
              </a:rPr>
              <a:t>45</a:t>
            </a:r>
            <a:endParaRPr sz="950">
              <a:latin typeface="Arial"/>
              <a:cs typeface="Arial"/>
            </a:endParaRPr>
          </a:p>
          <a:p>
            <a:pPr marL="21844" marR="18097">
              <a:lnSpc>
                <a:spcPct val="95825"/>
              </a:lnSpc>
              <a:spcBef>
                <a:spcPts val="200"/>
              </a:spcBef>
            </a:pPr>
            <a:r>
              <a:rPr sz="950" spc="0" dirty="0" smtClean="0">
                <a:solidFill>
                  <a:srgbClr val="534F5B"/>
                </a:solidFill>
                <a:latin typeface="Arial"/>
                <a:cs typeface="Arial"/>
              </a:rPr>
              <a:t>12</a:t>
            </a:r>
            <a:r>
              <a:rPr sz="950" spc="0" dirty="0" smtClean="0">
                <a:solidFill>
                  <a:srgbClr val="66616E"/>
                </a:solidFill>
                <a:latin typeface="Arial"/>
                <a:cs typeface="Arial"/>
              </a:rPr>
              <a:t>3</a:t>
            </a:r>
            <a:r>
              <a:rPr sz="950" spc="0" dirty="0" smtClean="0">
                <a:solidFill>
                  <a:srgbClr val="534F5B"/>
                </a:solidFill>
                <a:latin typeface="Arial"/>
                <a:cs typeface="Arial"/>
              </a:rPr>
              <a:t>45</a:t>
            </a:r>
            <a:r>
              <a:rPr sz="950" spc="0" dirty="0" smtClean="0">
                <a:solidFill>
                  <a:srgbClr val="66616E"/>
                </a:solidFill>
                <a:latin typeface="Arial"/>
                <a:cs typeface="Arial"/>
              </a:rPr>
              <a:t>6</a:t>
            </a:r>
            <a:r>
              <a:rPr sz="950" spc="0" dirty="0" smtClean="0">
                <a:solidFill>
                  <a:srgbClr val="534F5B"/>
                </a:solidFill>
                <a:latin typeface="Arial"/>
                <a:cs typeface="Arial"/>
              </a:rPr>
              <a:t>7</a:t>
            </a:r>
            <a:r>
              <a:rPr sz="950" spc="0" dirty="0" smtClean="0">
                <a:solidFill>
                  <a:srgbClr val="66616E"/>
                </a:solidFill>
                <a:latin typeface="Arial"/>
                <a:cs typeface="Arial"/>
              </a:rPr>
              <a:t>890</a:t>
            </a:r>
            <a:endParaRPr sz="950">
              <a:latin typeface="Arial"/>
              <a:cs typeface="Arial"/>
            </a:endParaRPr>
          </a:p>
          <a:p>
            <a:pPr marL="12700" marR="18097">
              <a:lnSpc>
                <a:spcPct val="95825"/>
              </a:lnSpc>
              <a:spcBef>
                <a:spcPts val="200"/>
              </a:spcBef>
            </a:pPr>
            <a:r>
              <a:rPr sz="950" spc="0" dirty="0" smtClean="0">
                <a:solidFill>
                  <a:srgbClr val="66616E"/>
                </a:solidFill>
                <a:latin typeface="Arial"/>
                <a:cs typeface="Arial"/>
              </a:rPr>
              <a:t>0000000</a:t>
            </a:r>
            <a:r>
              <a:rPr sz="950" spc="0" dirty="0" smtClean="0">
                <a:solidFill>
                  <a:srgbClr val="534F5B"/>
                </a:solidFill>
                <a:latin typeface="Arial"/>
                <a:cs typeface="Arial"/>
              </a:rPr>
              <a:t>1</a:t>
            </a:r>
            <a:r>
              <a:rPr sz="950" spc="0" dirty="0" smtClean="0">
                <a:solidFill>
                  <a:srgbClr val="66616E"/>
                </a:solidFill>
                <a:latin typeface="Arial"/>
                <a:cs typeface="Arial"/>
              </a:rPr>
              <a:t>23</a:t>
            </a:r>
            <a:endParaRPr sz="950">
              <a:latin typeface="Arial"/>
              <a:cs typeface="Arial"/>
            </a:endParaRPr>
          </a:p>
          <a:p>
            <a:pPr marL="12700" marR="18097">
              <a:lnSpc>
                <a:spcPct val="95825"/>
              </a:lnSpc>
              <a:spcBef>
                <a:spcPts val="200"/>
              </a:spcBef>
            </a:pPr>
            <a:r>
              <a:rPr sz="950" spc="0" dirty="0" smtClean="0">
                <a:solidFill>
                  <a:srgbClr val="66616E"/>
                </a:solidFill>
                <a:latin typeface="Arial"/>
                <a:cs typeface="Arial"/>
              </a:rPr>
              <a:t>00000</a:t>
            </a:r>
            <a:r>
              <a:rPr sz="950" spc="0" dirty="0" smtClean="0">
                <a:solidFill>
                  <a:srgbClr val="534F5B"/>
                </a:solidFill>
                <a:latin typeface="Arial"/>
                <a:cs typeface="Arial"/>
              </a:rPr>
              <a:t>1</a:t>
            </a:r>
            <a:r>
              <a:rPr sz="950" spc="0" dirty="0" smtClean="0">
                <a:solidFill>
                  <a:srgbClr val="66616E"/>
                </a:solidFill>
                <a:latin typeface="Arial"/>
                <a:cs typeface="Arial"/>
              </a:rPr>
              <a:t>23</a:t>
            </a:r>
            <a:r>
              <a:rPr sz="950" spc="0" dirty="0" smtClean="0">
                <a:solidFill>
                  <a:srgbClr val="534F5B"/>
                </a:solidFill>
                <a:latin typeface="Arial"/>
                <a:cs typeface="Arial"/>
              </a:rPr>
              <a:t>4</a:t>
            </a:r>
            <a:r>
              <a:rPr sz="950" spc="0" dirty="0" smtClean="0">
                <a:solidFill>
                  <a:srgbClr val="66616E"/>
                </a:solidFill>
                <a:latin typeface="Arial"/>
                <a:cs typeface="Arial"/>
              </a:rPr>
              <a:t>5</a:t>
            </a:r>
            <a:endParaRPr sz="950">
              <a:latin typeface="Arial"/>
              <a:cs typeface="Arial"/>
            </a:endParaRPr>
          </a:p>
          <a:p>
            <a:pPr marL="12700" marR="18097">
              <a:lnSpc>
                <a:spcPct val="95825"/>
              </a:lnSpc>
              <a:spcBef>
                <a:spcPts val="200"/>
              </a:spcBef>
            </a:pPr>
            <a:r>
              <a:rPr sz="950" spc="0" dirty="0" smtClean="0">
                <a:solidFill>
                  <a:srgbClr val="66616E"/>
                </a:solidFill>
                <a:latin typeface="Arial"/>
                <a:cs typeface="Arial"/>
              </a:rPr>
              <a:t>00009201</a:t>
            </a:r>
            <a:r>
              <a:rPr sz="950" spc="0" dirty="0" smtClean="0">
                <a:solidFill>
                  <a:srgbClr val="534F5B"/>
                </a:solidFill>
                <a:latin typeface="Arial"/>
                <a:cs typeface="Arial"/>
              </a:rPr>
              <a:t>1</a:t>
            </a:r>
            <a:r>
              <a:rPr sz="950" spc="0" dirty="0" smtClean="0">
                <a:solidFill>
                  <a:srgbClr val="66616E"/>
                </a:solidFill>
                <a:latin typeface="Arial"/>
                <a:cs typeface="Arial"/>
              </a:rPr>
              <a:t>5</a:t>
            </a:r>
            <a:endParaRPr sz="950">
              <a:latin typeface="Arial"/>
              <a:cs typeface="Arial"/>
            </a:endParaRPr>
          </a:p>
          <a:p>
            <a:pPr marL="12700" marR="18097">
              <a:lnSpc>
                <a:spcPct val="95825"/>
              </a:lnSpc>
              <a:spcBef>
                <a:spcPts val="200"/>
              </a:spcBef>
            </a:pPr>
            <a:r>
              <a:rPr sz="950" spc="0" dirty="0" smtClean="0">
                <a:solidFill>
                  <a:srgbClr val="66616E"/>
                </a:solidFill>
                <a:latin typeface="Arial"/>
                <a:cs typeface="Arial"/>
              </a:rPr>
              <a:t>00000</a:t>
            </a:r>
            <a:r>
              <a:rPr sz="950" spc="0" dirty="0" smtClean="0">
                <a:solidFill>
                  <a:srgbClr val="534F5B"/>
                </a:solidFill>
                <a:latin typeface="Arial"/>
                <a:cs typeface="Arial"/>
              </a:rPr>
              <a:t>1</a:t>
            </a:r>
            <a:r>
              <a:rPr sz="950" spc="0" dirty="0" smtClean="0">
                <a:solidFill>
                  <a:srgbClr val="66616E"/>
                </a:solidFill>
                <a:latin typeface="Arial"/>
                <a:cs typeface="Arial"/>
              </a:rPr>
              <a:t>23</a:t>
            </a:r>
            <a:r>
              <a:rPr sz="950" spc="0" dirty="0" smtClean="0">
                <a:solidFill>
                  <a:srgbClr val="534F5B"/>
                </a:solidFill>
                <a:latin typeface="Arial"/>
                <a:cs typeface="Arial"/>
              </a:rPr>
              <a:t>4</a:t>
            </a:r>
            <a:r>
              <a:rPr sz="950" spc="0" dirty="0" smtClean="0">
                <a:solidFill>
                  <a:srgbClr val="66616E"/>
                </a:solidFill>
                <a:latin typeface="Arial"/>
                <a:cs typeface="Arial"/>
              </a:rPr>
              <a:t>5</a:t>
            </a:r>
            <a:endParaRPr sz="950">
              <a:latin typeface="Arial"/>
              <a:cs typeface="Arial"/>
            </a:endParaRPr>
          </a:p>
          <a:p>
            <a:pPr marL="21844" marR="18097">
              <a:lnSpc>
                <a:spcPct val="95825"/>
              </a:lnSpc>
              <a:spcBef>
                <a:spcPts val="200"/>
              </a:spcBef>
            </a:pPr>
            <a:r>
              <a:rPr sz="950" dirty="0" smtClean="0">
                <a:solidFill>
                  <a:srgbClr val="534F5B"/>
                </a:solidFill>
                <a:latin typeface="Arial"/>
                <a:cs typeface="Arial"/>
              </a:rPr>
              <a:t>1</a:t>
            </a:r>
            <a:r>
              <a:rPr sz="950" dirty="0" smtClean="0">
                <a:solidFill>
                  <a:srgbClr val="807480"/>
                </a:solidFill>
                <a:latin typeface="Arial"/>
                <a:cs typeface="Arial"/>
              </a:rPr>
              <a:t>v</a:t>
            </a:r>
            <a:r>
              <a:rPr sz="950" dirty="0" smtClean="0">
                <a:solidFill>
                  <a:srgbClr val="66616E"/>
                </a:solidFill>
                <a:latin typeface="Arial"/>
                <a:cs typeface="Arial"/>
              </a:rPr>
              <a:t>23</a:t>
            </a:r>
            <a:endParaRPr sz="950">
              <a:latin typeface="Arial"/>
              <a:cs typeface="Arial"/>
            </a:endParaRPr>
          </a:p>
          <a:p>
            <a:pPr marL="21844" marR="18097">
              <a:lnSpc>
                <a:spcPct val="95825"/>
              </a:lnSpc>
              <a:spcBef>
                <a:spcPts val="220"/>
              </a:spcBef>
            </a:pPr>
            <a:r>
              <a:rPr sz="950" dirty="0" smtClean="0">
                <a:solidFill>
                  <a:srgbClr val="534F5B"/>
                </a:solidFill>
                <a:latin typeface="Arial"/>
                <a:cs typeface="Arial"/>
              </a:rPr>
              <a:t>1</a:t>
            </a:r>
            <a:r>
              <a:rPr sz="950" dirty="0" smtClean="0">
                <a:solidFill>
                  <a:srgbClr val="807480"/>
                </a:solidFill>
                <a:latin typeface="Arial"/>
                <a:cs typeface="Arial"/>
              </a:rPr>
              <a:t>v</a:t>
            </a:r>
            <a:r>
              <a:rPr sz="950" dirty="0" smtClean="0">
                <a:solidFill>
                  <a:srgbClr val="66616E"/>
                </a:solidFill>
                <a:latin typeface="Arial"/>
                <a:cs typeface="Arial"/>
              </a:rPr>
              <a:t>23</a:t>
            </a:r>
            <a:endParaRPr sz="950">
              <a:latin typeface="Arial"/>
              <a:cs typeface="Arial"/>
            </a:endParaRPr>
          </a:p>
          <a:p>
            <a:pPr marL="21844" marR="18097">
              <a:lnSpc>
                <a:spcPct val="95825"/>
              </a:lnSpc>
              <a:spcBef>
                <a:spcPts val="200"/>
              </a:spcBef>
            </a:pPr>
            <a:r>
              <a:rPr sz="950" dirty="0" smtClean="0">
                <a:solidFill>
                  <a:srgbClr val="534F5B"/>
                </a:solidFill>
                <a:latin typeface="Arial"/>
                <a:cs typeface="Arial"/>
              </a:rPr>
              <a:t>1</a:t>
            </a:r>
            <a:r>
              <a:rPr sz="950" dirty="0" smtClean="0">
                <a:solidFill>
                  <a:srgbClr val="807480"/>
                </a:solidFill>
                <a:latin typeface="Arial"/>
                <a:cs typeface="Arial"/>
              </a:rPr>
              <a:t>v</a:t>
            </a:r>
            <a:r>
              <a:rPr sz="950" dirty="0" smtClean="0">
                <a:solidFill>
                  <a:srgbClr val="66616E"/>
                </a:solidFill>
                <a:latin typeface="Arial"/>
                <a:cs typeface="Arial"/>
              </a:rPr>
              <a:t>23</a:t>
            </a:r>
            <a:endParaRPr sz="950">
              <a:latin typeface="Arial"/>
              <a:cs typeface="Arial"/>
            </a:endParaRPr>
          </a:p>
          <a:p>
            <a:pPr marL="12700" marR="18097">
              <a:lnSpc>
                <a:spcPct val="95825"/>
              </a:lnSpc>
              <a:spcBef>
                <a:spcPts val="200"/>
              </a:spcBef>
            </a:pPr>
            <a:r>
              <a:rPr sz="950" spc="0" dirty="0" smtClean="0">
                <a:solidFill>
                  <a:srgbClr val="66616E"/>
                </a:solidFill>
                <a:latin typeface="Arial"/>
                <a:cs typeface="Arial"/>
              </a:rPr>
              <a:t>0000920</a:t>
            </a:r>
            <a:r>
              <a:rPr sz="950" spc="0" dirty="0" smtClean="0">
                <a:solidFill>
                  <a:srgbClr val="534F5B"/>
                </a:solidFill>
                <a:latin typeface="Arial"/>
                <a:cs typeface="Arial"/>
              </a:rPr>
              <a:t>115</a:t>
            </a:r>
            <a:endParaRPr sz="950">
              <a:latin typeface="Arial"/>
              <a:cs typeface="Arial"/>
            </a:endParaRPr>
          </a:p>
          <a:p>
            <a:pPr marL="12700" marR="18097">
              <a:lnSpc>
                <a:spcPct val="95825"/>
              </a:lnSpc>
              <a:spcBef>
                <a:spcPts val="200"/>
              </a:spcBef>
            </a:pPr>
            <a:r>
              <a:rPr sz="950" spc="0" dirty="0" smtClean="0">
                <a:solidFill>
                  <a:srgbClr val="66616E"/>
                </a:solidFill>
                <a:latin typeface="Arial"/>
                <a:cs typeface="Arial"/>
              </a:rPr>
              <a:t>00009</a:t>
            </a:r>
            <a:r>
              <a:rPr sz="950" spc="0" dirty="0" smtClean="0">
                <a:solidFill>
                  <a:srgbClr val="534F5B"/>
                </a:solidFill>
                <a:latin typeface="Arial"/>
                <a:cs typeface="Arial"/>
              </a:rPr>
              <a:t>2</a:t>
            </a:r>
            <a:r>
              <a:rPr sz="950" spc="0" dirty="0" smtClean="0">
                <a:solidFill>
                  <a:srgbClr val="66616E"/>
                </a:solidFill>
                <a:latin typeface="Arial"/>
                <a:cs typeface="Arial"/>
              </a:rPr>
              <a:t>0</a:t>
            </a:r>
            <a:r>
              <a:rPr sz="950" spc="0" dirty="0" smtClean="0">
                <a:solidFill>
                  <a:srgbClr val="534F5B"/>
                </a:solidFill>
                <a:latin typeface="Arial"/>
                <a:cs typeface="Arial"/>
              </a:rPr>
              <a:t>115</a:t>
            </a:r>
            <a:endParaRPr sz="950">
              <a:latin typeface="Arial"/>
              <a:cs typeface="Arial"/>
            </a:endParaRPr>
          </a:p>
          <a:p>
            <a:pPr marL="12700" marR="18097">
              <a:lnSpc>
                <a:spcPct val="95825"/>
              </a:lnSpc>
              <a:spcBef>
                <a:spcPts val="200"/>
              </a:spcBef>
            </a:pPr>
            <a:r>
              <a:rPr sz="950" spc="0" dirty="0" smtClean="0">
                <a:solidFill>
                  <a:srgbClr val="66616E"/>
                </a:solidFill>
                <a:latin typeface="Arial"/>
                <a:cs typeface="Arial"/>
              </a:rPr>
              <a:t>0000920</a:t>
            </a:r>
            <a:r>
              <a:rPr sz="950" spc="0" dirty="0" smtClean="0">
                <a:solidFill>
                  <a:srgbClr val="534F5B"/>
                </a:solidFill>
                <a:latin typeface="Arial"/>
                <a:cs typeface="Arial"/>
              </a:rPr>
              <a:t>115</a:t>
            </a:r>
            <a:endParaRPr sz="950">
              <a:latin typeface="Arial"/>
              <a:cs typeface="Arial"/>
            </a:endParaRPr>
          </a:p>
          <a:p>
            <a:pPr marL="12700" marR="18097">
              <a:lnSpc>
                <a:spcPct val="95825"/>
              </a:lnSpc>
              <a:spcBef>
                <a:spcPts val="200"/>
              </a:spcBef>
            </a:pPr>
            <a:r>
              <a:rPr sz="950" spc="0" dirty="0" smtClean="0">
                <a:solidFill>
                  <a:srgbClr val="66616E"/>
                </a:solidFill>
                <a:latin typeface="Arial"/>
                <a:cs typeface="Arial"/>
              </a:rPr>
              <a:t>0000920</a:t>
            </a:r>
            <a:r>
              <a:rPr sz="950" spc="0" dirty="0" smtClean="0">
                <a:solidFill>
                  <a:srgbClr val="534F5B"/>
                </a:solidFill>
                <a:latin typeface="Arial"/>
                <a:cs typeface="Arial"/>
              </a:rPr>
              <a:t>115</a:t>
            </a:r>
            <a:endParaRPr sz="95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025090" y="1423441"/>
            <a:ext cx="959334" cy="445973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10300">
              <a:lnSpc>
                <a:spcPts val="1070"/>
              </a:lnSpc>
              <a:spcBef>
                <a:spcPts val="53"/>
              </a:spcBef>
            </a:pPr>
            <a:r>
              <a:rPr sz="950" b="1" dirty="0" smtClean="0">
                <a:solidFill>
                  <a:srgbClr val="534F5B"/>
                </a:solidFill>
                <a:latin typeface="Arial"/>
                <a:cs typeface="Arial"/>
              </a:rPr>
              <a:t>S</a:t>
            </a:r>
            <a:r>
              <a:rPr sz="950" b="1" dirty="0" smtClean="0">
                <a:solidFill>
                  <a:srgbClr val="332E53"/>
                </a:solidFill>
                <a:latin typeface="Arial"/>
                <a:cs typeface="Arial"/>
              </a:rPr>
              <a:t>T</a:t>
            </a:r>
            <a:r>
              <a:rPr sz="950" b="1" dirty="0" smtClean="0">
                <a:solidFill>
                  <a:srgbClr val="534F5B"/>
                </a:solidFill>
                <a:latin typeface="Arial"/>
                <a:cs typeface="Arial"/>
              </a:rPr>
              <a:t>O:</a:t>
            </a:r>
            <a:r>
              <a:rPr sz="950" b="1" dirty="0" smtClean="0">
                <a:solidFill>
                  <a:srgbClr val="3A3A3D"/>
                </a:solidFill>
                <a:latin typeface="Arial"/>
                <a:cs typeface="Arial"/>
              </a:rPr>
              <a:t>RE</a:t>
            </a:r>
            <a:r>
              <a:rPr sz="950" b="1" dirty="0" smtClean="0">
                <a:solidFill>
                  <a:srgbClr val="534F5B"/>
                </a:solidFill>
                <a:latin typeface="Arial"/>
                <a:cs typeface="Arial"/>
              </a:rPr>
              <a:t>DAS</a:t>
            </a:r>
            <a:r>
              <a:rPr sz="950" b="1" dirty="0" smtClean="0">
                <a:solidFill>
                  <a:srgbClr val="48617B"/>
                </a:solidFill>
                <a:latin typeface="Arial"/>
                <a:cs typeface="Arial"/>
              </a:rPr>
              <a:t>:</a:t>
            </a:r>
            <a:endParaRPr sz="950">
              <a:latin typeface="Arial"/>
              <a:cs typeface="Arial"/>
            </a:endParaRPr>
          </a:p>
          <a:p>
            <a:pPr marL="12700" marR="10300">
              <a:lnSpc>
                <a:spcPct val="95825"/>
              </a:lnSpc>
              <a:spcBef>
                <a:spcPts val="346"/>
              </a:spcBef>
            </a:pPr>
            <a:r>
              <a:rPr sz="950" dirty="0" smtClean="0">
                <a:solidFill>
                  <a:srgbClr val="66616E"/>
                </a:solidFill>
                <a:latin typeface="Arial"/>
                <a:cs typeface="Arial"/>
              </a:rPr>
              <a:t>A</a:t>
            </a:r>
            <a:r>
              <a:rPr sz="950" dirty="0" smtClean="0">
                <a:solidFill>
                  <a:srgbClr val="534F5B"/>
                </a:solidFill>
                <a:latin typeface="Arial"/>
                <a:cs typeface="Arial"/>
              </a:rPr>
              <a:t>B</a:t>
            </a:r>
            <a:r>
              <a:rPr sz="950" dirty="0" smtClean="0">
                <a:solidFill>
                  <a:srgbClr val="66616E"/>
                </a:solidFill>
                <a:latin typeface="Arial"/>
                <a:cs typeface="Arial"/>
              </a:rPr>
              <a:t>C</a:t>
            </a:r>
            <a:r>
              <a:rPr sz="950" spc="-154" dirty="0" smtClean="0">
                <a:solidFill>
                  <a:srgbClr val="66616E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66616E"/>
                </a:solidFill>
                <a:latin typeface="Arial"/>
                <a:cs typeface="Arial"/>
              </a:rPr>
              <a:t>D</a:t>
            </a:r>
            <a:r>
              <a:rPr sz="950" spc="0" dirty="0" smtClean="0">
                <a:solidFill>
                  <a:srgbClr val="3A3A3D"/>
                </a:solidFill>
                <a:latin typeface="Arial"/>
                <a:cs typeface="Arial"/>
              </a:rPr>
              <a:t>E</a:t>
            </a:r>
            <a:endParaRPr sz="950">
              <a:latin typeface="Arial"/>
              <a:cs typeface="Arial"/>
            </a:endParaRPr>
          </a:p>
          <a:p>
            <a:pPr marL="12700" marR="10300">
              <a:lnSpc>
                <a:spcPct val="95825"/>
              </a:lnSpc>
              <a:spcBef>
                <a:spcPts val="115"/>
              </a:spcBef>
            </a:pPr>
            <a:r>
              <a:rPr sz="1050" dirty="0" smtClean="0">
                <a:solidFill>
                  <a:srgbClr val="FE4D82"/>
                </a:solidFill>
                <a:latin typeface="Times New Roman"/>
                <a:cs typeface="Times New Roman"/>
              </a:rPr>
              <a:t>i</a:t>
            </a:r>
            <a:r>
              <a:rPr sz="1050" dirty="0" smtClean="0">
                <a:solidFill>
                  <a:srgbClr val="FE3E50"/>
                </a:solidFill>
                <a:latin typeface="Times New Roman"/>
                <a:cs typeface="Times New Roman"/>
              </a:rPr>
              <a:t>n</a:t>
            </a:r>
            <a:r>
              <a:rPr sz="1050" dirty="0" smtClean="0">
                <a:solidFill>
                  <a:srgbClr val="FE5866"/>
                </a:solidFill>
                <a:latin typeface="Times New Roman"/>
                <a:cs typeface="Times New Roman"/>
              </a:rPr>
              <a:t>v</a:t>
            </a:r>
            <a:r>
              <a:rPr sz="1050" dirty="0" smtClean="0">
                <a:solidFill>
                  <a:srgbClr val="FE2B40"/>
                </a:solidFill>
                <a:latin typeface="Times New Roman"/>
                <a:cs typeface="Times New Roman"/>
              </a:rPr>
              <a:t>a</a:t>
            </a:r>
            <a:r>
              <a:rPr sz="1050" dirty="0" smtClean="0">
                <a:solidFill>
                  <a:srgbClr val="FE0066"/>
                </a:solidFill>
                <a:latin typeface="Times New Roman"/>
                <a:cs typeface="Times New Roman"/>
              </a:rPr>
              <a:t>l</a:t>
            </a:r>
            <a:r>
              <a:rPr sz="1050" dirty="0" smtClean="0">
                <a:solidFill>
                  <a:srgbClr val="FE4D82"/>
                </a:solidFill>
                <a:latin typeface="Times New Roman"/>
                <a:cs typeface="Times New Roman"/>
              </a:rPr>
              <a:t>i</a:t>
            </a:r>
            <a:r>
              <a:rPr sz="1050" dirty="0" smtClean="0">
                <a:solidFill>
                  <a:srgbClr val="FE3E50"/>
                </a:solidFill>
                <a:latin typeface="Times New Roman"/>
                <a:cs typeface="Times New Roman"/>
              </a:rPr>
              <a:t>d</a:t>
            </a:r>
            <a:endParaRPr sz="1050">
              <a:latin typeface="Times New Roman"/>
              <a:cs typeface="Times New Roman"/>
            </a:endParaRPr>
          </a:p>
          <a:p>
            <a:pPr marL="12700" marR="10300">
              <a:lnSpc>
                <a:spcPct val="95825"/>
              </a:lnSpc>
              <a:spcBef>
                <a:spcPts val="175"/>
              </a:spcBef>
            </a:pPr>
            <a:r>
              <a:rPr sz="950" spc="0" dirty="0" smtClean="0">
                <a:solidFill>
                  <a:srgbClr val="66616E"/>
                </a:solidFill>
                <a:latin typeface="Arial"/>
                <a:cs typeface="Arial"/>
              </a:rPr>
              <a:t>000001</a:t>
            </a:r>
            <a:r>
              <a:rPr sz="950" spc="0" dirty="0" smtClean="0">
                <a:solidFill>
                  <a:srgbClr val="534F5B"/>
                </a:solidFill>
                <a:latin typeface="Arial"/>
                <a:cs typeface="Arial"/>
              </a:rPr>
              <a:t>2</a:t>
            </a:r>
            <a:r>
              <a:rPr sz="950" spc="0" dirty="0" smtClean="0">
                <a:solidFill>
                  <a:srgbClr val="66616E"/>
                </a:solidFill>
                <a:latin typeface="Arial"/>
                <a:cs typeface="Arial"/>
              </a:rPr>
              <a:t>3</a:t>
            </a:r>
            <a:r>
              <a:rPr sz="950" spc="0" dirty="0" smtClean="0">
                <a:solidFill>
                  <a:srgbClr val="534F5B"/>
                </a:solidFill>
                <a:latin typeface="Arial"/>
                <a:cs typeface="Arial"/>
              </a:rPr>
              <a:t>4</a:t>
            </a:r>
            <a:r>
              <a:rPr sz="950" spc="0" dirty="0" smtClean="0">
                <a:solidFill>
                  <a:srgbClr val="66616E"/>
                </a:solidFill>
                <a:latin typeface="Arial"/>
                <a:cs typeface="Arial"/>
              </a:rPr>
              <a:t>5</a:t>
            </a:r>
            <a:endParaRPr sz="950">
              <a:latin typeface="Arial"/>
              <a:cs typeface="Arial"/>
            </a:endParaRPr>
          </a:p>
          <a:p>
            <a:pPr marL="12700" marR="10300">
              <a:lnSpc>
                <a:spcPct val="95825"/>
              </a:lnSpc>
              <a:spcBef>
                <a:spcPts val="200"/>
              </a:spcBef>
            </a:pPr>
            <a:r>
              <a:rPr sz="950" spc="0" dirty="0" smtClean="0">
                <a:solidFill>
                  <a:srgbClr val="66616E"/>
                </a:solidFill>
                <a:latin typeface="Arial"/>
                <a:cs typeface="Arial"/>
              </a:rPr>
              <a:t>000001</a:t>
            </a:r>
            <a:r>
              <a:rPr sz="950" spc="0" dirty="0" smtClean="0">
                <a:solidFill>
                  <a:srgbClr val="534F5B"/>
                </a:solidFill>
                <a:latin typeface="Arial"/>
                <a:cs typeface="Arial"/>
              </a:rPr>
              <a:t>2</a:t>
            </a:r>
            <a:r>
              <a:rPr sz="950" spc="0" dirty="0" smtClean="0">
                <a:solidFill>
                  <a:srgbClr val="66616E"/>
                </a:solidFill>
                <a:latin typeface="Arial"/>
                <a:cs typeface="Arial"/>
              </a:rPr>
              <a:t>3</a:t>
            </a:r>
            <a:r>
              <a:rPr sz="950" spc="0" dirty="0" smtClean="0">
                <a:solidFill>
                  <a:srgbClr val="534F5B"/>
                </a:solidFill>
                <a:latin typeface="Arial"/>
                <a:cs typeface="Arial"/>
              </a:rPr>
              <a:t>4</a:t>
            </a:r>
            <a:r>
              <a:rPr sz="950" spc="0" dirty="0" smtClean="0">
                <a:solidFill>
                  <a:srgbClr val="66616E"/>
                </a:solidFill>
                <a:latin typeface="Arial"/>
                <a:cs typeface="Arial"/>
              </a:rPr>
              <a:t>5</a:t>
            </a:r>
            <a:endParaRPr sz="950">
              <a:latin typeface="Arial"/>
              <a:cs typeface="Arial"/>
            </a:endParaRPr>
          </a:p>
          <a:p>
            <a:pPr marL="12700" marR="10300">
              <a:lnSpc>
                <a:spcPct val="95825"/>
              </a:lnSpc>
              <a:spcBef>
                <a:spcPts val="115"/>
              </a:spcBef>
            </a:pPr>
            <a:r>
              <a:rPr sz="1050" spc="0" dirty="0" smtClean="0">
                <a:solidFill>
                  <a:srgbClr val="FE5866"/>
                </a:solidFill>
                <a:latin typeface="Times New Roman"/>
                <a:cs typeface="Times New Roman"/>
              </a:rPr>
              <a:t>ov</a:t>
            </a:r>
            <a:r>
              <a:rPr sz="1050" spc="0" dirty="0" smtClean="0">
                <a:solidFill>
                  <a:srgbClr val="FE2B40"/>
                </a:solidFill>
                <a:latin typeface="Times New Roman"/>
                <a:cs typeface="Times New Roman"/>
              </a:rPr>
              <a:t>e</a:t>
            </a:r>
            <a:r>
              <a:rPr sz="1050" spc="0" dirty="0" smtClean="0">
                <a:solidFill>
                  <a:srgbClr val="FE5866"/>
                </a:solidFill>
                <a:latin typeface="Times New Roman"/>
                <a:cs typeface="Times New Roman"/>
              </a:rPr>
              <a:t>r</a:t>
            </a:r>
            <a:r>
              <a:rPr sz="1050" spc="0" dirty="0" smtClean="0">
                <a:solidFill>
                  <a:srgbClr val="FE3E50"/>
                </a:solidFill>
                <a:latin typeface="Times New Roman"/>
                <a:cs typeface="Times New Roman"/>
              </a:rPr>
              <a:t>flo</a:t>
            </a:r>
            <a:r>
              <a:rPr sz="1050" spc="0" dirty="0" smtClean="0">
                <a:solidFill>
                  <a:srgbClr val="FE5866"/>
                </a:solidFill>
                <a:latin typeface="Times New Roman"/>
                <a:cs typeface="Times New Roman"/>
              </a:rPr>
              <a:t>w</a:t>
            </a:r>
            <a:endParaRPr sz="1050">
              <a:latin typeface="Times New Roman"/>
              <a:cs typeface="Times New Roman"/>
            </a:endParaRPr>
          </a:p>
          <a:p>
            <a:pPr marL="12700" marR="525820">
              <a:lnSpc>
                <a:spcPts val="1092"/>
              </a:lnSpc>
              <a:spcBef>
                <a:spcPts val="175"/>
              </a:spcBef>
            </a:pPr>
            <a:r>
              <a:rPr sz="950" dirty="0" smtClean="0">
                <a:solidFill>
                  <a:srgbClr val="66616E"/>
                </a:solidFill>
                <a:latin typeface="Arial"/>
                <a:cs typeface="Arial"/>
              </a:rPr>
              <a:t>920115 </a:t>
            </a:r>
            <a:endParaRPr sz="1000">
              <a:latin typeface="Arial"/>
              <a:cs typeface="Arial"/>
            </a:endParaRPr>
          </a:p>
          <a:p>
            <a:pPr marL="12700" marR="525820">
              <a:lnSpc>
                <a:spcPts val="1149"/>
              </a:lnSpc>
              <a:spcBef>
                <a:spcPts val="136"/>
              </a:spcBef>
            </a:pPr>
            <a:r>
              <a:rPr sz="1000" dirty="0" smtClean="0">
                <a:solidFill>
                  <a:srgbClr val="FE4D82"/>
                </a:solidFill>
                <a:latin typeface="Arial"/>
                <a:cs typeface="Arial"/>
              </a:rPr>
              <a:t>i</a:t>
            </a:r>
            <a:r>
              <a:rPr sz="1000" dirty="0" smtClean="0">
                <a:solidFill>
                  <a:srgbClr val="FE3E50"/>
                </a:solidFill>
                <a:latin typeface="Arial"/>
                <a:cs typeface="Arial"/>
              </a:rPr>
              <a:t>nv</a:t>
            </a:r>
            <a:r>
              <a:rPr sz="1000" dirty="0" smtClean="0">
                <a:solidFill>
                  <a:srgbClr val="FE2B40"/>
                </a:solidFill>
                <a:latin typeface="Arial"/>
                <a:cs typeface="Arial"/>
              </a:rPr>
              <a:t>a</a:t>
            </a:r>
            <a:r>
              <a:rPr sz="1000" dirty="0" smtClean="0">
                <a:solidFill>
                  <a:srgbClr val="FE0066"/>
                </a:solidFill>
                <a:latin typeface="Arial"/>
                <a:cs typeface="Arial"/>
              </a:rPr>
              <a:t>l</a:t>
            </a:r>
            <a:r>
              <a:rPr sz="1000" dirty="0" smtClean="0">
                <a:solidFill>
                  <a:srgbClr val="FE4D82"/>
                </a:solidFill>
                <a:latin typeface="Arial"/>
                <a:cs typeface="Arial"/>
              </a:rPr>
              <a:t>i</a:t>
            </a:r>
            <a:r>
              <a:rPr sz="1000" dirty="0" smtClean="0">
                <a:solidFill>
                  <a:srgbClr val="FE5866"/>
                </a:solidFill>
                <a:latin typeface="Arial"/>
                <a:cs typeface="Arial"/>
              </a:rPr>
              <a:t>d </a:t>
            </a:r>
            <a:endParaRPr sz="1050">
              <a:latin typeface="Times New Roman"/>
              <a:cs typeface="Times New Roman"/>
            </a:endParaRPr>
          </a:p>
          <a:p>
            <a:pPr marL="12700" marR="525820">
              <a:lnSpc>
                <a:spcPts val="1207"/>
              </a:lnSpc>
              <a:spcBef>
                <a:spcPts val="143"/>
              </a:spcBef>
            </a:pPr>
            <a:r>
              <a:rPr sz="1050" dirty="0" smtClean="0">
                <a:solidFill>
                  <a:srgbClr val="FE4D82"/>
                </a:solidFill>
                <a:latin typeface="Times New Roman"/>
                <a:cs typeface="Times New Roman"/>
              </a:rPr>
              <a:t>i</a:t>
            </a:r>
            <a:r>
              <a:rPr sz="1050" dirty="0" smtClean="0">
                <a:solidFill>
                  <a:srgbClr val="FE2B40"/>
                </a:solidFill>
                <a:latin typeface="Times New Roman"/>
                <a:cs typeface="Times New Roman"/>
              </a:rPr>
              <a:t>n</a:t>
            </a:r>
            <a:r>
              <a:rPr sz="1050" dirty="0" smtClean="0">
                <a:solidFill>
                  <a:srgbClr val="FE5866"/>
                </a:solidFill>
                <a:latin typeface="Times New Roman"/>
                <a:cs typeface="Times New Roman"/>
              </a:rPr>
              <a:t>v</a:t>
            </a:r>
            <a:r>
              <a:rPr sz="1050" dirty="0" smtClean="0">
                <a:solidFill>
                  <a:srgbClr val="FE2B40"/>
                </a:solidFill>
                <a:latin typeface="Times New Roman"/>
                <a:cs typeface="Times New Roman"/>
              </a:rPr>
              <a:t>a</a:t>
            </a:r>
            <a:r>
              <a:rPr sz="1050" dirty="0" smtClean="0">
                <a:solidFill>
                  <a:srgbClr val="FE0066"/>
                </a:solidFill>
                <a:latin typeface="Times New Roman"/>
                <a:cs typeface="Times New Roman"/>
              </a:rPr>
              <a:t>l</a:t>
            </a:r>
            <a:r>
              <a:rPr sz="1050" dirty="0" smtClean="0">
                <a:solidFill>
                  <a:srgbClr val="FE4D82"/>
                </a:solidFill>
                <a:latin typeface="Times New Roman"/>
                <a:cs typeface="Times New Roman"/>
              </a:rPr>
              <a:t>i</a:t>
            </a:r>
            <a:r>
              <a:rPr sz="1050" dirty="0" smtClean="0">
                <a:solidFill>
                  <a:srgbClr val="FE5866"/>
                </a:solidFill>
                <a:latin typeface="Times New Roman"/>
                <a:cs typeface="Times New Roman"/>
              </a:rPr>
              <a:t>d</a:t>
            </a:r>
            <a:endParaRPr sz="1050">
              <a:latin typeface="Times New Roman"/>
              <a:cs typeface="Times New Roman"/>
            </a:endParaRPr>
          </a:p>
          <a:p>
            <a:pPr marL="12700" indent="9144">
              <a:lnSpc>
                <a:spcPts val="1207"/>
              </a:lnSpc>
              <a:spcBef>
                <a:spcPts val="180"/>
              </a:spcBef>
            </a:pPr>
            <a:r>
              <a:rPr sz="950" dirty="0" smtClean="0">
                <a:solidFill>
                  <a:srgbClr val="534F5B"/>
                </a:solidFill>
                <a:latin typeface="Arial"/>
                <a:cs typeface="Arial"/>
              </a:rPr>
              <a:t>12</a:t>
            </a:r>
            <a:r>
              <a:rPr sz="950" dirty="0" smtClean="0">
                <a:solidFill>
                  <a:srgbClr val="66616E"/>
                </a:solidFill>
                <a:latin typeface="Arial"/>
                <a:cs typeface="Arial"/>
              </a:rPr>
              <a:t>3</a:t>
            </a:r>
            <a:r>
              <a:rPr sz="950" dirty="0" smtClean="0">
                <a:solidFill>
                  <a:srgbClr val="807480"/>
                </a:solidFill>
                <a:latin typeface="Arial"/>
                <a:cs typeface="Arial"/>
              </a:rPr>
              <a:t>.</a:t>
            </a:r>
            <a:r>
              <a:rPr sz="950" dirty="0" smtClean="0">
                <a:solidFill>
                  <a:srgbClr val="534F5B"/>
                </a:solidFill>
                <a:latin typeface="Arial"/>
                <a:cs typeface="Arial"/>
              </a:rPr>
              <a:t>5</a:t>
            </a:r>
            <a:r>
              <a:rPr sz="950" dirty="0" smtClean="0">
                <a:solidFill>
                  <a:srgbClr val="66616E"/>
                </a:solidFill>
                <a:latin typeface="Arial"/>
                <a:cs typeface="Arial"/>
              </a:rPr>
              <a:t>0 </a:t>
            </a:r>
            <a:r>
              <a:rPr sz="1050" spc="0" dirty="0" smtClean="0">
                <a:solidFill>
                  <a:srgbClr val="FE5866"/>
                </a:solidFill>
                <a:latin typeface="Times New Roman"/>
                <a:cs typeface="Times New Roman"/>
              </a:rPr>
              <a:t>ov</a:t>
            </a:r>
            <a:r>
              <a:rPr sz="1050" spc="0" dirty="0" smtClean="0">
                <a:solidFill>
                  <a:srgbClr val="FE2B40"/>
                </a:solidFill>
                <a:latin typeface="Times New Roman"/>
                <a:cs typeface="Times New Roman"/>
              </a:rPr>
              <a:t>e</a:t>
            </a:r>
            <a:r>
              <a:rPr sz="1050" spc="0" dirty="0" smtClean="0">
                <a:solidFill>
                  <a:srgbClr val="FE5866"/>
                </a:solidFill>
                <a:latin typeface="Times New Roman"/>
                <a:cs typeface="Times New Roman"/>
              </a:rPr>
              <a:t>r</a:t>
            </a:r>
            <a:r>
              <a:rPr sz="1050" spc="0" dirty="0" smtClean="0">
                <a:solidFill>
                  <a:srgbClr val="FE3E50"/>
                </a:solidFill>
                <a:latin typeface="Times New Roman"/>
                <a:cs typeface="Times New Roman"/>
              </a:rPr>
              <a:t>flo</a:t>
            </a:r>
            <a:r>
              <a:rPr sz="1050" spc="0" dirty="0" smtClean="0">
                <a:solidFill>
                  <a:srgbClr val="FE5866"/>
                </a:solidFill>
                <a:latin typeface="Times New Roman"/>
                <a:cs typeface="Times New Roman"/>
              </a:rPr>
              <a:t>w </a:t>
            </a:r>
            <a:endParaRPr sz="950">
              <a:latin typeface="Arial"/>
              <a:cs typeface="Arial"/>
            </a:endParaRPr>
          </a:p>
          <a:p>
            <a:pPr marL="12700">
              <a:lnSpc>
                <a:spcPts val="1092"/>
              </a:lnSpc>
              <a:spcBef>
                <a:spcPts val="152"/>
              </a:spcBef>
            </a:pPr>
            <a:r>
              <a:rPr sz="950" spc="0" dirty="0" smtClean="0">
                <a:solidFill>
                  <a:srgbClr val="66616E"/>
                </a:solidFill>
                <a:latin typeface="Arial"/>
                <a:cs typeface="Arial"/>
              </a:rPr>
              <a:t>A</a:t>
            </a:r>
            <a:r>
              <a:rPr sz="950" spc="0" dirty="0" smtClean="0">
                <a:solidFill>
                  <a:srgbClr val="534F5B"/>
                </a:solidFill>
                <a:latin typeface="Arial"/>
                <a:cs typeface="Arial"/>
              </a:rPr>
              <a:t>B</a:t>
            </a:r>
            <a:r>
              <a:rPr sz="950" spc="0" dirty="0" smtClean="0">
                <a:solidFill>
                  <a:srgbClr val="66616E"/>
                </a:solidFill>
                <a:latin typeface="Arial"/>
                <a:cs typeface="Arial"/>
              </a:rPr>
              <a:t>CD</a:t>
            </a:r>
            <a:r>
              <a:rPr sz="950" spc="0" dirty="0" smtClean="0">
                <a:solidFill>
                  <a:srgbClr val="3A3A3D"/>
                </a:solidFill>
                <a:latin typeface="Arial"/>
                <a:cs typeface="Arial"/>
              </a:rPr>
              <a:t>E</a:t>
            </a:r>
            <a:r>
              <a:rPr sz="950" spc="0" dirty="0" smtClean="0">
                <a:solidFill>
                  <a:srgbClr val="66616E"/>
                </a:solidFill>
                <a:latin typeface="Arial"/>
                <a:cs typeface="Arial"/>
              </a:rPr>
              <a:t>bb</a:t>
            </a:r>
            <a:r>
              <a:rPr sz="950" spc="0" dirty="0" smtClean="0">
                <a:solidFill>
                  <a:srgbClr val="534F5B"/>
                </a:solidFill>
                <a:latin typeface="Arial"/>
                <a:cs typeface="Arial"/>
              </a:rPr>
              <a:t>b</a:t>
            </a:r>
            <a:r>
              <a:rPr sz="950" spc="0" dirty="0" smtClean="0">
                <a:solidFill>
                  <a:srgbClr val="66616E"/>
                </a:solidFill>
                <a:latin typeface="Arial"/>
                <a:cs typeface="Arial"/>
              </a:rPr>
              <a:t>bbbb</a:t>
            </a:r>
            <a:r>
              <a:rPr sz="950" spc="0" dirty="0" smtClean="0">
                <a:solidFill>
                  <a:srgbClr val="534F5B"/>
                </a:solidFill>
                <a:latin typeface="Arial"/>
                <a:cs typeface="Arial"/>
              </a:rPr>
              <a:t>b</a:t>
            </a:r>
            <a:endParaRPr sz="950">
              <a:latin typeface="Arial"/>
              <a:cs typeface="Arial"/>
            </a:endParaRPr>
          </a:p>
          <a:p>
            <a:pPr marL="12700" marR="10300">
              <a:lnSpc>
                <a:spcPct val="95825"/>
              </a:lnSpc>
              <a:spcBef>
                <a:spcPts val="207"/>
              </a:spcBef>
            </a:pPr>
            <a:r>
              <a:rPr sz="950" spc="0" dirty="0" smtClean="0">
                <a:solidFill>
                  <a:srgbClr val="66616E"/>
                </a:solidFill>
                <a:latin typeface="Arial"/>
                <a:cs typeface="Arial"/>
              </a:rPr>
              <a:t>0</a:t>
            </a:r>
            <a:r>
              <a:rPr sz="950" spc="0" dirty="0" smtClean="0">
                <a:solidFill>
                  <a:srgbClr val="534F5B"/>
                </a:solidFill>
                <a:latin typeface="Arial"/>
                <a:cs typeface="Arial"/>
              </a:rPr>
              <a:t>0000</a:t>
            </a:r>
            <a:r>
              <a:rPr sz="950" spc="0" dirty="0" smtClean="0">
                <a:solidFill>
                  <a:srgbClr val="66616E"/>
                </a:solidFill>
                <a:latin typeface="Arial"/>
                <a:cs typeface="Arial"/>
              </a:rPr>
              <a:t>001</a:t>
            </a:r>
            <a:r>
              <a:rPr sz="950" spc="0" dirty="0" smtClean="0">
                <a:solidFill>
                  <a:srgbClr val="534F5B"/>
                </a:solidFill>
                <a:latin typeface="Arial"/>
                <a:cs typeface="Arial"/>
              </a:rPr>
              <a:t>2</a:t>
            </a:r>
            <a:r>
              <a:rPr sz="950" spc="0" dirty="0" smtClean="0">
                <a:solidFill>
                  <a:srgbClr val="66616E"/>
                </a:solidFill>
                <a:latin typeface="Arial"/>
                <a:cs typeface="Arial"/>
              </a:rPr>
              <a:t>3</a:t>
            </a:r>
            <a:endParaRPr sz="950">
              <a:latin typeface="Arial"/>
              <a:cs typeface="Arial"/>
            </a:endParaRPr>
          </a:p>
          <a:p>
            <a:pPr marL="12700" marR="10300">
              <a:lnSpc>
                <a:spcPct val="95825"/>
              </a:lnSpc>
              <a:spcBef>
                <a:spcPts val="200"/>
              </a:spcBef>
            </a:pPr>
            <a:r>
              <a:rPr sz="950" spc="0" dirty="0" smtClean="0">
                <a:solidFill>
                  <a:srgbClr val="66616E"/>
                </a:solidFill>
                <a:latin typeface="Arial"/>
                <a:cs typeface="Arial"/>
              </a:rPr>
              <a:t>0</a:t>
            </a:r>
            <a:r>
              <a:rPr sz="950" spc="0" dirty="0" smtClean="0">
                <a:solidFill>
                  <a:srgbClr val="534F5B"/>
                </a:solidFill>
                <a:latin typeface="Arial"/>
                <a:cs typeface="Arial"/>
              </a:rPr>
              <a:t>000</a:t>
            </a:r>
            <a:r>
              <a:rPr sz="950" spc="0" dirty="0" smtClean="0">
                <a:solidFill>
                  <a:srgbClr val="66616E"/>
                </a:solidFill>
                <a:latin typeface="Arial"/>
                <a:cs typeface="Arial"/>
              </a:rPr>
              <a:t>01</a:t>
            </a:r>
            <a:r>
              <a:rPr sz="950" spc="0" dirty="0" smtClean="0">
                <a:solidFill>
                  <a:srgbClr val="534F5B"/>
                </a:solidFill>
                <a:latin typeface="Arial"/>
                <a:cs typeface="Arial"/>
              </a:rPr>
              <a:t>2</a:t>
            </a:r>
            <a:r>
              <a:rPr sz="950" spc="0" dirty="0" smtClean="0">
                <a:solidFill>
                  <a:srgbClr val="66616E"/>
                </a:solidFill>
                <a:latin typeface="Arial"/>
                <a:cs typeface="Arial"/>
              </a:rPr>
              <a:t>3</a:t>
            </a:r>
            <a:r>
              <a:rPr sz="950" spc="0" dirty="0" smtClean="0">
                <a:solidFill>
                  <a:srgbClr val="534F5B"/>
                </a:solidFill>
                <a:latin typeface="Arial"/>
                <a:cs typeface="Arial"/>
              </a:rPr>
              <a:t>4</a:t>
            </a:r>
            <a:r>
              <a:rPr sz="950" spc="0" dirty="0" smtClean="0">
                <a:solidFill>
                  <a:srgbClr val="66616E"/>
                </a:solidFill>
                <a:latin typeface="Arial"/>
                <a:cs typeface="Arial"/>
              </a:rPr>
              <a:t>5</a:t>
            </a:r>
            <a:endParaRPr sz="950">
              <a:latin typeface="Arial"/>
              <a:cs typeface="Arial"/>
            </a:endParaRPr>
          </a:p>
          <a:p>
            <a:pPr marL="21844" marR="10300">
              <a:lnSpc>
                <a:spcPct val="95825"/>
              </a:lnSpc>
              <a:spcBef>
                <a:spcPts val="200"/>
              </a:spcBef>
            </a:pPr>
            <a:r>
              <a:rPr sz="950" spc="0" dirty="0" smtClean="0">
                <a:solidFill>
                  <a:srgbClr val="534F5B"/>
                </a:solidFill>
                <a:latin typeface="Arial"/>
                <a:cs typeface="Arial"/>
              </a:rPr>
              <a:t>12</a:t>
            </a:r>
            <a:r>
              <a:rPr sz="950" spc="0" dirty="0" smtClean="0">
                <a:solidFill>
                  <a:srgbClr val="66616E"/>
                </a:solidFill>
                <a:latin typeface="Arial"/>
                <a:cs typeface="Arial"/>
              </a:rPr>
              <a:t>34</a:t>
            </a:r>
            <a:r>
              <a:rPr sz="950" spc="0" dirty="0" smtClean="0">
                <a:solidFill>
                  <a:srgbClr val="534F5B"/>
                </a:solidFill>
                <a:latin typeface="Arial"/>
                <a:cs typeface="Arial"/>
              </a:rPr>
              <a:t>5</a:t>
            </a:r>
            <a:endParaRPr sz="950">
              <a:latin typeface="Arial"/>
              <a:cs typeface="Arial"/>
            </a:endParaRPr>
          </a:p>
          <a:p>
            <a:pPr marL="12700" marR="10300">
              <a:lnSpc>
                <a:spcPct val="95825"/>
              </a:lnSpc>
              <a:spcBef>
                <a:spcPts val="115"/>
              </a:spcBef>
            </a:pPr>
            <a:r>
              <a:rPr sz="1050" dirty="0" smtClean="0">
                <a:solidFill>
                  <a:srgbClr val="FE4D82"/>
                </a:solidFill>
                <a:latin typeface="Times New Roman"/>
                <a:cs typeface="Times New Roman"/>
              </a:rPr>
              <a:t>i</a:t>
            </a:r>
            <a:r>
              <a:rPr sz="1050" dirty="0" smtClean="0">
                <a:solidFill>
                  <a:srgbClr val="FE3E50"/>
                </a:solidFill>
                <a:latin typeface="Times New Roman"/>
                <a:cs typeface="Times New Roman"/>
              </a:rPr>
              <a:t>n</a:t>
            </a:r>
            <a:r>
              <a:rPr sz="1050" dirty="0" smtClean="0">
                <a:solidFill>
                  <a:srgbClr val="FE5866"/>
                </a:solidFill>
                <a:latin typeface="Times New Roman"/>
                <a:cs typeface="Times New Roman"/>
              </a:rPr>
              <a:t>v</a:t>
            </a:r>
            <a:r>
              <a:rPr sz="1050" dirty="0" smtClean="0">
                <a:solidFill>
                  <a:srgbClr val="FE2B40"/>
                </a:solidFill>
                <a:latin typeface="Times New Roman"/>
                <a:cs typeface="Times New Roman"/>
              </a:rPr>
              <a:t>a</a:t>
            </a:r>
            <a:r>
              <a:rPr sz="1050" dirty="0" smtClean="0">
                <a:solidFill>
                  <a:srgbClr val="FE0066"/>
                </a:solidFill>
                <a:latin typeface="Times New Roman"/>
                <a:cs typeface="Times New Roman"/>
              </a:rPr>
              <a:t>l</a:t>
            </a:r>
            <a:r>
              <a:rPr sz="1050" dirty="0" smtClean="0">
                <a:solidFill>
                  <a:srgbClr val="FE4D82"/>
                </a:solidFill>
                <a:latin typeface="Times New Roman"/>
                <a:cs typeface="Times New Roman"/>
              </a:rPr>
              <a:t>i</a:t>
            </a:r>
            <a:r>
              <a:rPr sz="1050" dirty="0" smtClean="0">
                <a:solidFill>
                  <a:srgbClr val="FE5866"/>
                </a:solidFill>
                <a:latin typeface="Times New Roman"/>
                <a:cs typeface="Times New Roman"/>
              </a:rPr>
              <a:t>d</a:t>
            </a:r>
            <a:endParaRPr sz="1050">
              <a:latin typeface="Times New Roman"/>
              <a:cs typeface="Times New Roman"/>
            </a:endParaRPr>
          </a:p>
          <a:p>
            <a:pPr marL="21844" marR="10300">
              <a:lnSpc>
                <a:spcPct val="95825"/>
              </a:lnSpc>
              <a:spcBef>
                <a:spcPts val="175"/>
              </a:spcBef>
            </a:pPr>
            <a:r>
              <a:rPr sz="950" spc="0" dirty="0" smtClean="0">
                <a:solidFill>
                  <a:srgbClr val="534F5B"/>
                </a:solidFill>
                <a:latin typeface="Arial"/>
                <a:cs typeface="Arial"/>
              </a:rPr>
              <a:t>12</a:t>
            </a:r>
            <a:r>
              <a:rPr sz="950" spc="0" dirty="0" smtClean="0">
                <a:solidFill>
                  <a:srgbClr val="66616E"/>
                </a:solidFill>
                <a:latin typeface="Arial"/>
                <a:cs typeface="Arial"/>
              </a:rPr>
              <a:t>3</a:t>
            </a:r>
            <a:endParaRPr sz="950">
              <a:latin typeface="Arial"/>
              <a:cs typeface="Arial"/>
            </a:endParaRPr>
          </a:p>
          <a:p>
            <a:pPr marL="12700" marR="10300">
              <a:lnSpc>
                <a:spcPct val="95825"/>
              </a:lnSpc>
              <a:spcBef>
                <a:spcPts val="115"/>
              </a:spcBef>
            </a:pPr>
            <a:r>
              <a:rPr sz="1050" dirty="0" smtClean="0">
                <a:solidFill>
                  <a:srgbClr val="FE4D82"/>
                </a:solidFill>
                <a:latin typeface="Times New Roman"/>
                <a:cs typeface="Times New Roman"/>
              </a:rPr>
              <a:t>i</a:t>
            </a:r>
            <a:r>
              <a:rPr sz="1050" dirty="0" smtClean="0">
                <a:solidFill>
                  <a:srgbClr val="FE3E50"/>
                </a:solidFill>
                <a:latin typeface="Times New Roman"/>
                <a:cs typeface="Times New Roman"/>
              </a:rPr>
              <a:t>n</a:t>
            </a:r>
            <a:r>
              <a:rPr sz="1050" dirty="0" smtClean="0">
                <a:solidFill>
                  <a:srgbClr val="FE5866"/>
                </a:solidFill>
                <a:latin typeface="Times New Roman"/>
                <a:cs typeface="Times New Roman"/>
              </a:rPr>
              <a:t>v</a:t>
            </a:r>
            <a:r>
              <a:rPr sz="1050" dirty="0" smtClean="0">
                <a:solidFill>
                  <a:srgbClr val="FE2B40"/>
                </a:solidFill>
                <a:latin typeface="Times New Roman"/>
                <a:cs typeface="Times New Roman"/>
              </a:rPr>
              <a:t>a</a:t>
            </a:r>
            <a:r>
              <a:rPr sz="1050" dirty="0" smtClean="0">
                <a:solidFill>
                  <a:srgbClr val="FE0066"/>
                </a:solidFill>
                <a:latin typeface="Times New Roman"/>
                <a:cs typeface="Times New Roman"/>
              </a:rPr>
              <a:t>l</a:t>
            </a:r>
            <a:r>
              <a:rPr sz="1050" dirty="0" smtClean="0">
                <a:solidFill>
                  <a:srgbClr val="FE4D82"/>
                </a:solidFill>
                <a:latin typeface="Times New Roman"/>
                <a:cs typeface="Times New Roman"/>
              </a:rPr>
              <a:t>i</a:t>
            </a:r>
            <a:r>
              <a:rPr sz="1050" dirty="0" smtClean="0">
                <a:solidFill>
                  <a:srgbClr val="FE3E50"/>
                </a:solidFill>
                <a:latin typeface="Times New Roman"/>
                <a:cs typeface="Times New Roman"/>
              </a:rPr>
              <a:t>d</a:t>
            </a:r>
            <a:endParaRPr sz="1050">
              <a:latin typeface="Times New Roman"/>
              <a:cs typeface="Times New Roman"/>
            </a:endParaRPr>
          </a:p>
          <a:p>
            <a:pPr marL="21844" marR="374818" indent="-9144">
              <a:lnSpc>
                <a:spcPts val="1092"/>
              </a:lnSpc>
              <a:spcBef>
                <a:spcPts val="175"/>
              </a:spcBef>
            </a:pPr>
            <a:r>
              <a:rPr sz="950" spc="0" dirty="0" smtClean="0">
                <a:solidFill>
                  <a:srgbClr val="66616E"/>
                </a:solidFill>
                <a:latin typeface="Arial"/>
                <a:cs typeface="Arial"/>
              </a:rPr>
              <a:t>9201</a:t>
            </a:r>
            <a:r>
              <a:rPr sz="950" spc="0" dirty="0" smtClean="0">
                <a:solidFill>
                  <a:srgbClr val="534F5B"/>
                </a:solidFill>
                <a:latin typeface="Arial"/>
                <a:cs typeface="Arial"/>
              </a:rPr>
              <a:t>1</a:t>
            </a:r>
            <a:r>
              <a:rPr sz="950" spc="0" dirty="0" smtClean="0">
                <a:solidFill>
                  <a:srgbClr val="66616E"/>
                </a:solidFill>
                <a:latin typeface="Arial"/>
                <a:cs typeface="Arial"/>
              </a:rPr>
              <a:t>5 </a:t>
            </a:r>
            <a:endParaRPr sz="950">
              <a:latin typeface="Arial"/>
              <a:cs typeface="Arial"/>
            </a:endParaRPr>
          </a:p>
          <a:p>
            <a:pPr marL="21844" marR="374818">
              <a:lnSpc>
                <a:spcPts val="1092"/>
              </a:lnSpc>
              <a:spcBef>
                <a:spcPts val="203"/>
              </a:spcBef>
            </a:pPr>
            <a:r>
              <a:rPr sz="950" spc="0" dirty="0" smtClean="0">
                <a:solidFill>
                  <a:srgbClr val="534F5B"/>
                </a:solidFill>
                <a:latin typeface="Arial"/>
                <a:cs typeface="Arial"/>
              </a:rPr>
              <a:t>b</a:t>
            </a:r>
            <a:r>
              <a:rPr sz="950" spc="0" dirty="0" smtClean="0">
                <a:solidFill>
                  <a:srgbClr val="66616E"/>
                </a:solidFill>
                <a:latin typeface="Arial"/>
                <a:cs typeface="Arial"/>
              </a:rPr>
              <a:t>bbb</a:t>
            </a:r>
            <a:r>
              <a:rPr sz="950" spc="0" dirty="0" smtClean="0">
                <a:solidFill>
                  <a:srgbClr val="534F5B"/>
                </a:solidFill>
                <a:latin typeface="Arial"/>
                <a:cs typeface="Arial"/>
              </a:rPr>
              <a:t>b</a:t>
            </a:r>
            <a:r>
              <a:rPr sz="950" spc="0" dirty="0" smtClean="0">
                <a:solidFill>
                  <a:srgbClr val="48446D"/>
                </a:solidFill>
                <a:latin typeface="Arial"/>
                <a:cs typeface="Arial"/>
              </a:rPr>
              <a:t>b</a:t>
            </a:r>
            <a:r>
              <a:rPr sz="950" spc="0" dirty="0" smtClean="0">
                <a:solidFill>
                  <a:srgbClr val="534F5B"/>
                </a:solidFill>
                <a:latin typeface="Arial"/>
                <a:cs typeface="Arial"/>
              </a:rPr>
              <a:t>12</a:t>
            </a:r>
            <a:endParaRPr sz="950">
              <a:latin typeface="Arial"/>
              <a:cs typeface="Arial"/>
            </a:endParaRPr>
          </a:p>
          <a:p>
            <a:pPr marL="21844" marR="253671" indent="-9144">
              <a:lnSpc>
                <a:spcPts val="1092"/>
              </a:lnSpc>
              <a:spcBef>
                <a:spcPts val="208"/>
              </a:spcBef>
            </a:pPr>
            <a:r>
              <a:rPr sz="950" spc="0" dirty="0" smtClean="0">
                <a:solidFill>
                  <a:srgbClr val="66616E"/>
                </a:solidFill>
                <a:latin typeface="Arial"/>
                <a:cs typeface="Arial"/>
              </a:rPr>
              <a:t>0</a:t>
            </a:r>
            <a:r>
              <a:rPr sz="950" spc="0" dirty="0" smtClean="0">
                <a:solidFill>
                  <a:srgbClr val="534F5B"/>
                </a:solidFill>
                <a:latin typeface="Arial"/>
                <a:cs typeface="Arial"/>
              </a:rPr>
              <a:t>000</a:t>
            </a:r>
            <a:r>
              <a:rPr sz="950" spc="0" dirty="0" smtClean="0">
                <a:solidFill>
                  <a:srgbClr val="66616E"/>
                </a:solidFill>
                <a:latin typeface="Arial"/>
                <a:cs typeface="Arial"/>
              </a:rPr>
              <a:t>0</a:t>
            </a:r>
            <a:r>
              <a:rPr sz="950" spc="0" dirty="0" smtClean="0">
                <a:solidFill>
                  <a:srgbClr val="534F5B"/>
                </a:solidFill>
                <a:latin typeface="Arial"/>
                <a:cs typeface="Arial"/>
              </a:rPr>
              <a:t>0</a:t>
            </a:r>
            <a:r>
              <a:rPr sz="950" spc="0" dirty="0" smtClean="0">
                <a:solidFill>
                  <a:srgbClr val="66616E"/>
                </a:solidFill>
                <a:latin typeface="Arial"/>
                <a:cs typeface="Arial"/>
              </a:rPr>
              <a:t>0001 </a:t>
            </a:r>
            <a:endParaRPr sz="950">
              <a:latin typeface="Arial"/>
              <a:cs typeface="Arial"/>
            </a:endParaRPr>
          </a:p>
          <a:p>
            <a:pPr marL="21844" marR="253671">
              <a:lnSpc>
                <a:spcPts val="1092"/>
              </a:lnSpc>
              <a:spcBef>
                <a:spcPts val="221"/>
              </a:spcBef>
            </a:pPr>
            <a:r>
              <a:rPr sz="950" spc="0" dirty="0" smtClean="0">
                <a:solidFill>
                  <a:srgbClr val="534F5B"/>
                </a:solidFill>
                <a:latin typeface="Arial"/>
                <a:cs typeface="Arial"/>
              </a:rPr>
              <a:t>bl</a:t>
            </a:r>
            <a:r>
              <a:rPr sz="950" spc="0" dirty="0" smtClean="0">
                <a:solidFill>
                  <a:srgbClr val="66616E"/>
                </a:solidFill>
                <a:latin typeface="Arial"/>
                <a:cs typeface="Arial"/>
              </a:rPr>
              <a:t>.</a:t>
            </a:r>
            <a:r>
              <a:rPr sz="950" spc="0" dirty="0" smtClean="0">
                <a:solidFill>
                  <a:srgbClr val="534F5B"/>
                </a:solidFill>
                <a:latin typeface="Arial"/>
                <a:cs typeface="Arial"/>
              </a:rPr>
              <a:t>2</a:t>
            </a:r>
            <a:r>
              <a:rPr sz="950" spc="0" dirty="0" smtClean="0">
                <a:solidFill>
                  <a:srgbClr val="66616E"/>
                </a:solidFill>
                <a:latin typeface="Arial"/>
                <a:cs typeface="Arial"/>
              </a:rPr>
              <a:t>3</a:t>
            </a:r>
            <a:endParaRPr sz="950">
              <a:latin typeface="Arial"/>
              <a:cs typeface="Arial"/>
            </a:endParaRPr>
          </a:p>
          <a:p>
            <a:pPr marL="21844" marR="10300">
              <a:lnSpc>
                <a:spcPts val="1080"/>
              </a:lnSpc>
              <a:spcBef>
                <a:spcPts val="275"/>
              </a:spcBef>
            </a:pPr>
            <a:r>
              <a:rPr sz="950" dirty="0" smtClean="0">
                <a:solidFill>
                  <a:srgbClr val="534F5B"/>
                </a:solidFill>
                <a:latin typeface="Arial"/>
                <a:cs typeface="Arial"/>
              </a:rPr>
              <a:t>bl</a:t>
            </a:r>
            <a:r>
              <a:rPr sz="950" dirty="0" smtClean="0">
                <a:solidFill>
                  <a:srgbClr val="66616E"/>
                </a:solidFill>
                <a:latin typeface="Arial"/>
                <a:cs typeface="Arial"/>
              </a:rPr>
              <a:t>.</a:t>
            </a:r>
            <a:endParaRPr sz="950">
              <a:latin typeface="Arial"/>
              <a:cs typeface="Arial"/>
            </a:endParaRPr>
          </a:p>
          <a:p>
            <a:pPr marL="12700" marR="10300">
              <a:lnSpc>
                <a:spcPct val="95825"/>
              </a:lnSpc>
              <a:spcBef>
                <a:spcPts val="146"/>
              </a:spcBef>
            </a:pPr>
            <a:r>
              <a:rPr sz="950" spc="0" dirty="0" smtClean="0">
                <a:solidFill>
                  <a:srgbClr val="66616E"/>
                </a:solidFill>
                <a:latin typeface="Arial"/>
                <a:cs typeface="Arial"/>
              </a:rPr>
              <a:t>00</a:t>
            </a:r>
            <a:r>
              <a:rPr sz="950" spc="0" dirty="0" smtClean="0">
                <a:solidFill>
                  <a:srgbClr val="534F5B"/>
                </a:solidFill>
                <a:latin typeface="Arial"/>
                <a:cs typeface="Arial"/>
              </a:rPr>
              <a:t>00</a:t>
            </a:r>
            <a:r>
              <a:rPr sz="950" spc="0" dirty="0" smtClean="0">
                <a:solidFill>
                  <a:srgbClr val="66616E"/>
                </a:solidFill>
                <a:latin typeface="Arial"/>
                <a:cs typeface="Arial"/>
              </a:rPr>
              <a:t>9</a:t>
            </a:r>
            <a:r>
              <a:rPr sz="950" spc="0" dirty="0" smtClean="0">
                <a:solidFill>
                  <a:srgbClr val="534F5B"/>
                </a:solidFill>
                <a:latin typeface="Arial"/>
                <a:cs typeface="Arial"/>
              </a:rPr>
              <a:t>2</a:t>
            </a:r>
            <a:r>
              <a:rPr sz="950" spc="0" dirty="0" smtClean="0">
                <a:solidFill>
                  <a:srgbClr val="66616E"/>
                </a:solidFill>
                <a:latin typeface="Arial"/>
                <a:cs typeface="Arial"/>
              </a:rPr>
              <a:t>0</a:t>
            </a:r>
            <a:r>
              <a:rPr sz="950" spc="0" dirty="0" smtClean="0">
                <a:solidFill>
                  <a:srgbClr val="534F5B"/>
                </a:solidFill>
                <a:latin typeface="Arial"/>
                <a:cs typeface="Arial"/>
              </a:rPr>
              <a:t>115</a:t>
            </a:r>
            <a:endParaRPr sz="950">
              <a:latin typeface="Arial"/>
              <a:cs typeface="Arial"/>
            </a:endParaRPr>
          </a:p>
          <a:p>
            <a:pPr marL="12700" marR="10300">
              <a:lnSpc>
                <a:spcPct val="95825"/>
              </a:lnSpc>
              <a:spcBef>
                <a:spcPts val="115"/>
              </a:spcBef>
            </a:pPr>
            <a:r>
              <a:rPr sz="1050" dirty="0" smtClean="0">
                <a:solidFill>
                  <a:srgbClr val="FE4D82"/>
                </a:solidFill>
                <a:latin typeface="Times New Roman"/>
                <a:cs typeface="Times New Roman"/>
              </a:rPr>
              <a:t>i</a:t>
            </a:r>
            <a:r>
              <a:rPr sz="1050" dirty="0" smtClean="0">
                <a:solidFill>
                  <a:srgbClr val="FE2B40"/>
                </a:solidFill>
                <a:latin typeface="Times New Roman"/>
                <a:cs typeface="Times New Roman"/>
              </a:rPr>
              <a:t>n</a:t>
            </a:r>
            <a:r>
              <a:rPr sz="1050" dirty="0" smtClean="0">
                <a:solidFill>
                  <a:srgbClr val="FE5866"/>
                </a:solidFill>
                <a:latin typeface="Times New Roman"/>
                <a:cs typeface="Times New Roman"/>
              </a:rPr>
              <a:t>v</a:t>
            </a:r>
            <a:r>
              <a:rPr sz="1050" dirty="0" smtClean="0">
                <a:solidFill>
                  <a:srgbClr val="FE2B40"/>
                </a:solidFill>
                <a:latin typeface="Times New Roman"/>
                <a:cs typeface="Times New Roman"/>
              </a:rPr>
              <a:t>a</a:t>
            </a:r>
            <a:r>
              <a:rPr sz="1050" dirty="0" smtClean="0">
                <a:solidFill>
                  <a:srgbClr val="FE0066"/>
                </a:solidFill>
                <a:latin typeface="Times New Roman"/>
                <a:cs typeface="Times New Roman"/>
              </a:rPr>
              <a:t>l</a:t>
            </a:r>
            <a:r>
              <a:rPr sz="1050" dirty="0" smtClean="0">
                <a:solidFill>
                  <a:srgbClr val="FE4D82"/>
                </a:solidFill>
                <a:latin typeface="Times New Roman"/>
                <a:cs typeface="Times New Roman"/>
              </a:rPr>
              <a:t>i</a:t>
            </a:r>
            <a:r>
              <a:rPr sz="1050" dirty="0" smtClean="0">
                <a:solidFill>
                  <a:srgbClr val="FE5866"/>
                </a:solidFill>
                <a:latin typeface="Times New Roman"/>
                <a:cs typeface="Times New Roman"/>
              </a:rPr>
              <a:t>d</a:t>
            </a:r>
            <a:endParaRPr sz="1050">
              <a:latin typeface="Times New Roman"/>
              <a:cs typeface="Times New Roman"/>
            </a:endParaRPr>
          </a:p>
          <a:p>
            <a:pPr marL="12700" marR="10300">
              <a:lnSpc>
                <a:spcPct val="95825"/>
              </a:lnSpc>
              <a:spcBef>
                <a:spcPts val="210"/>
              </a:spcBef>
            </a:pPr>
            <a:r>
              <a:rPr sz="950" dirty="0" smtClean="0">
                <a:solidFill>
                  <a:srgbClr val="66616E"/>
                </a:solidFill>
                <a:latin typeface="Arial"/>
                <a:cs typeface="Arial"/>
              </a:rPr>
              <a:t>9</a:t>
            </a:r>
            <a:r>
              <a:rPr sz="950" dirty="0" smtClean="0">
                <a:solidFill>
                  <a:srgbClr val="534F5B"/>
                </a:solidFill>
                <a:latin typeface="Arial"/>
                <a:cs typeface="Arial"/>
              </a:rPr>
              <a:t>2</a:t>
            </a:r>
            <a:r>
              <a:rPr sz="950" dirty="0" smtClean="0">
                <a:solidFill>
                  <a:srgbClr val="807480"/>
                </a:solidFill>
                <a:latin typeface="Arial"/>
                <a:cs typeface="Arial"/>
              </a:rPr>
              <a:t>/</a:t>
            </a:r>
            <a:r>
              <a:rPr sz="950" dirty="0" smtClean="0">
                <a:solidFill>
                  <a:srgbClr val="66616E"/>
                </a:solidFill>
                <a:latin typeface="Arial"/>
                <a:cs typeface="Arial"/>
              </a:rPr>
              <a:t>0</a:t>
            </a:r>
            <a:r>
              <a:rPr sz="950" dirty="0" smtClean="0">
                <a:solidFill>
                  <a:srgbClr val="534F5B"/>
                </a:solidFill>
                <a:latin typeface="Arial"/>
                <a:cs typeface="Arial"/>
              </a:rPr>
              <a:t>1</a:t>
            </a:r>
            <a:r>
              <a:rPr sz="950" dirty="0" smtClean="0">
                <a:solidFill>
                  <a:srgbClr val="66616E"/>
                </a:solidFill>
                <a:latin typeface="Arial"/>
                <a:cs typeface="Arial"/>
              </a:rPr>
              <a:t>/15</a:t>
            </a:r>
            <a:endParaRPr sz="950">
              <a:latin typeface="Arial"/>
              <a:cs typeface="Arial"/>
            </a:endParaRPr>
          </a:p>
          <a:p>
            <a:pPr marL="12700" marR="10300">
              <a:lnSpc>
                <a:spcPct val="95825"/>
              </a:lnSpc>
              <a:spcBef>
                <a:spcPts val="200"/>
              </a:spcBef>
            </a:pPr>
            <a:r>
              <a:rPr sz="950" dirty="0" smtClean="0">
                <a:solidFill>
                  <a:srgbClr val="66616E"/>
                </a:solidFill>
                <a:latin typeface="Arial"/>
                <a:cs typeface="Arial"/>
              </a:rPr>
              <a:t>9</a:t>
            </a:r>
            <a:r>
              <a:rPr sz="950" dirty="0" smtClean="0">
                <a:solidFill>
                  <a:srgbClr val="534F5B"/>
                </a:solidFill>
                <a:latin typeface="Arial"/>
                <a:cs typeface="Arial"/>
              </a:rPr>
              <a:t>2</a:t>
            </a:r>
            <a:r>
              <a:rPr sz="950" dirty="0" smtClean="0">
                <a:solidFill>
                  <a:srgbClr val="807480"/>
                </a:solidFill>
                <a:latin typeface="Arial"/>
                <a:cs typeface="Arial"/>
              </a:rPr>
              <a:t>/</a:t>
            </a:r>
            <a:r>
              <a:rPr sz="950" dirty="0" smtClean="0">
                <a:solidFill>
                  <a:srgbClr val="66616E"/>
                </a:solidFill>
                <a:latin typeface="Arial"/>
                <a:cs typeface="Arial"/>
              </a:rPr>
              <a:t>01/</a:t>
            </a:r>
            <a:endParaRPr sz="95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984476" y="1521645"/>
            <a:ext cx="31884" cy="8128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95825"/>
              </a:lnSpc>
              <a:spcBef>
                <a:spcPts val="80"/>
              </a:spcBef>
            </a:pPr>
            <a:r>
              <a:rPr sz="400" spc="0" dirty="0" smtClean="0">
                <a:solidFill>
                  <a:srgbClr val="ABABAB"/>
                </a:solidFill>
                <a:latin typeface="Arial"/>
                <a:cs typeface="Arial"/>
              </a:rPr>
              <a:t>I</a:t>
            </a:r>
            <a:endParaRPr sz="4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191577" y="1521645"/>
            <a:ext cx="34177" cy="8128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95825"/>
              </a:lnSpc>
              <a:spcBef>
                <a:spcPts val="80"/>
              </a:spcBef>
            </a:pPr>
            <a:r>
              <a:rPr sz="400" spc="0" dirty="0" smtClean="0">
                <a:solidFill>
                  <a:srgbClr val="ABABAB"/>
                </a:solidFill>
                <a:latin typeface="Arial"/>
                <a:cs typeface="Arial"/>
              </a:rPr>
              <a:t>I</a:t>
            </a:r>
            <a:endParaRPr sz="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090448" y="1520616"/>
            <a:ext cx="34272" cy="8255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95825"/>
              </a:lnSpc>
              <a:spcBef>
                <a:spcPts val="40"/>
              </a:spcBef>
            </a:pPr>
            <a:r>
              <a:rPr sz="450" spc="0" dirty="0" smtClean="0">
                <a:solidFill>
                  <a:srgbClr val="ABABAB"/>
                </a:solidFill>
                <a:latin typeface="Arial"/>
                <a:cs typeface="Arial"/>
              </a:rPr>
              <a:t>I</a:t>
            </a:r>
            <a:endParaRPr sz="4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801045" y="1556635"/>
            <a:ext cx="28645" cy="381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95825"/>
              </a:lnSpc>
              <a:spcBef>
                <a:spcPts val="85"/>
              </a:spcBef>
            </a:pPr>
            <a:r>
              <a:rPr sz="100" spc="0" dirty="0" smtClean="0">
                <a:solidFill>
                  <a:srgbClr val="ABABAB"/>
                </a:solidFill>
                <a:latin typeface="Arial"/>
                <a:cs typeface="Arial"/>
              </a:rPr>
              <a:t>I</a:t>
            </a:r>
            <a:endParaRPr sz="1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34798" y="6450071"/>
            <a:ext cx="1423583" cy="3464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396777">
              <a:lnSpc>
                <a:spcPts val="1850"/>
              </a:lnSpc>
              <a:spcBef>
                <a:spcPts val="92"/>
              </a:spcBef>
            </a:pPr>
            <a:r>
              <a:rPr sz="1700" dirty="0" smtClean="0">
                <a:solidFill>
                  <a:srgbClr val="03488E"/>
                </a:solidFill>
                <a:latin typeface="Times New Roman"/>
                <a:cs typeface="Times New Roman"/>
              </a:rPr>
              <a:t>Cap</a:t>
            </a:r>
            <a:r>
              <a:rPr sz="1700" dirty="0" smtClean="0">
                <a:solidFill>
                  <a:srgbClr val="0699CB"/>
                </a:solidFill>
                <a:latin typeface="Times New Roman"/>
                <a:cs typeface="Times New Roman"/>
              </a:rPr>
              <a:t>gemmi</a:t>
            </a:r>
            <a:endParaRPr sz="1700">
              <a:latin typeface="Times New Roman"/>
              <a:cs typeface="Times New Roman"/>
            </a:endParaRPr>
          </a:p>
          <a:p>
            <a:pPr marL="12700" marR="32766">
              <a:lnSpc>
                <a:spcPct val="95825"/>
              </a:lnSpc>
              <a:spcBef>
                <a:spcPts val="227"/>
              </a:spcBef>
            </a:pPr>
            <a:r>
              <a:rPr sz="400" dirty="0" smtClean="0">
                <a:solidFill>
                  <a:srgbClr val="24619C"/>
                </a:solidFill>
                <a:latin typeface="Arial"/>
                <a:cs typeface="Arial"/>
              </a:rPr>
              <a:t>CON</a:t>
            </a:r>
            <a:r>
              <a:rPr sz="400" spc="50" dirty="0" smtClean="0">
                <a:solidFill>
                  <a:srgbClr val="2461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4619C"/>
                </a:solidFill>
                <a:latin typeface="Arial"/>
                <a:cs typeface="Arial"/>
              </a:rPr>
              <a:t>5 </a:t>
            </a:r>
            <a:r>
              <a:rPr sz="400" spc="1" dirty="0" smtClean="0">
                <a:solidFill>
                  <a:srgbClr val="2461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4619C"/>
                </a:solidFill>
                <a:latin typeface="Arial"/>
                <a:cs typeface="Arial"/>
              </a:rPr>
              <a:t>ULT</a:t>
            </a:r>
            <a:r>
              <a:rPr sz="400" spc="50" dirty="0" smtClean="0">
                <a:solidFill>
                  <a:srgbClr val="2461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4619C"/>
                </a:solidFill>
                <a:latin typeface="Arial"/>
                <a:cs typeface="Arial"/>
              </a:rPr>
              <a:t>I    </a:t>
            </a:r>
            <a:r>
              <a:rPr sz="400" spc="4" dirty="0" smtClean="0">
                <a:solidFill>
                  <a:srgbClr val="2461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4619C"/>
                </a:solidFill>
                <a:latin typeface="Arial"/>
                <a:cs typeface="Arial"/>
              </a:rPr>
              <a:t>NG</a:t>
            </a:r>
            <a:r>
              <a:rPr sz="400" spc="0" dirty="0" smtClean="0">
                <a:solidFill>
                  <a:srgbClr val="4F7FAF"/>
                </a:solidFill>
                <a:latin typeface="Arial"/>
                <a:cs typeface="Arial"/>
              </a:rPr>
              <a:t>.</a:t>
            </a:r>
            <a:r>
              <a:rPr sz="400" spc="50" dirty="0" smtClean="0">
                <a:solidFill>
                  <a:srgbClr val="4F7FAF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4619C"/>
                </a:solidFill>
                <a:latin typeface="Arial"/>
                <a:cs typeface="Arial"/>
              </a:rPr>
              <a:t>TECH </a:t>
            </a:r>
            <a:r>
              <a:rPr sz="400" spc="2" dirty="0" smtClean="0">
                <a:solidFill>
                  <a:srgbClr val="2461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4619C"/>
                </a:solidFill>
                <a:latin typeface="Arial"/>
                <a:cs typeface="Arial"/>
              </a:rPr>
              <a:t>NOL</a:t>
            </a:r>
            <a:r>
              <a:rPr sz="400" spc="34" dirty="0" smtClean="0">
                <a:solidFill>
                  <a:srgbClr val="2461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4619C"/>
                </a:solidFill>
                <a:latin typeface="Arial"/>
                <a:cs typeface="Arial"/>
              </a:rPr>
              <a:t>O </a:t>
            </a:r>
            <a:r>
              <a:rPr sz="400" spc="23" dirty="0" smtClean="0">
                <a:solidFill>
                  <a:srgbClr val="2461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4619C"/>
                </a:solidFill>
                <a:latin typeface="Arial"/>
                <a:cs typeface="Arial"/>
              </a:rPr>
              <a:t>G </a:t>
            </a:r>
            <a:r>
              <a:rPr sz="400" spc="5" dirty="0" smtClean="0">
                <a:solidFill>
                  <a:srgbClr val="2461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4619C"/>
                </a:solidFill>
                <a:latin typeface="Arial"/>
                <a:cs typeface="Arial"/>
              </a:rPr>
              <a:t>Y</a:t>
            </a:r>
            <a:r>
              <a:rPr sz="400" spc="0" dirty="0" smtClean="0">
                <a:solidFill>
                  <a:srgbClr val="4F7FAF"/>
                </a:solidFill>
                <a:latin typeface="Arial"/>
                <a:cs typeface="Arial"/>
              </a:rPr>
              <a:t>.</a:t>
            </a:r>
            <a:r>
              <a:rPr sz="400" spc="50" dirty="0" smtClean="0">
                <a:solidFill>
                  <a:srgbClr val="4F7FAF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4619C"/>
                </a:solidFill>
                <a:latin typeface="Arial"/>
                <a:cs typeface="Arial"/>
              </a:rPr>
              <a:t>0</a:t>
            </a:r>
            <a:r>
              <a:rPr sz="400" spc="43" dirty="0" smtClean="0">
                <a:solidFill>
                  <a:srgbClr val="2461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4619C"/>
                </a:solidFill>
                <a:latin typeface="Arial"/>
                <a:cs typeface="Arial"/>
              </a:rPr>
              <a:t>UT</a:t>
            </a:r>
            <a:r>
              <a:rPr sz="400" spc="34" dirty="0" smtClean="0">
                <a:solidFill>
                  <a:srgbClr val="2461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4619C"/>
                </a:solidFill>
                <a:latin typeface="Arial"/>
                <a:cs typeface="Arial"/>
              </a:rPr>
              <a:t>5</a:t>
            </a:r>
            <a:r>
              <a:rPr sz="400" spc="65" dirty="0" smtClean="0">
                <a:solidFill>
                  <a:srgbClr val="2461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4619C"/>
                </a:solidFill>
                <a:latin typeface="Arial"/>
                <a:cs typeface="Arial"/>
              </a:rPr>
              <a:t>0</a:t>
            </a:r>
            <a:r>
              <a:rPr sz="400" spc="61" dirty="0" smtClean="0">
                <a:solidFill>
                  <a:srgbClr val="2461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4619C"/>
                </a:solidFill>
                <a:latin typeface="Arial"/>
                <a:cs typeface="Arial"/>
              </a:rPr>
              <a:t>UR</a:t>
            </a:r>
            <a:r>
              <a:rPr sz="400" spc="34" dirty="0" smtClean="0">
                <a:solidFill>
                  <a:srgbClr val="2461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4619C"/>
                </a:solidFill>
                <a:latin typeface="Arial"/>
                <a:cs typeface="Arial"/>
              </a:rPr>
              <a:t>CI </a:t>
            </a:r>
            <a:r>
              <a:rPr sz="400" spc="-39" dirty="0" smtClean="0">
                <a:solidFill>
                  <a:srgbClr val="2461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4619C"/>
                </a:solidFill>
                <a:latin typeface="Arial"/>
                <a:cs typeface="Arial"/>
              </a:rPr>
              <a:t>NG</a:t>
            </a:r>
            <a:endParaRPr sz="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04098" y="6484419"/>
            <a:ext cx="988342" cy="1137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5"/>
              </a:spcBef>
            </a:pPr>
            <a:r>
              <a:rPr sz="700" spc="4" dirty="0" smtClean="0">
                <a:solidFill>
                  <a:srgbClr val="474747"/>
                </a:solidFill>
                <a:latin typeface="Arial"/>
                <a:cs typeface="Arial"/>
              </a:rPr>
              <a:t>P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re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s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en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a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ti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o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n</a:t>
            </a:r>
            <a:r>
              <a:rPr sz="700" spc="-9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700" spc="4" dirty="0" smtClean="0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itle</a:t>
            </a:r>
            <a:r>
              <a:rPr sz="700" spc="-18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|</a:t>
            </a:r>
            <a:r>
              <a:rPr sz="700" spc="8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Da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e</a:t>
            </a:r>
            <a:endParaRPr sz="7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7389621" y="6666385"/>
            <a:ext cx="2309483" cy="11592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25"/>
              </a:spcBef>
            </a:pP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Co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p</a:t>
            </a:r>
            <a:r>
              <a:rPr sz="700" spc="-25" dirty="0" smtClean="0">
                <a:solidFill>
                  <a:srgbClr val="909090"/>
                </a:solidFill>
                <a:latin typeface="Arial"/>
                <a:cs typeface="Arial"/>
              </a:rPr>
              <a:t>y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r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ig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h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t</a:t>
            </a:r>
            <a:r>
              <a:rPr sz="700" spc="14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©</a:t>
            </a:r>
            <a:r>
              <a:rPr sz="700" spc="-5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Ca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pge</a:t>
            </a:r>
            <a:r>
              <a:rPr sz="700" spc="9" dirty="0" smtClean="0">
                <a:solidFill>
                  <a:srgbClr val="909090"/>
                </a:solidFill>
                <a:latin typeface="Arial"/>
                <a:cs typeface="Arial"/>
              </a:rPr>
              <a:t>m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ini</a:t>
            </a:r>
            <a:r>
              <a:rPr sz="700" spc="-23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2015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.</a:t>
            </a:r>
            <a:r>
              <a:rPr sz="700" spc="2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4" dirty="0" smtClean="0">
                <a:solidFill>
                  <a:srgbClr val="909090"/>
                </a:solidFill>
                <a:latin typeface="Arial"/>
                <a:cs typeface="Arial"/>
              </a:rPr>
              <a:t>A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ll</a:t>
            </a:r>
            <a:r>
              <a:rPr sz="700" spc="-17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Ri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gh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ts Res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er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v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e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d       </a:t>
            </a:r>
            <a:r>
              <a:rPr sz="700" spc="59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18</a:t>
            </a:r>
            <a:endParaRPr sz="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bject 18"/>
          <p:cNvSpPr/>
          <p:nvPr/>
        </p:nvSpPr>
        <p:spPr>
          <a:xfrm>
            <a:off x="916756" y="3877055"/>
            <a:ext cx="3689887" cy="6949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117939" y="1328166"/>
            <a:ext cx="5930340" cy="35798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932759" y="4972050"/>
            <a:ext cx="4430608" cy="72008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522863" y="1188720"/>
            <a:ext cx="91447" cy="395020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663798" y="5056632"/>
            <a:ext cx="3941367" cy="9143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005917" y="3429000"/>
            <a:ext cx="2880581" cy="9143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8769770" y="1188720"/>
            <a:ext cx="100591" cy="478231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95589" y="5861304"/>
            <a:ext cx="8056483" cy="11887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9144" y="493776"/>
            <a:ext cx="9885424" cy="301752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795589" y="1188720"/>
            <a:ext cx="82302" cy="478231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" y="438908"/>
            <a:ext cx="9905998" cy="724683"/>
          </a:xfrm>
          <a:custGeom>
            <a:avLst/>
            <a:gdLst/>
            <a:ahLst/>
            <a:cxnLst/>
            <a:rect l="l" t="t" r="r" b="b"/>
            <a:pathLst>
              <a:path w="9905998" h="724683">
                <a:moveTo>
                  <a:pt x="54658" y="331735"/>
                </a:moveTo>
                <a:lnTo>
                  <a:pt x="0" y="329314"/>
                </a:lnTo>
                <a:lnTo>
                  <a:pt x="0" y="396751"/>
                </a:lnTo>
                <a:lnTo>
                  <a:pt x="54658" y="399146"/>
                </a:lnTo>
                <a:lnTo>
                  <a:pt x="105302" y="406000"/>
                </a:lnTo>
                <a:lnTo>
                  <a:pt x="152061" y="416818"/>
                </a:lnTo>
                <a:lnTo>
                  <a:pt x="195068" y="431105"/>
                </a:lnTo>
                <a:lnTo>
                  <a:pt x="234453" y="448365"/>
                </a:lnTo>
                <a:lnTo>
                  <a:pt x="270347" y="468102"/>
                </a:lnTo>
                <a:lnTo>
                  <a:pt x="302882" y="489821"/>
                </a:lnTo>
                <a:lnTo>
                  <a:pt x="332187" y="513026"/>
                </a:lnTo>
                <a:lnTo>
                  <a:pt x="358396" y="537222"/>
                </a:lnTo>
                <a:lnTo>
                  <a:pt x="381638" y="561914"/>
                </a:lnTo>
                <a:lnTo>
                  <a:pt x="402044" y="586606"/>
                </a:lnTo>
                <a:lnTo>
                  <a:pt x="419746" y="610803"/>
                </a:lnTo>
                <a:lnTo>
                  <a:pt x="434874" y="634008"/>
                </a:lnTo>
                <a:lnTo>
                  <a:pt x="447560" y="655727"/>
                </a:lnTo>
                <a:lnTo>
                  <a:pt x="457935" y="675464"/>
                </a:lnTo>
                <a:lnTo>
                  <a:pt x="466130" y="692724"/>
                </a:lnTo>
                <a:lnTo>
                  <a:pt x="472275" y="707011"/>
                </a:lnTo>
                <a:lnTo>
                  <a:pt x="478943" y="724683"/>
                </a:lnTo>
                <a:lnTo>
                  <a:pt x="480512" y="724683"/>
                </a:lnTo>
                <a:lnTo>
                  <a:pt x="501569" y="675464"/>
                </a:lnTo>
                <a:lnTo>
                  <a:pt x="524717" y="634008"/>
                </a:lnTo>
                <a:lnTo>
                  <a:pt x="557701" y="586606"/>
                </a:lnTo>
                <a:lnTo>
                  <a:pt x="601590" y="537222"/>
                </a:lnTo>
                <a:lnTo>
                  <a:pt x="657449" y="489821"/>
                </a:lnTo>
                <a:lnTo>
                  <a:pt x="690202" y="468102"/>
                </a:lnTo>
                <a:lnTo>
                  <a:pt x="726347" y="448365"/>
                </a:lnTo>
                <a:lnTo>
                  <a:pt x="766020" y="431105"/>
                </a:lnTo>
                <a:lnTo>
                  <a:pt x="809352" y="416818"/>
                </a:lnTo>
                <a:lnTo>
                  <a:pt x="856478" y="406000"/>
                </a:lnTo>
                <a:lnTo>
                  <a:pt x="907531" y="399146"/>
                </a:lnTo>
                <a:lnTo>
                  <a:pt x="962645" y="396751"/>
                </a:lnTo>
                <a:lnTo>
                  <a:pt x="9419969" y="396751"/>
                </a:lnTo>
                <a:lnTo>
                  <a:pt x="9475087" y="394356"/>
                </a:lnTo>
                <a:lnTo>
                  <a:pt x="9526191" y="387502"/>
                </a:lnTo>
                <a:lnTo>
                  <a:pt x="9573409" y="376684"/>
                </a:lnTo>
                <a:lnTo>
                  <a:pt x="9616868" y="362397"/>
                </a:lnTo>
                <a:lnTo>
                  <a:pt x="9656698" y="345137"/>
                </a:lnTo>
                <a:lnTo>
                  <a:pt x="9693028" y="325400"/>
                </a:lnTo>
                <a:lnTo>
                  <a:pt x="9725985" y="303681"/>
                </a:lnTo>
                <a:lnTo>
                  <a:pt x="9755698" y="280476"/>
                </a:lnTo>
                <a:lnTo>
                  <a:pt x="9782295" y="256279"/>
                </a:lnTo>
                <a:lnTo>
                  <a:pt x="9805906" y="231587"/>
                </a:lnTo>
                <a:lnTo>
                  <a:pt x="9826658" y="206895"/>
                </a:lnTo>
                <a:lnTo>
                  <a:pt x="9844680" y="182699"/>
                </a:lnTo>
                <a:lnTo>
                  <a:pt x="9860101" y="159494"/>
                </a:lnTo>
                <a:lnTo>
                  <a:pt x="9873048" y="137775"/>
                </a:lnTo>
                <a:lnTo>
                  <a:pt x="9883651" y="118038"/>
                </a:lnTo>
                <a:lnTo>
                  <a:pt x="9892039" y="100778"/>
                </a:lnTo>
                <a:lnTo>
                  <a:pt x="9898338" y="86491"/>
                </a:lnTo>
                <a:lnTo>
                  <a:pt x="9905189" y="68819"/>
                </a:lnTo>
                <a:lnTo>
                  <a:pt x="9905998" y="66424"/>
                </a:lnTo>
                <a:lnTo>
                  <a:pt x="9905998" y="0"/>
                </a:lnTo>
                <a:lnTo>
                  <a:pt x="9905189" y="1382"/>
                </a:lnTo>
                <a:lnTo>
                  <a:pt x="9902679" y="8236"/>
                </a:lnTo>
                <a:lnTo>
                  <a:pt x="9898338" y="19054"/>
                </a:lnTo>
                <a:lnTo>
                  <a:pt x="9873048" y="70338"/>
                </a:lnTo>
                <a:lnTo>
                  <a:pt x="9844680" y="115262"/>
                </a:lnTo>
                <a:lnTo>
                  <a:pt x="9805906" y="164150"/>
                </a:lnTo>
                <a:lnTo>
                  <a:pt x="9755698" y="213039"/>
                </a:lnTo>
                <a:lnTo>
                  <a:pt x="9693028" y="257963"/>
                </a:lnTo>
                <a:lnTo>
                  <a:pt x="9656698" y="277700"/>
                </a:lnTo>
                <a:lnTo>
                  <a:pt x="9616868" y="294960"/>
                </a:lnTo>
                <a:lnTo>
                  <a:pt x="9573409" y="309247"/>
                </a:lnTo>
                <a:lnTo>
                  <a:pt x="9526191" y="320065"/>
                </a:lnTo>
                <a:lnTo>
                  <a:pt x="9475087" y="326919"/>
                </a:lnTo>
                <a:lnTo>
                  <a:pt x="9419969" y="329314"/>
                </a:lnTo>
                <a:lnTo>
                  <a:pt x="962645" y="329314"/>
                </a:lnTo>
                <a:lnTo>
                  <a:pt x="907531" y="331735"/>
                </a:lnTo>
                <a:lnTo>
                  <a:pt x="856478" y="338663"/>
                </a:lnTo>
                <a:lnTo>
                  <a:pt x="809352" y="349597"/>
                </a:lnTo>
                <a:lnTo>
                  <a:pt x="766020" y="364038"/>
                </a:lnTo>
                <a:lnTo>
                  <a:pt x="726347" y="381483"/>
                </a:lnTo>
                <a:lnTo>
                  <a:pt x="690202" y="401433"/>
                </a:lnTo>
                <a:lnTo>
                  <a:pt x="657449" y="423385"/>
                </a:lnTo>
                <a:lnTo>
                  <a:pt x="627956" y="446841"/>
                </a:lnTo>
                <a:lnTo>
                  <a:pt x="601590" y="471298"/>
                </a:lnTo>
                <a:lnTo>
                  <a:pt x="578216" y="496255"/>
                </a:lnTo>
                <a:lnTo>
                  <a:pt x="557701" y="521213"/>
                </a:lnTo>
                <a:lnTo>
                  <a:pt x="539913" y="545670"/>
                </a:lnTo>
                <a:lnTo>
                  <a:pt x="524717" y="569125"/>
                </a:lnTo>
                <a:lnTo>
                  <a:pt x="511980" y="591078"/>
                </a:lnTo>
                <a:lnTo>
                  <a:pt x="501569" y="611028"/>
                </a:lnTo>
                <a:lnTo>
                  <a:pt x="493350" y="628473"/>
                </a:lnTo>
                <a:lnTo>
                  <a:pt x="487190" y="642914"/>
                </a:lnTo>
                <a:lnTo>
                  <a:pt x="480512" y="660776"/>
                </a:lnTo>
                <a:lnTo>
                  <a:pt x="478943" y="660776"/>
                </a:lnTo>
                <a:lnTo>
                  <a:pt x="472275" y="642914"/>
                </a:lnTo>
                <a:lnTo>
                  <a:pt x="466130" y="628473"/>
                </a:lnTo>
                <a:lnTo>
                  <a:pt x="457935" y="611028"/>
                </a:lnTo>
                <a:lnTo>
                  <a:pt x="447560" y="591078"/>
                </a:lnTo>
                <a:lnTo>
                  <a:pt x="434874" y="569125"/>
                </a:lnTo>
                <a:lnTo>
                  <a:pt x="419746" y="545670"/>
                </a:lnTo>
                <a:lnTo>
                  <a:pt x="402044" y="521213"/>
                </a:lnTo>
                <a:lnTo>
                  <a:pt x="381638" y="496255"/>
                </a:lnTo>
                <a:lnTo>
                  <a:pt x="358396" y="471298"/>
                </a:lnTo>
                <a:lnTo>
                  <a:pt x="332187" y="446841"/>
                </a:lnTo>
                <a:lnTo>
                  <a:pt x="302882" y="423385"/>
                </a:lnTo>
                <a:lnTo>
                  <a:pt x="270347" y="401433"/>
                </a:lnTo>
                <a:lnTo>
                  <a:pt x="234453" y="381483"/>
                </a:lnTo>
                <a:lnTo>
                  <a:pt x="195068" y="364038"/>
                </a:lnTo>
                <a:lnTo>
                  <a:pt x="152061" y="349597"/>
                </a:lnTo>
                <a:lnTo>
                  <a:pt x="105302" y="338663"/>
                </a:lnTo>
                <a:lnTo>
                  <a:pt x="54658" y="331735"/>
                </a:lnTo>
                <a:close/>
              </a:path>
            </a:pathLst>
          </a:custGeom>
          <a:solidFill>
            <a:srgbClr val="0097C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" y="6362700"/>
            <a:ext cx="9905998" cy="0"/>
          </a:xfrm>
          <a:custGeom>
            <a:avLst/>
            <a:gdLst/>
            <a:ahLst/>
            <a:cxnLst/>
            <a:rect l="l" t="t" r="r" b="b"/>
            <a:pathLst>
              <a:path w="9905998">
                <a:moveTo>
                  <a:pt x="9905998" y="0"/>
                </a:moveTo>
                <a:lnTo>
                  <a:pt x="0" y="0"/>
                </a:lnTo>
              </a:path>
            </a:pathLst>
          </a:custGeom>
          <a:ln w="9524">
            <a:solidFill>
              <a:srgbClr val="0097C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0" y="0"/>
            <a:ext cx="9906000" cy="6362699"/>
          </a:xfrm>
          <a:custGeom>
            <a:avLst/>
            <a:gdLst/>
            <a:ahLst/>
            <a:cxnLst/>
            <a:rect l="l" t="t" r="r" b="b"/>
            <a:pathLst>
              <a:path w="9906000" h="6362699">
                <a:moveTo>
                  <a:pt x="9906000" y="0"/>
                </a:moveTo>
                <a:lnTo>
                  <a:pt x="0" y="0"/>
                </a:lnTo>
                <a:lnTo>
                  <a:pt x="0" y="6362699"/>
                </a:lnTo>
                <a:lnTo>
                  <a:pt x="9906000" y="6362699"/>
                </a:lnTo>
                <a:lnTo>
                  <a:pt x="9906000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0" y="0"/>
            <a:ext cx="9906000" cy="1128775"/>
          </a:xfrm>
          <a:custGeom>
            <a:avLst/>
            <a:gdLst/>
            <a:ahLst/>
            <a:cxnLst/>
            <a:rect l="l" t="t" r="r" b="b"/>
            <a:pathLst>
              <a:path w="9906000" h="1128775">
                <a:moveTo>
                  <a:pt x="492137" y="1105914"/>
                </a:moveTo>
                <a:lnTo>
                  <a:pt x="507125" y="1083119"/>
                </a:lnTo>
                <a:lnTo>
                  <a:pt x="521491" y="1060491"/>
                </a:lnTo>
                <a:lnTo>
                  <a:pt x="535515" y="1038132"/>
                </a:lnTo>
                <a:lnTo>
                  <a:pt x="549474" y="1016144"/>
                </a:lnTo>
                <a:lnTo>
                  <a:pt x="578314" y="973690"/>
                </a:lnTo>
                <a:lnTo>
                  <a:pt x="610240" y="933941"/>
                </a:lnTo>
                <a:lnTo>
                  <a:pt x="647482" y="897713"/>
                </a:lnTo>
                <a:lnTo>
                  <a:pt x="692267" y="865821"/>
                </a:lnTo>
                <a:lnTo>
                  <a:pt x="746824" y="839079"/>
                </a:lnTo>
                <a:lnTo>
                  <a:pt x="813383" y="818301"/>
                </a:lnTo>
                <a:lnTo>
                  <a:pt x="851860" y="810403"/>
                </a:lnTo>
                <a:lnTo>
                  <a:pt x="894172" y="804302"/>
                </a:lnTo>
                <a:lnTo>
                  <a:pt x="940600" y="800099"/>
                </a:lnTo>
                <a:lnTo>
                  <a:pt x="9467850" y="800099"/>
                </a:lnTo>
                <a:lnTo>
                  <a:pt x="9502265" y="799084"/>
                </a:lnTo>
                <a:lnTo>
                  <a:pt x="9535266" y="795633"/>
                </a:lnTo>
                <a:lnTo>
                  <a:pt x="9566869" y="789889"/>
                </a:lnTo>
                <a:lnTo>
                  <a:pt x="9597091" y="781988"/>
                </a:lnTo>
                <a:lnTo>
                  <a:pt x="9625947" y="772072"/>
                </a:lnTo>
                <a:lnTo>
                  <a:pt x="9653453" y="760280"/>
                </a:lnTo>
                <a:lnTo>
                  <a:pt x="9679627" y="746750"/>
                </a:lnTo>
                <a:lnTo>
                  <a:pt x="9704484" y="731623"/>
                </a:lnTo>
                <a:lnTo>
                  <a:pt x="9728041" y="715038"/>
                </a:lnTo>
                <a:lnTo>
                  <a:pt x="9750313" y="697134"/>
                </a:lnTo>
                <a:lnTo>
                  <a:pt x="9771318" y="678051"/>
                </a:lnTo>
                <a:lnTo>
                  <a:pt x="9791072" y="657929"/>
                </a:lnTo>
                <a:lnTo>
                  <a:pt x="9809590" y="636906"/>
                </a:lnTo>
                <a:lnTo>
                  <a:pt x="9826889" y="615122"/>
                </a:lnTo>
                <a:lnTo>
                  <a:pt x="9842986" y="592716"/>
                </a:lnTo>
                <a:lnTo>
                  <a:pt x="9857896" y="569829"/>
                </a:lnTo>
                <a:lnTo>
                  <a:pt x="9871636" y="546599"/>
                </a:lnTo>
                <a:lnTo>
                  <a:pt x="9884223" y="523167"/>
                </a:lnTo>
                <a:lnTo>
                  <a:pt x="9895672" y="499670"/>
                </a:lnTo>
                <a:lnTo>
                  <a:pt x="9906000" y="476249"/>
                </a:lnTo>
                <a:lnTo>
                  <a:pt x="9906000" y="0"/>
                </a:lnTo>
                <a:lnTo>
                  <a:pt x="0" y="0"/>
                </a:lnTo>
                <a:lnTo>
                  <a:pt x="0" y="801878"/>
                </a:lnTo>
                <a:lnTo>
                  <a:pt x="44018" y="809048"/>
                </a:lnTo>
                <a:lnTo>
                  <a:pt x="84978" y="817151"/>
                </a:lnTo>
                <a:lnTo>
                  <a:pt x="123033" y="826194"/>
                </a:lnTo>
                <a:lnTo>
                  <a:pt x="158341" y="836180"/>
                </a:lnTo>
                <a:lnTo>
                  <a:pt x="191055" y="847115"/>
                </a:lnTo>
                <a:lnTo>
                  <a:pt x="221332" y="859006"/>
                </a:lnTo>
                <a:lnTo>
                  <a:pt x="249326" y="871857"/>
                </a:lnTo>
                <a:lnTo>
                  <a:pt x="275193" y="885673"/>
                </a:lnTo>
                <a:lnTo>
                  <a:pt x="299089" y="900461"/>
                </a:lnTo>
                <a:lnTo>
                  <a:pt x="321168" y="916225"/>
                </a:lnTo>
                <a:lnTo>
                  <a:pt x="341587" y="932971"/>
                </a:lnTo>
                <a:lnTo>
                  <a:pt x="360500" y="950705"/>
                </a:lnTo>
                <a:lnTo>
                  <a:pt x="378063" y="969432"/>
                </a:lnTo>
                <a:lnTo>
                  <a:pt x="394431" y="989157"/>
                </a:lnTo>
                <a:lnTo>
                  <a:pt x="409760" y="1009886"/>
                </a:lnTo>
                <a:lnTo>
                  <a:pt x="424204" y="1031624"/>
                </a:lnTo>
                <a:lnTo>
                  <a:pt x="437920" y="1054376"/>
                </a:lnTo>
                <a:lnTo>
                  <a:pt x="451063" y="1078149"/>
                </a:lnTo>
                <a:lnTo>
                  <a:pt x="463787" y="1102947"/>
                </a:lnTo>
                <a:lnTo>
                  <a:pt x="476250" y="1128775"/>
                </a:lnTo>
                <a:lnTo>
                  <a:pt x="492137" y="110591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" y="438908"/>
            <a:ext cx="9905998" cy="724683"/>
          </a:xfrm>
          <a:custGeom>
            <a:avLst/>
            <a:gdLst/>
            <a:ahLst/>
            <a:cxnLst/>
            <a:rect l="l" t="t" r="r" b="b"/>
            <a:pathLst>
              <a:path w="9905998" h="724683">
                <a:moveTo>
                  <a:pt x="54658" y="331735"/>
                </a:moveTo>
                <a:lnTo>
                  <a:pt x="0" y="329314"/>
                </a:lnTo>
                <a:lnTo>
                  <a:pt x="0" y="396751"/>
                </a:lnTo>
                <a:lnTo>
                  <a:pt x="54658" y="399146"/>
                </a:lnTo>
                <a:lnTo>
                  <a:pt x="105302" y="406000"/>
                </a:lnTo>
                <a:lnTo>
                  <a:pt x="152061" y="416818"/>
                </a:lnTo>
                <a:lnTo>
                  <a:pt x="195068" y="431105"/>
                </a:lnTo>
                <a:lnTo>
                  <a:pt x="234453" y="448365"/>
                </a:lnTo>
                <a:lnTo>
                  <a:pt x="270347" y="468102"/>
                </a:lnTo>
                <a:lnTo>
                  <a:pt x="302882" y="489821"/>
                </a:lnTo>
                <a:lnTo>
                  <a:pt x="332187" y="513026"/>
                </a:lnTo>
                <a:lnTo>
                  <a:pt x="358396" y="537222"/>
                </a:lnTo>
                <a:lnTo>
                  <a:pt x="381638" y="561914"/>
                </a:lnTo>
                <a:lnTo>
                  <a:pt x="402044" y="586606"/>
                </a:lnTo>
                <a:lnTo>
                  <a:pt x="419746" y="610803"/>
                </a:lnTo>
                <a:lnTo>
                  <a:pt x="434874" y="634008"/>
                </a:lnTo>
                <a:lnTo>
                  <a:pt x="447560" y="655727"/>
                </a:lnTo>
                <a:lnTo>
                  <a:pt x="457935" y="675464"/>
                </a:lnTo>
                <a:lnTo>
                  <a:pt x="466130" y="692724"/>
                </a:lnTo>
                <a:lnTo>
                  <a:pt x="472275" y="707011"/>
                </a:lnTo>
                <a:lnTo>
                  <a:pt x="478943" y="724683"/>
                </a:lnTo>
                <a:lnTo>
                  <a:pt x="480512" y="724683"/>
                </a:lnTo>
                <a:lnTo>
                  <a:pt x="501569" y="675464"/>
                </a:lnTo>
                <a:lnTo>
                  <a:pt x="524717" y="634008"/>
                </a:lnTo>
                <a:lnTo>
                  <a:pt x="557701" y="586606"/>
                </a:lnTo>
                <a:lnTo>
                  <a:pt x="601590" y="537222"/>
                </a:lnTo>
                <a:lnTo>
                  <a:pt x="657449" y="489821"/>
                </a:lnTo>
                <a:lnTo>
                  <a:pt x="690202" y="468102"/>
                </a:lnTo>
                <a:lnTo>
                  <a:pt x="726347" y="448365"/>
                </a:lnTo>
                <a:lnTo>
                  <a:pt x="766020" y="431105"/>
                </a:lnTo>
                <a:lnTo>
                  <a:pt x="809352" y="416818"/>
                </a:lnTo>
                <a:lnTo>
                  <a:pt x="856478" y="406000"/>
                </a:lnTo>
                <a:lnTo>
                  <a:pt x="907531" y="399146"/>
                </a:lnTo>
                <a:lnTo>
                  <a:pt x="962645" y="396751"/>
                </a:lnTo>
                <a:lnTo>
                  <a:pt x="9419969" y="396751"/>
                </a:lnTo>
                <a:lnTo>
                  <a:pt x="9475087" y="394356"/>
                </a:lnTo>
                <a:lnTo>
                  <a:pt x="9526191" y="387502"/>
                </a:lnTo>
                <a:lnTo>
                  <a:pt x="9573409" y="376684"/>
                </a:lnTo>
                <a:lnTo>
                  <a:pt x="9616868" y="362397"/>
                </a:lnTo>
                <a:lnTo>
                  <a:pt x="9656698" y="345137"/>
                </a:lnTo>
                <a:lnTo>
                  <a:pt x="9693028" y="325400"/>
                </a:lnTo>
                <a:lnTo>
                  <a:pt x="9725985" y="303681"/>
                </a:lnTo>
                <a:lnTo>
                  <a:pt x="9755698" y="280476"/>
                </a:lnTo>
                <a:lnTo>
                  <a:pt x="9782295" y="256279"/>
                </a:lnTo>
                <a:lnTo>
                  <a:pt x="9805906" y="231587"/>
                </a:lnTo>
                <a:lnTo>
                  <a:pt x="9826658" y="206895"/>
                </a:lnTo>
                <a:lnTo>
                  <a:pt x="9844680" y="182699"/>
                </a:lnTo>
                <a:lnTo>
                  <a:pt x="9860101" y="159494"/>
                </a:lnTo>
                <a:lnTo>
                  <a:pt x="9873048" y="137775"/>
                </a:lnTo>
                <a:lnTo>
                  <a:pt x="9883651" y="118038"/>
                </a:lnTo>
                <a:lnTo>
                  <a:pt x="9892039" y="100778"/>
                </a:lnTo>
                <a:lnTo>
                  <a:pt x="9898338" y="86491"/>
                </a:lnTo>
                <a:lnTo>
                  <a:pt x="9905189" y="68819"/>
                </a:lnTo>
                <a:lnTo>
                  <a:pt x="9905998" y="66424"/>
                </a:lnTo>
                <a:lnTo>
                  <a:pt x="9905998" y="0"/>
                </a:lnTo>
                <a:lnTo>
                  <a:pt x="9905189" y="1382"/>
                </a:lnTo>
                <a:lnTo>
                  <a:pt x="9902679" y="8236"/>
                </a:lnTo>
                <a:lnTo>
                  <a:pt x="9898338" y="19054"/>
                </a:lnTo>
                <a:lnTo>
                  <a:pt x="9873048" y="70338"/>
                </a:lnTo>
                <a:lnTo>
                  <a:pt x="9844680" y="115262"/>
                </a:lnTo>
                <a:lnTo>
                  <a:pt x="9805906" y="164150"/>
                </a:lnTo>
                <a:lnTo>
                  <a:pt x="9755698" y="213039"/>
                </a:lnTo>
                <a:lnTo>
                  <a:pt x="9693028" y="257963"/>
                </a:lnTo>
                <a:lnTo>
                  <a:pt x="9656698" y="277700"/>
                </a:lnTo>
                <a:lnTo>
                  <a:pt x="9616868" y="294960"/>
                </a:lnTo>
                <a:lnTo>
                  <a:pt x="9573409" y="309247"/>
                </a:lnTo>
                <a:lnTo>
                  <a:pt x="9526191" y="320065"/>
                </a:lnTo>
                <a:lnTo>
                  <a:pt x="9475087" y="326919"/>
                </a:lnTo>
                <a:lnTo>
                  <a:pt x="9419969" y="329314"/>
                </a:lnTo>
                <a:lnTo>
                  <a:pt x="962645" y="329314"/>
                </a:lnTo>
                <a:lnTo>
                  <a:pt x="907531" y="331735"/>
                </a:lnTo>
                <a:lnTo>
                  <a:pt x="856478" y="338663"/>
                </a:lnTo>
                <a:lnTo>
                  <a:pt x="809352" y="349597"/>
                </a:lnTo>
                <a:lnTo>
                  <a:pt x="766020" y="364038"/>
                </a:lnTo>
                <a:lnTo>
                  <a:pt x="726347" y="381483"/>
                </a:lnTo>
                <a:lnTo>
                  <a:pt x="690202" y="401433"/>
                </a:lnTo>
                <a:lnTo>
                  <a:pt x="657449" y="423385"/>
                </a:lnTo>
                <a:lnTo>
                  <a:pt x="627956" y="446841"/>
                </a:lnTo>
                <a:lnTo>
                  <a:pt x="601590" y="471298"/>
                </a:lnTo>
                <a:lnTo>
                  <a:pt x="578216" y="496255"/>
                </a:lnTo>
                <a:lnTo>
                  <a:pt x="557701" y="521213"/>
                </a:lnTo>
                <a:lnTo>
                  <a:pt x="539913" y="545670"/>
                </a:lnTo>
                <a:lnTo>
                  <a:pt x="524717" y="569125"/>
                </a:lnTo>
                <a:lnTo>
                  <a:pt x="511980" y="591078"/>
                </a:lnTo>
                <a:lnTo>
                  <a:pt x="501569" y="611028"/>
                </a:lnTo>
                <a:lnTo>
                  <a:pt x="493350" y="628473"/>
                </a:lnTo>
                <a:lnTo>
                  <a:pt x="487190" y="642914"/>
                </a:lnTo>
                <a:lnTo>
                  <a:pt x="480512" y="660776"/>
                </a:lnTo>
                <a:lnTo>
                  <a:pt x="478943" y="660776"/>
                </a:lnTo>
                <a:lnTo>
                  <a:pt x="472275" y="642914"/>
                </a:lnTo>
                <a:lnTo>
                  <a:pt x="466130" y="628473"/>
                </a:lnTo>
                <a:lnTo>
                  <a:pt x="457935" y="611028"/>
                </a:lnTo>
                <a:lnTo>
                  <a:pt x="447560" y="591078"/>
                </a:lnTo>
                <a:lnTo>
                  <a:pt x="434874" y="569125"/>
                </a:lnTo>
                <a:lnTo>
                  <a:pt x="419746" y="545670"/>
                </a:lnTo>
                <a:lnTo>
                  <a:pt x="402044" y="521213"/>
                </a:lnTo>
                <a:lnTo>
                  <a:pt x="381638" y="496255"/>
                </a:lnTo>
                <a:lnTo>
                  <a:pt x="358396" y="471298"/>
                </a:lnTo>
                <a:lnTo>
                  <a:pt x="332187" y="446841"/>
                </a:lnTo>
                <a:lnTo>
                  <a:pt x="302882" y="423385"/>
                </a:lnTo>
                <a:lnTo>
                  <a:pt x="270347" y="401433"/>
                </a:lnTo>
                <a:lnTo>
                  <a:pt x="234453" y="381483"/>
                </a:lnTo>
                <a:lnTo>
                  <a:pt x="195068" y="364038"/>
                </a:lnTo>
                <a:lnTo>
                  <a:pt x="152061" y="349597"/>
                </a:lnTo>
                <a:lnTo>
                  <a:pt x="105302" y="338663"/>
                </a:lnTo>
                <a:lnTo>
                  <a:pt x="54658" y="33173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" y="6362700"/>
            <a:ext cx="9905998" cy="0"/>
          </a:xfrm>
          <a:custGeom>
            <a:avLst/>
            <a:gdLst/>
            <a:ahLst/>
            <a:cxnLst/>
            <a:rect l="l" t="t" r="r" b="b"/>
            <a:pathLst>
              <a:path w="9905998">
                <a:moveTo>
                  <a:pt x="9905998" y="0"/>
                </a:moveTo>
                <a:lnTo>
                  <a:pt x="0" y="0"/>
                </a:lnTo>
              </a:path>
            </a:pathLst>
          </a:custGeom>
          <a:ln w="9524">
            <a:solidFill>
              <a:srgbClr val="0097C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" y="438908"/>
            <a:ext cx="9905998" cy="724683"/>
          </a:xfrm>
          <a:custGeom>
            <a:avLst/>
            <a:gdLst/>
            <a:ahLst/>
            <a:cxnLst/>
            <a:rect l="l" t="t" r="r" b="b"/>
            <a:pathLst>
              <a:path w="9905998" h="724683">
                <a:moveTo>
                  <a:pt x="54658" y="331735"/>
                </a:moveTo>
                <a:lnTo>
                  <a:pt x="0" y="329314"/>
                </a:lnTo>
                <a:lnTo>
                  <a:pt x="0" y="396751"/>
                </a:lnTo>
                <a:lnTo>
                  <a:pt x="54658" y="399146"/>
                </a:lnTo>
                <a:lnTo>
                  <a:pt x="105302" y="406000"/>
                </a:lnTo>
                <a:lnTo>
                  <a:pt x="152061" y="416818"/>
                </a:lnTo>
                <a:lnTo>
                  <a:pt x="195068" y="431105"/>
                </a:lnTo>
                <a:lnTo>
                  <a:pt x="234453" y="448365"/>
                </a:lnTo>
                <a:lnTo>
                  <a:pt x="270347" y="468102"/>
                </a:lnTo>
                <a:lnTo>
                  <a:pt x="302882" y="489821"/>
                </a:lnTo>
                <a:lnTo>
                  <a:pt x="332187" y="513026"/>
                </a:lnTo>
                <a:lnTo>
                  <a:pt x="358396" y="537222"/>
                </a:lnTo>
                <a:lnTo>
                  <a:pt x="381638" y="561914"/>
                </a:lnTo>
                <a:lnTo>
                  <a:pt x="402044" y="586606"/>
                </a:lnTo>
                <a:lnTo>
                  <a:pt x="419746" y="610803"/>
                </a:lnTo>
                <a:lnTo>
                  <a:pt x="434874" y="634008"/>
                </a:lnTo>
                <a:lnTo>
                  <a:pt x="447560" y="655727"/>
                </a:lnTo>
                <a:lnTo>
                  <a:pt x="457935" y="675464"/>
                </a:lnTo>
                <a:lnTo>
                  <a:pt x="466130" y="692724"/>
                </a:lnTo>
                <a:lnTo>
                  <a:pt x="472275" y="707011"/>
                </a:lnTo>
                <a:lnTo>
                  <a:pt x="478943" y="724683"/>
                </a:lnTo>
                <a:lnTo>
                  <a:pt x="480512" y="724683"/>
                </a:lnTo>
                <a:lnTo>
                  <a:pt x="501569" y="675464"/>
                </a:lnTo>
                <a:lnTo>
                  <a:pt x="524717" y="634008"/>
                </a:lnTo>
                <a:lnTo>
                  <a:pt x="557701" y="586606"/>
                </a:lnTo>
                <a:lnTo>
                  <a:pt x="601590" y="537222"/>
                </a:lnTo>
                <a:lnTo>
                  <a:pt x="657449" y="489821"/>
                </a:lnTo>
                <a:lnTo>
                  <a:pt x="690202" y="468102"/>
                </a:lnTo>
                <a:lnTo>
                  <a:pt x="726347" y="448365"/>
                </a:lnTo>
                <a:lnTo>
                  <a:pt x="766020" y="431105"/>
                </a:lnTo>
                <a:lnTo>
                  <a:pt x="809352" y="416818"/>
                </a:lnTo>
                <a:lnTo>
                  <a:pt x="856478" y="406000"/>
                </a:lnTo>
                <a:lnTo>
                  <a:pt x="907531" y="399146"/>
                </a:lnTo>
                <a:lnTo>
                  <a:pt x="962645" y="396751"/>
                </a:lnTo>
                <a:lnTo>
                  <a:pt x="9419969" y="396751"/>
                </a:lnTo>
                <a:lnTo>
                  <a:pt x="9475087" y="394356"/>
                </a:lnTo>
                <a:lnTo>
                  <a:pt x="9526191" y="387502"/>
                </a:lnTo>
                <a:lnTo>
                  <a:pt x="9573409" y="376684"/>
                </a:lnTo>
                <a:lnTo>
                  <a:pt x="9616868" y="362397"/>
                </a:lnTo>
                <a:lnTo>
                  <a:pt x="9656698" y="345137"/>
                </a:lnTo>
                <a:lnTo>
                  <a:pt x="9693028" y="325400"/>
                </a:lnTo>
                <a:lnTo>
                  <a:pt x="9725985" y="303681"/>
                </a:lnTo>
                <a:lnTo>
                  <a:pt x="9755698" y="280476"/>
                </a:lnTo>
                <a:lnTo>
                  <a:pt x="9782295" y="256279"/>
                </a:lnTo>
                <a:lnTo>
                  <a:pt x="9805906" y="231587"/>
                </a:lnTo>
                <a:lnTo>
                  <a:pt x="9826658" y="206895"/>
                </a:lnTo>
                <a:lnTo>
                  <a:pt x="9844680" y="182699"/>
                </a:lnTo>
                <a:lnTo>
                  <a:pt x="9860101" y="159494"/>
                </a:lnTo>
                <a:lnTo>
                  <a:pt x="9873048" y="137775"/>
                </a:lnTo>
                <a:lnTo>
                  <a:pt x="9883651" y="118038"/>
                </a:lnTo>
                <a:lnTo>
                  <a:pt x="9892039" y="100778"/>
                </a:lnTo>
                <a:lnTo>
                  <a:pt x="9898338" y="86491"/>
                </a:lnTo>
                <a:lnTo>
                  <a:pt x="9905189" y="68819"/>
                </a:lnTo>
                <a:lnTo>
                  <a:pt x="9905998" y="66424"/>
                </a:lnTo>
                <a:lnTo>
                  <a:pt x="9905998" y="0"/>
                </a:lnTo>
                <a:lnTo>
                  <a:pt x="9905189" y="1382"/>
                </a:lnTo>
                <a:lnTo>
                  <a:pt x="9902679" y="8236"/>
                </a:lnTo>
                <a:lnTo>
                  <a:pt x="9898338" y="19054"/>
                </a:lnTo>
                <a:lnTo>
                  <a:pt x="9873048" y="70338"/>
                </a:lnTo>
                <a:lnTo>
                  <a:pt x="9844680" y="115262"/>
                </a:lnTo>
                <a:lnTo>
                  <a:pt x="9805906" y="164150"/>
                </a:lnTo>
                <a:lnTo>
                  <a:pt x="9755698" y="213039"/>
                </a:lnTo>
                <a:lnTo>
                  <a:pt x="9693028" y="257963"/>
                </a:lnTo>
                <a:lnTo>
                  <a:pt x="9656698" y="277700"/>
                </a:lnTo>
                <a:lnTo>
                  <a:pt x="9616868" y="294960"/>
                </a:lnTo>
                <a:lnTo>
                  <a:pt x="9573409" y="309247"/>
                </a:lnTo>
                <a:lnTo>
                  <a:pt x="9526191" y="320065"/>
                </a:lnTo>
                <a:lnTo>
                  <a:pt x="9475087" y="326919"/>
                </a:lnTo>
                <a:lnTo>
                  <a:pt x="9419969" y="329314"/>
                </a:lnTo>
                <a:lnTo>
                  <a:pt x="962645" y="329314"/>
                </a:lnTo>
                <a:lnTo>
                  <a:pt x="907531" y="331735"/>
                </a:lnTo>
                <a:lnTo>
                  <a:pt x="856478" y="338663"/>
                </a:lnTo>
                <a:lnTo>
                  <a:pt x="809352" y="349597"/>
                </a:lnTo>
                <a:lnTo>
                  <a:pt x="766020" y="364038"/>
                </a:lnTo>
                <a:lnTo>
                  <a:pt x="726347" y="381483"/>
                </a:lnTo>
                <a:lnTo>
                  <a:pt x="690202" y="401433"/>
                </a:lnTo>
                <a:lnTo>
                  <a:pt x="657449" y="423385"/>
                </a:lnTo>
                <a:lnTo>
                  <a:pt x="627956" y="446841"/>
                </a:lnTo>
                <a:lnTo>
                  <a:pt x="601590" y="471298"/>
                </a:lnTo>
                <a:lnTo>
                  <a:pt x="578216" y="496255"/>
                </a:lnTo>
                <a:lnTo>
                  <a:pt x="557701" y="521213"/>
                </a:lnTo>
                <a:lnTo>
                  <a:pt x="539913" y="545670"/>
                </a:lnTo>
                <a:lnTo>
                  <a:pt x="524717" y="569125"/>
                </a:lnTo>
                <a:lnTo>
                  <a:pt x="511980" y="591078"/>
                </a:lnTo>
                <a:lnTo>
                  <a:pt x="501569" y="611028"/>
                </a:lnTo>
                <a:lnTo>
                  <a:pt x="493350" y="628473"/>
                </a:lnTo>
                <a:lnTo>
                  <a:pt x="487190" y="642914"/>
                </a:lnTo>
                <a:lnTo>
                  <a:pt x="480512" y="660776"/>
                </a:lnTo>
                <a:lnTo>
                  <a:pt x="478943" y="660776"/>
                </a:lnTo>
                <a:lnTo>
                  <a:pt x="472275" y="642914"/>
                </a:lnTo>
                <a:lnTo>
                  <a:pt x="466130" y="628473"/>
                </a:lnTo>
                <a:lnTo>
                  <a:pt x="457935" y="611028"/>
                </a:lnTo>
                <a:lnTo>
                  <a:pt x="447560" y="591078"/>
                </a:lnTo>
                <a:lnTo>
                  <a:pt x="434874" y="569125"/>
                </a:lnTo>
                <a:lnTo>
                  <a:pt x="419746" y="545670"/>
                </a:lnTo>
                <a:lnTo>
                  <a:pt x="402044" y="521213"/>
                </a:lnTo>
                <a:lnTo>
                  <a:pt x="381638" y="496255"/>
                </a:lnTo>
                <a:lnTo>
                  <a:pt x="358396" y="471298"/>
                </a:lnTo>
                <a:lnTo>
                  <a:pt x="332187" y="446841"/>
                </a:lnTo>
                <a:lnTo>
                  <a:pt x="302882" y="423385"/>
                </a:lnTo>
                <a:lnTo>
                  <a:pt x="270347" y="401433"/>
                </a:lnTo>
                <a:lnTo>
                  <a:pt x="234453" y="381483"/>
                </a:lnTo>
                <a:lnTo>
                  <a:pt x="195068" y="364038"/>
                </a:lnTo>
                <a:lnTo>
                  <a:pt x="152061" y="349597"/>
                </a:lnTo>
                <a:lnTo>
                  <a:pt x="105302" y="338663"/>
                </a:lnTo>
                <a:lnTo>
                  <a:pt x="54658" y="331735"/>
                </a:lnTo>
                <a:close/>
              </a:path>
            </a:pathLst>
          </a:custGeom>
          <a:solidFill>
            <a:srgbClr val="0097C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42926" y="6462522"/>
            <a:ext cx="1373991" cy="31775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0" y="6362700"/>
            <a:ext cx="9905999" cy="495298"/>
          </a:xfrm>
          <a:custGeom>
            <a:avLst/>
            <a:gdLst/>
            <a:ahLst/>
            <a:cxnLst/>
            <a:rect l="l" t="t" r="r" b="b"/>
            <a:pathLst>
              <a:path w="9905999" h="495298">
                <a:moveTo>
                  <a:pt x="9905999" y="0"/>
                </a:moveTo>
                <a:lnTo>
                  <a:pt x="0" y="0"/>
                </a:lnTo>
                <a:lnTo>
                  <a:pt x="0" y="495298"/>
                </a:lnTo>
                <a:lnTo>
                  <a:pt x="9905999" y="495298"/>
                </a:lnTo>
                <a:lnTo>
                  <a:pt x="99059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2923793" y="383696"/>
            <a:ext cx="611836" cy="3301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60"/>
              </a:lnSpc>
              <a:spcBef>
                <a:spcPts val="128"/>
              </a:spcBef>
            </a:pPr>
            <a:r>
              <a:rPr sz="2400" b="1" spc="0" dirty="0" smtClean="0">
                <a:solidFill>
                  <a:srgbClr val="0097C6"/>
                </a:solidFill>
                <a:latin typeface="Arial Narrow"/>
                <a:cs typeface="Arial Narrow"/>
              </a:rPr>
              <a:t>D</a:t>
            </a:r>
            <a:r>
              <a:rPr sz="2400" b="1" spc="-4" dirty="0" smtClean="0">
                <a:solidFill>
                  <a:srgbClr val="0097C6"/>
                </a:solidFill>
                <a:latin typeface="Arial Narrow"/>
                <a:cs typeface="Arial Narrow"/>
              </a:rPr>
              <a:t>a</a:t>
            </a:r>
            <a:r>
              <a:rPr sz="2400" b="1" spc="0" dirty="0" smtClean="0">
                <a:solidFill>
                  <a:srgbClr val="0097C6"/>
                </a:solidFill>
                <a:latin typeface="Arial Narrow"/>
                <a:cs typeface="Arial Narrow"/>
              </a:rPr>
              <a:t>ta</a:t>
            </a:r>
            <a:endParaRPr sz="2400">
              <a:latin typeface="Arial Narrow"/>
              <a:cs typeface="Arial Narrow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534613" y="383696"/>
            <a:ext cx="635940" cy="3301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60"/>
              </a:lnSpc>
              <a:spcBef>
                <a:spcPts val="128"/>
              </a:spcBef>
            </a:pPr>
            <a:r>
              <a:rPr sz="2400" b="1" spc="-144" dirty="0" smtClean="0">
                <a:solidFill>
                  <a:srgbClr val="0097C6"/>
                </a:solidFill>
                <a:latin typeface="Arial Narrow"/>
                <a:cs typeface="Arial Narrow"/>
              </a:rPr>
              <a:t>T</a:t>
            </a:r>
            <a:r>
              <a:rPr sz="2400" b="1" spc="0" dirty="0" smtClean="0">
                <a:solidFill>
                  <a:srgbClr val="0097C6"/>
                </a:solidFill>
                <a:latin typeface="Arial Narrow"/>
                <a:cs typeface="Arial Narrow"/>
              </a:rPr>
              <a:t>ype</a:t>
            </a:r>
            <a:endParaRPr sz="2400">
              <a:latin typeface="Arial Narrow"/>
              <a:cs typeface="Arial Narrow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169816" y="383696"/>
            <a:ext cx="2989880" cy="3301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60"/>
              </a:lnSpc>
              <a:spcBef>
                <a:spcPts val="128"/>
              </a:spcBef>
            </a:pPr>
            <a:r>
              <a:rPr sz="2400" b="1" spc="0" dirty="0" smtClean="0">
                <a:solidFill>
                  <a:srgbClr val="0097C6"/>
                </a:solidFill>
                <a:latin typeface="Arial Narrow"/>
                <a:cs typeface="Arial Narrow"/>
              </a:rPr>
              <a:t>C</a:t>
            </a:r>
            <a:r>
              <a:rPr sz="2400" b="1" spc="-4" dirty="0" smtClean="0">
                <a:solidFill>
                  <a:srgbClr val="0097C6"/>
                </a:solidFill>
                <a:latin typeface="Arial Narrow"/>
                <a:cs typeface="Arial Narrow"/>
              </a:rPr>
              <a:t>o</a:t>
            </a:r>
            <a:r>
              <a:rPr sz="2400" b="1" spc="0" dirty="0" smtClean="0">
                <a:solidFill>
                  <a:srgbClr val="0097C6"/>
                </a:solidFill>
                <a:latin typeface="Arial Narrow"/>
                <a:cs typeface="Arial Narrow"/>
              </a:rPr>
              <a:t>nv</a:t>
            </a:r>
            <a:r>
              <a:rPr sz="2400" b="1" spc="-4" dirty="0" smtClean="0">
                <a:solidFill>
                  <a:srgbClr val="0097C6"/>
                </a:solidFill>
                <a:latin typeface="Arial Narrow"/>
                <a:cs typeface="Arial Narrow"/>
              </a:rPr>
              <a:t>e</a:t>
            </a:r>
            <a:r>
              <a:rPr sz="2400" b="1" spc="0" dirty="0" smtClean="0">
                <a:solidFill>
                  <a:srgbClr val="0097C6"/>
                </a:solidFill>
                <a:latin typeface="Arial Narrow"/>
                <a:cs typeface="Arial Narrow"/>
              </a:rPr>
              <a:t>rsion</a:t>
            </a:r>
            <a:r>
              <a:rPr sz="2400" b="1" spc="24" dirty="0" smtClean="0">
                <a:solidFill>
                  <a:srgbClr val="0097C6"/>
                </a:solidFill>
                <a:latin typeface="Arial Narrow"/>
                <a:cs typeface="Arial Narrow"/>
              </a:rPr>
              <a:t> </a:t>
            </a:r>
            <a:r>
              <a:rPr sz="2400" b="1" spc="0" dirty="0" smtClean="0">
                <a:solidFill>
                  <a:srgbClr val="0097C6"/>
                </a:solidFill>
                <a:latin typeface="Arial Narrow"/>
                <a:cs typeface="Arial Narrow"/>
              </a:rPr>
              <a:t>in Fa</a:t>
            </a:r>
            <a:r>
              <a:rPr sz="2400" b="1" spc="-4" dirty="0" smtClean="0">
                <a:solidFill>
                  <a:srgbClr val="0097C6"/>
                </a:solidFill>
                <a:latin typeface="Arial Narrow"/>
                <a:cs typeface="Arial Narrow"/>
              </a:rPr>
              <a:t>s</a:t>
            </a:r>
            <a:r>
              <a:rPr sz="2400" b="1" spc="0" dirty="0" smtClean="0">
                <a:solidFill>
                  <a:srgbClr val="0097C6"/>
                </a:solidFill>
                <a:latin typeface="Arial Narrow"/>
                <a:cs typeface="Arial Narrow"/>
              </a:rPr>
              <a:t>t</a:t>
            </a:r>
            <a:r>
              <a:rPr sz="2400" b="1" spc="4" dirty="0" smtClean="0">
                <a:solidFill>
                  <a:srgbClr val="0097C6"/>
                </a:solidFill>
                <a:latin typeface="Arial Narrow"/>
                <a:cs typeface="Arial Narrow"/>
              </a:rPr>
              <a:t> </a:t>
            </a:r>
            <a:r>
              <a:rPr sz="2400" b="1" spc="0" dirty="0" smtClean="0">
                <a:solidFill>
                  <a:srgbClr val="0097C6"/>
                </a:solidFill>
                <a:latin typeface="Arial Narrow"/>
                <a:cs typeface="Arial Narrow"/>
              </a:rPr>
              <a:t>Load</a:t>
            </a:r>
            <a:endParaRPr sz="2400">
              <a:latin typeface="Arial Narrow"/>
              <a:cs typeface="Arial Narrow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116670" y="1345945"/>
            <a:ext cx="2152917" cy="90068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4986" marR="9209" algn="just">
              <a:lnSpc>
                <a:spcPts val="1085"/>
              </a:lnSpc>
              <a:spcBef>
                <a:spcPts val="54"/>
              </a:spcBef>
            </a:pPr>
            <a:r>
              <a:rPr sz="950" dirty="0" smtClean="0">
                <a:solidFill>
                  <a:srgbClr val="3D3B24"/>
                </a:solidFill>
                <a:latin typeface="Arial"/>
                <a:cs typeface="Arial"/>
              </a:rPr>
              <a:t>Data</a:t>
            </a:r>
            <a:r>
              <a:rPr sz="950" dirty="0" smtClean="0">
                <a:solidFill>
                  <a:srgbClr val="534D21"/>
                </a:solidFill>
                <a:latin typeface="Arial"/>
                <a:cs typeface="Arial"/>
              </a:rPr>
              <a:t>L</a:t>
            </a:r>
            <a:r>
              <a:rPr sz="950" dirty="0" smtClean="0">
                <a:solidFill>
                  <a:srgbClr val="3D3B24"/>
                </a:solidFill>
                <a:latin typeface="Arial"/>
                <a:cs typeface="Arial"/>
              </a:rPr>
              <a:t>OGON</a:t>
            </a:r>
            <a:r>
              <a:rPr sz="950" spc="59" dirty="0" smtClean="0">
                <a:solidFill>
                  <a:srgbClr val="3D3B24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3D3B24"/>
                </a:solidFill>
                <a:latin typeface="Arial"/>
                <a:cs typeface="Arial"/>
              </a:rPr>
              <a:t>educ2/</a:t>
            </a:r>
            <a:r>
              <a:rPr sz="950" spc="0" dirty="0" smtClean="0">
                <a:solidFill>
                  <a:srgbClr val="534D21"/>
                </a:solidFill>
                <a:latin typeface="Arial"/>
                <a:cs typeface="Arial"/>
              </a:rPr>
              <a:t>u</a:t>
            </a:r>
            <a:r>
              <a:rPr sz="950" spc="0" dirty="0" smtClean="0">
                <a:solidFill>
                  <a:srgbClr val="3D3B24"/>
                </a:solidFill>
                <a:latin typeface="Arial"/>
                <a:cs typeface="Arial"/>
              </a:rPr>
              <a:t>ser14,z</a:t>
            </a:r>
            <a:r>
              <a:rPr sz="950" spc="0" dirty="0" smtClean="0">
                <a:solidFill>
                  <a:srgbClr val="325D1D"/>
                </a:solidFill>
                <a:latin typeface="Arial"/>
                <a:cs typeface="Arial"/>
              </a:rPr>
              <a:t>i</a:t>
            </a:r>
            <a:r>
              <a:rPr sz="950" spc="0" dirty="0" smtClean="0">
                <a:solidFill>
                  <a:srgbClr val="3D3B24"/>
                </a:solidFill>
                <a:latin typeface="Arial"/>
                <a:cs typeface="Arial"/>
              </a:rPr>
              <a:t>plock;</a:t>
            </a:r>
            <a:endParaRPr sz="950">
              <a:latin typeface="Arial"/>
              <a:cs typeface="Arial"/>
            </a:endParaRPr>
          </a:p>
          <a:p>
            <a:pPr marL="14986" marR="738433" algn="just">
              <a:lnSpc>
                <a:spcPts val="1092"/>
              </a:lnSpc>
              <a:spcBef>
                <a:spcPts val="20"/>
              </a:spcBef>
            </a:pPr>
            <a:r>
              <a:rPr sz="950" spc="0" dirty="0" smtClean="0">
                <a:solidFill>
                  <a:srgbClr val="3D3B24"/>
                </a:solidFill>
                <a:latin typeface="Arial"/>
                <a:cs typeface="Arial"/>
              </a:rPr>
              <a:t>DROP</a:t>
            </a:r>
            <a:r>
              <a:rPr sz="950" spc="-44" dirty="0" smtClean="0">
                <a:solidFill>
                  <a:srgbClr val="3D3B24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3D3B24"/>
                </a:solidFill>
                <a:latin typeface="Arial"/>
                <a:cs typeface="Arial"/>
              </a:rPr>
              <a:t>TAB</a:t>
            </a:r>
            <a:r>
              <a:rPr sz="950" spc="0" dirty="0" smtClean="0">
                <a:solidFill>
                  <a:srgbClr val="534D21"/>
                </a:solidFill>
                <a:latin typeface="Arial"/>
                <a:cs typeface="Arial"/>
              </a:rPr>
              <a:t>L</a:t>
            </a:r>
            <a:r>
              <a:rPr sz="950" spc="0" dirty="0" smtClean="0">
                <a:solidFill>
                  <a:srgbClr val="3D3B24"/>
                </a:solidFill>
                <a:latin typeface="Arial"/>
                <a:cs typeface="Arial"/>
              </a:rPr>
              <a:t>E</a:t>
            </a:r>
            <a:r>
              <a:rPr sz="950" spc="141" dirty="0" smtClean="0">
                <a:solidFill>
                  <a:srgbClr val="3D3B24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3D3B24"/>
                </a:solidFill>
                <a:latin typeface="Arial"/>
                <a:cs typeface="Arial"/>
              </a:rPr>
              <a:t>Acco</a:t>
            </a:r>
            <a:r>
              <a:rPr sz="950" spc="0" dirty="0" smtClean="0">
                <a:solidFill>
                  <a:srgbClr val="534D21"/>
                </a:solidFill>
                <a:latin typeface="Arial"/>
                <a:cs typeface="Arial"/>
              </a:rPr>
              <a:t>u</a:t>
            </a:r>
            <a:r>
              <a:rPr sz="950" spc="0" dirty="0" smtClean="0">
                <a:solidFill>
                  <a:srgbClr val="3D3B24"/>
                </a:solidFill>
                <a:latin typeface="Arial"/>
                <a:cs typeface="Arial"/>
              </a:rPr>
              <a:t>nts; DROP</a:t>
            </a:r>
            <a:r>
              <a:rPr sz="950" spc="-44" dirty="0" smtClean="0">
                <a:solidFill>
                  <a:srgbClr val="3D3B24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3D3B24"/>
                </a:solidFill>
                <a:latin typeface="Arial"/>
                <a:cs typeface="Arial"/>
              </a:rPr>
              <a:t>TAB</a:t>
            </a:r>
            <a:r>
              <a:rPr sz="950" spc="0" dirty="0" smtClean="0">
                <a:solidFill>
                  <a:srgbClr val="534D21"/>
                </a:solidFill>
                <a:latin typeface="Arial"/>
                <a:cs typeface="Arial"/>
              </a:rPr>
              <a:t>L</a:t>
            </a:r>
            <a:r>
              <a:rPr sz="950" spc="0" dirty="0" smtClean="0">
                <a:solidFill>
                  <a:srgbClr val="3D3B24"/>
                </a:solidFill>
                <a:latin typeface="Arial"/>
                <a:cs typeface="Arial"/>
              </a:rPr>
              <a:t>E</a:t>
            </a:r>
            <a:r>
              <a:rPr sz="950" spc="141" dirty="0" smtClean="0">
                <a:solidFill>
                  <a:srgbClr val="3D3B24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3D3B24"/>
                </a:solidFill>
                <a:latin typeface="Arial"/>
                <a:cs typeface="Arial"/>
              </a:rPr>
              <a:t>Accts_el; DROP</a:t>
            </a:r>
            <a:r>
              <a:rPr sz="950" spc="-44" dirty="0" smtClean="0">
                <a:solidFill>
                  <a:srgbClr val="3D3B24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3D3B24"/>
                </a:solidFill>
                <a:latin typeface="Arial"/>
                <a:cs typeface="Arial"/>
              </a:rPr>
              <a:t>TAB</a:t>
            </a:r>
            <a:r>
              <a:rPr sz="950" spc="0" dirty="0" smtClean="0">
                <a:solidFill>
                  <a:srgbClr val="534D21"/>
                </a:solidFill>
                <a:latin typeface="Arial"/>
                <a:cs typeface="Arial"/>
              </a:rPr>
              <a:t>L</a:t>
            </a:r>
            <a:r>
              <a:rPr sz="950" spc="0" dirty="0" smtClean="0">
                <a:solidFill>
                  <a:srgbClr val="3D3B24"/>
                </a:solidFill>
                <a:latin typeface="Arial"/>
                <a:cs typeface="Arial"/>
              </a:rPr>
              <a:t>E</a:t>
            </a:r>
            <a:r>
              <a:rPr sz="950" spc="141" dirty="0" smtClean="0">
                <a:solidFill>
                  <a:srgbClr val="3D3B24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3D3B24"/>
                </a:solidFill>
                <a:latin typeface="Arial"/>
                <a:cs typeface="Arial"/>
              </a:rPr>
              <a:t>Accts_e2;</a:t>
            </a:r>
            <a:endParaRPr sz="950">
              <a:latin typeface="Arial"/>
              <a:cs typeface="Arial"/>
            </a:endParaRPr>
          </a:p>
          <a:p>
            <a:pPr marL="12700" indent="2286">
              <a:lnSpc>
                <a:spcPts val="1092"/>
              </a:lnSpc>
              <a:spcBef>
                <a:spcPts val="116"/>
              </a:spcBef>
            </a:pPr>
            <a:r>
              <a:rPr sz="950" dirty="0" smtClean="0">
                <a:solidFill>
                  <a:srgbClr val="3D3B24"/>
                </a:solidFill>
                <a:latin typeface="Arial"/>
                <a:cs typeface="Arial"/>
              </a:rPr>
              <a:t>CREATE</a:t>
            </a:r>
            <a:r>
              <a:rPr sz="950" spc="-9" dirty="0" smtClean="0">
                <a:solidFill>
                  <a:srgbClr val="3D3B24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3D3B24"/>
                </a:solidFill>
                <a:latin typeface="Arial"/>
                <a:cs typeface="Arial"/>
              </a:rPr>
              <a:t>TAB</a:t>
            </a:r>
            <a:r>
              <a:rPr sz="950" spc="0" dirty="0" smtClean="0">
                <a:solidFill>
                  <a:srgbClr val="615E20"/>
                </a:solidFill>
                <a:latin typeface="Arial"/>
                <a:cs typeface="Arial"/>
              </a:rPr>
              <a:t>L</a:t>
            </a:r>
            <a:r>
              <a:rPr sz="950" spc="0" dirty="0" smtClean="0">
                <a:solidFill>
                  <a:srgbClr val="3D3B24"/>
                </a:solidFill>
                <a:latin typeface="Arial"/>
                <a:cs typeface="Arial"/>
              </a:rPr>
              <a:t>E</a:t>
            </a:r>
            <a:r>
              <a:rPr sz="950" spc="141" dirty="0" smtClean="0">
                <a:solidFill>
                  <a:srgbClr val="3D3B24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3D3B24"/>
                </a:solidFill>
                <a:latin typeface="Arial"/>
                <a:cs typeface="Arial"/>
              </a:rPr>
              <a:t>Acco</a:t>
            </a:r>
            <a:r>
              <a:rPr sz="950" spc="0" dirty="0" smtClean="0">
                <a:solidFill>
                  <a:srgbClr val="534D21"/>
                </a:solidFill>
                <a:latin typeface="Arial"/>
                <a:cs typeface="Arial"/>
              </a:rPr>
              <a:t>u</a:t>
            </a:r>
            <a:r>
              <a:rPr sz="950" spc="0" dirty="0" smtClean="0">
                <a:solidFill>
                  <a:srgbClr val="3D3B24"/>
                </a:solidFill>
                <a:latin typeface="Arial"/>
                <a:cs typeface="Arial"/>
              </a:rPr>
              <a:t>nts</a:t>
            </a:r>
            <a:r>
              <a:rPr sz="950" spc="0" dirty="0" smtClean="0">
                <a:solidFill>
                  <a:srgbClr val="615E20"/>
                </a:solidFill>
                <a:latin typeface="Arial"/>
                <a:cs typeface="Arial"/>
              </a:rPr>
              <a:t>, </a:t>
            </a:r>
            <a:r>
              <a:rPr sz="950" spc="-129" dirty="0" smtClean="0">
                <a:solidFill>
                  <a:srgbClr val="615E20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3D3B24"/>
                </a:solidFill>
                <a:latin typeface="Arial"/>
                <a:cs typeface="Arial"/>
              </a:rPr>
              <a:t>FA</a:t>
            </a:r>
            <a:r>
              <a:rPr sz="950" spc="0" dirty="0" smtClean="0">
                <a:solidFill>
                  <a:srgbClr val="615E20"/>
                </a:solidFill>
                <a:latin typeface="Arial"/>
                <a:cs typeface="Arial"/>
              </a:rPr>
              <a:t>L</a:t>
            </a:r>
            <a:r>
              <a:rPr sz="950" spc="0" dirty="0" smtClean="0">
                <a:solidFill>
                  <a:srgbClr val="3D3B24"/>
                </a:solidFill>
                <a:latin typeface="Arial"/>
                <a:cs typeface="Arial"/>
              </a:rPr>
              <a:t>LBACK Acco</a:t>
            </a:r>
            <a:r>
              <a:rPr sz="950" spc="0" dirty="0" smtClean="0">
                <a:solidFill>
                  <a:srgbClr val="534D21"/>
                </a:solidFill>
                <a:latin typeface="Arial"/>
                <a:cs typeface="Arial"/>
              </a:rPr>
              <a:t>u</a:t>
            </a:r>
            <a:r>
              <a:rPr sz="950" spc="0" dirty="0" smtClean="0">
                <a:solidFill>
                  <a:srgbClr val="3D3B24"/>
                </a:solidFill>
                <a:latin typeface="Arial"/>
                <a:cs typeface="Arial"/>
              </a:rPr>
              <a:t>nt_Num</a:t>
            </a:r>
            <a:r>
              <a:rPr sz="950" spc="0" dirty="0" smtClean="0">
                <a:solidFill>
                  <a:srgbClr val="534D21"/>
                </a:solidFill>
                <a:latin typeface="Arial"/>
                <a:cs typeface="Arial"/>
              </a:rPr>
              <a:t>b</a:t>
            </a:r>
            <a:r>
              <a:rPr sz="950" spc="0" dirty="0" smtClean="0">
                <a:solidFill>
                  <a:srgbClr val="3D3B24"/>
                </a:solidFill>
                <a:latin typeface="Arial"/>
                <a:cs typeface="Arial"/>
              </a:rPr>
              <a:t>erl</a:t>
            </a:r>
            <a:r>
              <a:rPr sz="950" spc="-84" dirty="0" smtClean="0">
                <a:solidFill>
                  <a:srgbClr val="3D3B24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3D3B24"/>
                </a:solidFill>
                <a:latin typeface="Arial"/>
                <a:cs typeface="Arial"/>
              </a:rPr>
              <a:t>NTEG</a:t>
            </a:r>
            <a:r>
              <a:rPr sz="950" spc="-28" dirty="0" smtClean="0">
                <a:solidFill>
                  <a:srgbClr val="3D3B24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3D3B24"/>
                </a:solidFill>
                <a:latin typeface="Arial"/>
                <a:cs typeface="Arial"/>
              </a:rPr>
              <a:t>E</a:t>
            </a:r>
            <a:r>
              <a:rPr sz="950" spc="0" dirty="0" smtClean="0">
                <a:solidFill>
                  <a:srgbClr val="534D21"/>
                </a:solidFill>
                <a:latin typeface="Arial"/>
                <a:cs typeface="Arial"/>
              </a:rPr>
              <a:t>R</a:t>
            </a:r>
            <a:r>
              <a:rPr sz="950" spc="0" dirty="0" smtClean="0">
                <a:solidFill>
                  <a:srgbClr val="3D3B24"/>
                </a:solidFill>
                <a:latin typeface="Arial"/>
                <a:cs typeface="Arial"/>
              </a:rPr>
              <a:t>,</a:t>
            </a:r>
            <a:endParaRPr sz="9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392760" y="1345945"/>
            <a:ext cx="2410269" cy="90068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394491" marR="18478">
              <a:lnSpc>
                <a:spcPts val="1085"/>
              </a:lnSpc>
              <a:spcBef>
                <a:spcPts val="54"/>
              </a:spcBef>
            </a:pPr>
            <a:r>
              <a:rPr sz="950" dirty="0" smtClean="0">
                <a:solidFill>
                  <a:srgbClr val="3D3B24"/>
                </a:solidFill>
                <a:latin typeface="Arial"/>
                <a:cs typeface="Arial"/>
              </a:rPr>
              <a:t>LOGON</a:t>
            </a:r>
            <a:r>
              <a:rPr sz="950" spc="79" dirty="0" smtClean="0">
                <a:solidFill>
                  <a:srgbClr val="3D3B24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3D3B24"/>
                </a:solidFill>
                <a:latin typeface="Arial"/>
                <a:cs typeface="Arial"/>
              </a:rPr>
              <a:t>educ2/user</a:t>
            </a:r>
            <a:r>
              <a:rPr sz="950" spc="0" dirty="0" smtClean="0">
                <a:solidFill>
                  <a:srgbClr val="534D21"/>
                </a:solidFill>
                <a:latin typeface="Arial"/>
                <a:cs typeface="Arial"/>
              </a:rPr>
              <a:t>1</a:t>
            </a:r>
            <a:r>
              <a:rPr sz="950" spc="0" dirty="0" smtClean="0">
                <a:solidFill>
                  <a:srgbClr val="3D3B24"/>
                </a:solidFill>
                <a:latin typeface="Arial"/>
                <a:cs typeface="Arial"/>
              </a:rPr>
              <a:t>4,ziplock</a:t>
            </a:r>
            <a:r>
              <a:rPr sz="950" spc="0" dirty="0" smtClean="0">
                <a:solidFill>
                  <a:srgbClr val="615E20"/>
                </a:solidFill>
                <a:latin typeface="Arial"/>
                <a:cs typeface="Arial"/>
              </a:rPr>
              <a:t>;</a:t>
            </a:r>
            <a:endParaRPr sz="950">
              <a:latin typeface="Arial"/>
              <a:cs typeface="Arial"/>
            </a:endParaRPr>
          </a:p>
          <a:p>
            <a:pPr marL="394491" marR="18478">
              <a:lnSpc>
                <a:spcPct val="95825"/>
              </a:lnSpc>
              <a:spcBef>
                <a:spcPts val="20"/>
              </a:spcBef>
            </a:pPr>
            <a:r>
              <a:rPr sz="950" spc="0" dirty="0" smtClean="0">
                <a:solidFill>
                  <a:srgbClr val="3D3B24"/>
                </a:solidFill>
                <a:latin typeface="Arial"/>
                <a:cs typeface="Arial"/>
              </a:rPr>
              <a:t>BEGI</a:t>
            </a:r>
            <a:r>
              <a:rPr sz="950" spc="0" dirty="0" smtClean="0">
                <a:solidFill>
                  <a:srgbClr val="534D21"/>
                </a:solidFill>
                <a:latin typeface="Arial"/>
                <a:cs typeface="Arial"/>
              </a:rPr>
              <a:t>N</a:t>
            </a:r>
            <a:r>
              <a:rPr sz="950" spc="86" dirty="0" smtClean="0">
                <a:solidFill>
                  <a:srgbClr val="534D21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3D3B24"/>
                </a:solidFill>
                <a:latin typeface="Arial"/>
                <a:cs typeface="Arial"/>
              </a:rPr>
              <a:t>LOADING</a:t>
            </a:r>
            <a:r>
              <a:rPr sz="950" spc="59" dirty="0" smtClean="0">
                <a:solidFill>
                  <a:srgbClr val="3D3B24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3D3B24"/>
                </a:solidFill>
                <a:latin typeface="Arial"/>
                <a:cs typeface="Arial"/>
              </a:rPr>
              <a:t>Acco</a:t>
            </a:r>
            <a:r>
              <a:rPr sz="950" spc="0" dirty="0" smtClean="0">
                <a:solidFill>
                  <a:srgbClr val="534D21"/>
                </a:solidFill>
                <a:latin typeface="Arial"/>
                <a:cs typeface="Arial"/>
              </a:rPr>
              <a:t>u</a:t>
            </a:r>
            <a:r>
              <a:rPr sz="950" spc="0" dirty="0" smtClean="0">
                <a:solidFill>
                  <a:srgbClr val="3D3B24"/>
                </a:solidFill>
                <a:latin typeface="Arial"/>
                <a:cs typeface="Arial"/>
              </a:rPr>
              <a:t>nts</a:t>
            </a:r>
            <a:endParaRPr sz="950">
              <a:latin typeface="Arial"/>
              <a:cs typeface="Arial"/>
            </a:endParaRPr>
          </a:p>
          <a:p>
            <a:pPr marL="394491">
              <a:lnSpc>
                <a:spcPct val="95825"/>
              </a:lnSpc>
              <a:spcBef>
                <a:spcPts val="75"/>
              </a:spcBef>
            </a:pPr>
            <a:r>
              <a:rPr sz="950" dirty="0" smtClean="0">
                <a:solidFill>
                  <a:srgbClr val="3D3B24"/>
                </a:solidFill>
                <a:latin typeface="Arial"/>
                <a:cs typeface="Arial"/>
              </a:rPr>
              <a:t>ERROR</a:t>
            </a:r>
            <a:r>
              <a:rPr sz="950" spc="-134" dirty="0" smtClean="0">
                <a:solidFill>
                  <a:srgbClr val="3D3B24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3D3B24"/>
                </a:solidFill>
                <a:latin typeface="Arial"/>
                <a:cs typeface="Arial"/>
              </a:rPr>
              <a:t>Fl</a:t>
            </a:r>
            <a:r>
              <a:rPr sz="950" spc="-64" dirty="0" smtClean="0">
                <a:solidFill>
                  <a:srgbClr val="3D3B24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3D3B24"/>
                </a:solidFill>
                <a:latin typeface="Arial"/>
                <a:cs typeface="Arial"/>
              </a:rPr>
              <a:t>LES</a:t>
            </a:r>
            <a:r>
              <a:rPr sz="950" spc="103" dirty="0" smtClean="0">
                <a:solidFill>
                  <a:srgbClr val="3D3B24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3D3B24"/>
                </a:solidFill>
                <a:latin typeface="Arial"/>
                <a:cs typeface="Arial"/>
              </a:rPr>
              <a:t>Accts</a:t>
            </a:r>
            <a:r>
              <a:rPr sz="950" spc="0" dirty="0" smtClean="0">
                <a:solidFill>
                  <a:srgbClr val="CF8E25"/>
                </a:solidFill>
                <a:latin typeface="Arial"/>
                <a:cs typeface="Arial"/>
              </a:rPr>
              <a:t>,</a:t>
            </a:r>
            <a:r>
              <a:rPr sz="950" spc="0" dirty="0" smtClean="0">
                <a:solidFill>
                  <a:srgbClr val="3D3B24"/>
                </a:solidFill>
                <a:latin typeface="Arial"/>
                <a:cs typeface="Arial"/>
              </a:rPr>
              <a:t>_el,</a:t>
            </a:r>
            <a:r>
              <a:rPr sz="950" spc="94" dirty="0" smtClean="0">
                <a:solidFill>
                  <a:srgbClr val="3D3B24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3D3B24"/>
                </a:solidFill>
                <a:latin typeface="Arial"/>
                <a:cs typeface="Arial"/>
              </a:rPr>
              <a:t>Accts_e2</a:t>
            </a:r>
            <a:r>
              <a:rPr sz="950" spc="0" dirty="0" smtClean="0">
                <a:solidFill>
                  <a:srgbClr val="615E20"/>
                </a:solidFill>
                <a:latin typeface="Arial"/>
                <a:cs typeface="Arial"/>
              </a:rPr>
              <a:t>;</a:t>
            </a:r>
            <a:endParaRPr sz="950">
              <a:latin typeface="Arial"/>
              <a:cs typeface="Arial"/>
            </a:endParaRPr>
          </a:p>
          <a:p>
            <a:pPr marL="394491" marR="280239" indent="-381791">
              <a:lnSpc>
                <a:spcPts val="1210"/>
              </a:lnSpc>
              <a:spcBef>
                <a:spcPts val="95"/>
              </a:spcBef>
            </a:pPr>
            <a:r>
              <a:rPr sz="950" dirty="0" smtClean="0">
                <a:solidFill>
                  <a:srgbClr val="395B7F"/>
                </a:solidFill>
                <a:latin typeface="Segoe UI"/>
                <a:cs typeface="Segoe UI"/>
              </a:rPr>
              <a:t>�</a:t>
            </a:r>
            <a:r>
              <a:rPr sz="950" dirty="0" smtClean="0">
                <a:solidFill>
                  <a:srgbClr val="1D466A"/>
                </a:solidFill>
                <a:latin typeface="Arial"/>
                <a:cs typeface="Arial"/>
              </a:rPr>
              <a:t>-</a:t>
            </a:r>
            <a:r>
              <a:rPr sz="950" spc="94" dirty="0" smtClean="0">
                <a:solidFill>
                  <a:srgbClr val="1D466A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3D3B24"/>
                </a:solidFill>
                <a:latin typeface="Arial"/>
                <a:cs typeface="Arial"/>
              </a:rPr>
              <a:t>DEFINE</a:t>
            </a:r>
            <a:r>
              <a:rPr sz="950" spc="12" dirty="0" smtClean="0">
                <a:solidFill>
                  <a:srgbClr val="3D3B24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3D3B24"/>
                </a:solidFill>
                <a:latin typeface="Arial"/>
                <a:cs typeface="Arial"/>
              </a:rPr>
              <a:t>in....;Acctno(C</a:t>
            </a:r>
            <a:r>
              <a:rPr sz="950" spc="0" dirty="0" smtClean="0">
                <a:solidFill>
                  <a:srgbClr val="534D21"/>
                </a:solidFill>
                <a:latin typeface="Arial"/>
                <a:cs typeface="Arial"/>
              </a:rPr>
              <a:t>H</a:t>
            </a:r>
            <a:r>
              <a:rPr sz="950" spc="0" dirty="0" smtClean="0">
                <a:solidFill>
                  <a:srgbClr val="3D3B24"/>
                </a:solidFill>
                <a:latin typeface="Arial"/>
                <a:cs typeface="Arial"/>
              </a:rPr>
              <a:t>A</a:t>
            </a:r>
            <a:r>
              <a:rPr sz="950" spc="0" dirty="0" smtClean="0">
                <a:solidFill>
                  <a:srgbClr val="534D21"/>
                </a:solidFill>
                <a:latin typeface="Arial"/>
                <a:cs typeface="Arial"/>
              </a:rPr>
              <a:t>R(</a:t>
            </a:r>
            <a:r>
              <a:rPr sz="950" spc="0" dirty="0" smtClean="0">
                <a:solidFill>
                  <a:srgbClr val="3D3B24"/>
                </a:solidFill>
                <a:latin typeface="Arial"/>
                <a:cs typeface="Arial"/>
              </a:rPr>
              <a:t>9</a:t>
            </a:r>
            <a:r>
              <a:rPr sz="950" spc="0" dirty="0" smtClean="0">
                <a:solidFill>
                  <a:srgbClr val="534D21"/>
                </a:solidFill>
                <a:latin typeface="Arial"/>
                <a:cs typeface="Arial"/>
              </a:rPr>
              <a:t>))</a:t>
            </a:r>
            <a:r>
              <a:rPr sz="950" spc="0" dirty="0" smtClean="0">
                <a:solidFill>
                  <a:srgbClr val="3D3B24"/>
                </a:solidFill>
                <a:latin typeface="Arial"/>
                <a:cs typeface="Arial"/>
              </a:rPr>
              <a:t>, i</a:t>
            </a:r>
            <a:r>
              <a:rPr sz="950" spc="0" dirty="0" smtClean="0">
                <a:solidFill>
                  <a:srgbClr val="534D21"/>
                </a:solidFill>
                <a:latin typeface="Arial"/>
                <a:cs typeface="Arial"/>
              </a:rPr>
              <a:t>n</a:t>
            </a:r>
            <a:r>
              <a:rPr sz="950" spc="0" dirty="0" smtClean="0">
                <a:solidFill>
                  <a:srgbClr val="3D3B24"/>
                </a:solidFill>
                <a:latin typeface="Arial"/>
                <a:cs typeface="Arial"/>
              </a:rPr>
              <a:t>_Trnsdate</a:t>
            </a:r>
            <a:r>
              <a:rPr sz="950" spc="0" dirty="0" smtClean="0">
                <a:solidFill>
                  <a:srgbClr val="534D21"/>
                </a:solidFill>
                <a:latin typeface="Arial"/>
                <a:cs typeface="Arial"/>
              </a:rPr>
              <a:t>(</a:t>
            </a:r>
            <a:r>
              <a:rPr sz="950" spc="0" dirty="0" smtClean="0">
                <a:solidFill>
                  <a:srgbClr val="3D3B24"/>
                </a:solidFill>
                <a:latin typeface="Arial"/>
                <a:cs typeface="Arial"/>
              </a:rPr>
              <a:t>CHAR(lO</a:t>
            </a:r>
            <a:r>
              <a:rPr sz="950" spc="0" dirty="0" smtClean="0">
                <a:solidFill>
                  <a:srgbClr val="534D21"/>
                </a:solidFill>
                <a:latin typeface="Arial"/>
                <a:cs typeface="Arial"/>
              </a:rPr>
              <a:t>))</a:t>
            </a:r>
            <a:r>
              <a:rPr sz="950" spc="0" dirty="0" smtClean="0">
                <a:solidFill>
                  <a:srgbClr val="3D3B24"/>
                </a:solidFill>
                <a:latin typeface="Arial"/>
                <a:cs typeface="Arial"/>
              </a:rPr>
              <a:t>,</a:t>
            </a:r>
            <a:endParaRPr sz="950">
              <a:latin typeface="Arial"/>
              <a:cs typeface="Arial"/>
            </a:endParaRPr>
          </a:p>
          <a:p>
            <a:pPr marL="394491" marR="18478">
              <a:lnSpc>
                <a:spcPct val="95825"/>
              </a:lnSpc>
            </a:pPr>
            <a:r>
              <a:rPr sz="950" dirty="0" smtClean="0">
                <a:solidFill>
                  <a:srgbClr val="3D3B24"/>
                </a:solidFill>
                <a:latin typeface="Arial"/>
                <a:cs typeface="Arial"/>
              </a:rPr>
              <a:t>i</a:t>
            </a:r>
            <a:r>
              <a:rPr sz="950" dirty="0" smtClean="0">
                <a:solidFill>
                  <a:srgbClr val="534D21"/>
                </a:solidFill>
                <a:latin typeface="Arial"/>
                <a:cs typeface="Arial"/>
              </a:rPr>
              <a:t>n</a:t>
            </a:r>
            <a:r>
              <a:rPr sz="950" dirty="0" smtClean="0">
                <a:solidFill>
                  <a:srgbClr val="3D3B24"/>
                </a:solidFill>
                <a:latin typeface="Arial"/>
                <a:cs typeface="Arial"/>
              </a:rPr>
              <a:t>_Balcurr(CHAR(7</a:t>
            </a:r>
            <a:r>
              <a:rPr sz="950" dirty="0" smtClean="0">
                <a:solidFill>
                  <a:srgbClr val="534D21"/>
                </a:solidFill>
                <a:latin typeface="Arial"/>
                <a:cs typeface="Arial"/>
              </a:rPr>
              <a:t>)J</a:t>
            </a:r>
            <a:r>
              <a:rPr sz="950" dirty="0" smtClean="0">
                <a:solidFill>
                  <a:srgbClr val="3D3B24"/>
                </a:solidFill>
                <a:latin typeface="Arial"/>
                <a:cs typeface="Arial"/>
              </a:rPr>
              <a:t>,</a:t>
            </a:r>
            <a:endParaRPr sz="95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144104" y="2260345"/>
            <a:ext cx="4938690" cy="14858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085"/>
              </a:lnSpc>
              <a:spcBef>
                <a:spcPts val="54"/>
              </a:spcBef>
            </a:pPr>
            <a:r>
              <a:rPr sz="950" spc="0" dirty="0" smtClean="0">
                <a:solidFill>
                  <a:srgbClr val="3D3B24"/>
                </a:solidFill>
                <a:latin typeface="Arial"/>
                <a:cs typeface="Arial"/>
              </a:rPr>
              <a:t>Accou</a:t>
            </a:r>
            <a:r>
              <a:rPr sz="950" spc="106" dirty="0" smtClean="0">
                <a:solidFill>
                  <a:srgbClr val="3D3B24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3D3B24"/>
                </a:solidFill>
                <a:latin typeface="Arial"/>
                <a:cs typeface="Arial"/>
              </a:rPr>
              <a:t>nt_StatusCHAR(</a:t>
            </a:r>
            <a:r>
              <a:rPr sz="950" spc="-84" dirty="0" smtClean="0">
                <a:solidFill>
                  <a:srgbClr val="3D3B24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534D21"/>
                </a:solidFill>
                <a:latin typeface="Arial"/>
                <a:cs typeface="Arial"/>
              </a:rPr>
              <a:t>1</a:t>
            </a:r>
            <a:r>
              <a:rPr sz="950" spc="0" dirty="0" smtClean="0">
                <a:solidFill>
                  <a:srgbClr val="3D3B24"/>
                </a:solidFill>
                <a:latin typeface="Arial"/>
                <a:cs typeface="Arial"/>
              </a:rPr>
              <a:t>5</a:t>
            </a:r>
            <a:r>
              <a:rPr sz="950" spc="0" dirty="0" smtClean="0">
                <a:solidFill>
                  <a:srgbClr val="534D21"/>
                </a:solidFill>
                <a:latin typeface="Arial"/>
                <a:cs typeface="Arial"/>
              </a:rPr>
              <a:t>)</a:t>
            </a:r>
            <a:r>
              <a:rPr sz="950" spc="0" dirty="0" smtClean="0">
                <a:solidFill>
                  <a:srgbClr val="3D3B24"/>
                </a:solidFill>
                <a:latin typeface="Arial"/>
                <a:cs typeface="Arial"/>
              </a:rPr>
              <a:t>,</a:t>
            </a:r>
            <a:r>
              <a:rPr sz="950" spc="0" dirty="0" smtClean="0">
                <a:solidFill>
                  <a:srgbClr val="1D466A"/>
                </a:solidFill>
                <a:latin typeface="Arial"/>
                <a:cs typeface="Arial"/>
              </a:rPr>
              <a:t>-----</a:t>
            </a:r>
            <a:r>
              <a:rPr sz="950" spc="0" dirty="0" smtClean="0">
                <a:solidFill>
                  <a:srgbClr val="2F485B"/>
                </a:solidFill>
                <a:latin typeface="Arial"/>
                <a:cs typeface="Arial"/>
              </a:rPr>
              <a:t>-</a:t>
            </a:r>
            <a:r>
              <a:rPr sz="950" spc="0" dirty="0" smtClean="0">
                <a:solidFill>
                  <a:srgbClr val="1D466A"/>
                </a:solidFill>
                <a:latin typeface="Arial"/>
                <a:cs typeface="Arial"/>
              </a:rPr>
              <a:t>-bd::::</a:t>
            </a:r>
            <a:r>
              <a:rPr sz="950" spc="-4" dirty="0" smtClean="0">
                <a:solidFill>
                  <a:srgbClr val="1D466A"/>
                </a:solidFill>
                <a:latin typeface="Arial"/>
                <a:cs typeface="Arial"/>
              </a:rPr>
              <a:t>;</a:t>
            </a:r>
            <a:r>
              <a:rPr sz="950" spc="0" dirty="0" smtClean="0">
                <a:solidFill>
                  <a:srgbClr val="1D466A"/>
                </a:solidFill>
                <a:latin typeface="Arial"/>
                <a:cs typeface="Arial"/>
              </a:rPr>
              <a:t>C::::f</a:t>
            </a:r>
            <a:r>
              <a:rPr sz="950" spc="54" dirty="0" smtClean="0">
                <a:solidFill>
                  <a:srgbClr val="1D466A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3D3B24"/>
                </a:solidFill>
                <a:latin typeface="Arial"/>
                <a:cs typeface="Arial"/>
              </a:rPr>
              <a:t>i</a:t>
            </a:r>
            <a:r>
              <a:rPr sz="950" spc="0" dirty="0" smtClean="0">
                <a:solidFill>
                  <a:srgbClr val="534D21"/>
                </a:solidFill>
                <a:latin typeface="Arial"/>
                <a:cs typeface="Arial"/>
              </a:rPr>
              <a:t>n</a:t>
            </a:r>
            <a:r>
              <a:rPr sz="950" spc="0" dirty="0" smtClean="0">
                <a:solidFill>
                  <a:srgbClr val="3D3B24"/>
                </a:solidFill>
                <a:latin typeface="Arial"/>
                <a:cs typeface="Arial"/>
              </a:rPr>
              <a:t>_Ba</a:t>
            </a:r>
            <a:r>
              <a:rPr sz="950" spc="0" dirty="0" smtClean="0">
                <a:solidFill>
                  <a:srgbClr val="534D21"/>
                </a:solidFill>
                <a:latin typeface="Arial"/>
                <a:cs typeface="Arial"/>
              </a:rPr>
              <a:t>l</a:t>
            </a:r>
            <a:r>
              <a:rPr sz="950" spc="0" dirty="0" smtClean="0">
                <a:solidFill>
                  <a:srgbClr val="3D3B24"/>
                </a:solidFill>
                <a:latin typeface="Arial"/>
                <a:cs typeface="Arial"/>
              </a:rPr>
              <a:t>fw</a:t>
            </a:r>
            <a:r>
              <a:rPr sz="950" spc="0" dirty="0" smtClean="0">
                <a:solidFill>
                  <a:srgbClr val="534D21"/>
                </a:solidFill>
                <a:latin typeface="Arial"/>
                <a:cs typeface="Arial"/>
              </a:rPr>
              <a:t>d(I</a:t>
            </a:r>
            <a:r>
              <a:rPr sz="950" spc="0" dirty="0" smtClean="0">
                <a:solidFill>
                  <a:srgbClr val="3D3B24"/>
                </a:solidFill>
                <a:latin typeface="Arial"/>
                <a:cs typeface="Arial"/>
              </a:rPr>
              <a:t>NTEGER</a:t>
            </a:r>
            <a:r>
              <a:rPr sz="950" spc="0" dirty="0" smtClean="0">
                <a:solidFill>
                  <a:srgbClr val="615E20"/>
                </a:solidFill>
                <a:latin typeface="Arial"/>
                <a:cs typeface="Arial"/>
              </a:rPr>
              <a:t>)</a:t>
            </a:r>
            <a:r>
              <a:rPr sz="950" spc="0" dirty="0" smtClean="0">
                <a:solidFill>
                  <a:srgbClr val="3D3B24"/>
                </a:solidFill>
                <a:latin typeface="Arial"/>
                <a:cs typeface="Arial"/>
              </a:rPr>
              <a:t>,</a:t>
            </a:r>
            <a:endParaRPr sz="95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09812" y="2388361"/>
            <a:ext cx="1077326" cy="14858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085"/>
              </a:lnSpc>
              <a:spcBef>
                <a:spcPts val="54"/>
              </a:spcBef>
            </a:pPr>
            <a:r>
              <a:rPr sz="950" dirty="0" smtClean="0">
                <a:solidFill>
                  <a:srgbClr val="3D3B24"/>
                </a:solidFill>
                <a:latin typeface="Arial"/>
                <a:cs typeface="Arial"/>
              </a:rPr>
              <a:t>Trans_Date</a:t>
            </a:r>
            <a:r>
              <a:rPr sz="950" dirty="0" smtClean="0">
                <a:solidFill>
                  <a:srgbClr val="534D21"/>
                </a:solidFill>
                <a:latin typeface="Arial"/>
                <a:cs typeface="Arial"/>
              </a:rPr>
              <a:t>D</a:t>
            </a:r>
            <a:r>
              <a:rPr sz="950" dirty="0" smtClean="0">
                <a:solidFill>
                  <a:srgbClr val="3D3B24"/>
                </a:solidFill>
                <a:latin typeface="Arial"/>
                <a:cs typeface="Arial"/>
              </a:rPr>
              <a:t>ATE,</a:t>
            </a:r>
            <a:endParaRPr sz="95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767693" y="2388361"/>
            <a:ext cx="2307693" cy="253060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9558" marR="18869">
              <a:lnSpc>
                <a:spcPts val="1085"/>
              </a:lnSpc>
              <a:spcBef>
                <a:spcPts val="54"/>
              </a:spcBef>
            </a:pPr>
            <a:r>
              <a:rPr sz="950" dirty="0" smtClean="0">
                <a:solidFill>
                  <a:srgbClr val="3D3B24"/>
                </a:solidFill>
                <a:latin typeface="Arial"/>
                <a:cs typeface="Arial"/>
              </a:rPr>
              <a:t>i</a:t>
            </a:r>
            <a:r>
              <a:rPr sz="950" dirty="0" smtClean="0">
                <a:solidFill>
                  <a:srgbClr val="534D21"/>
                </a:solidFill>
                <a:latin typeface="Arial"/>
                <a:cs typeface="Arial"/>
              </a:rPr>
              <a:t>n</a:t>
            </a:r>
            <a:r>
              <a:rPr sz="950" dirty="0" smtClean="0">
                <a:solidFill>
                  <a:srgbClr val="3D3B24"/>
                </a:solidFill>
                <a:latin typeface="Arial"/>
                <a:cs typeface="Arial"/>
              </a:rPr>
              <a:t>_Status(CHAR</a:t>
            </a:r>
            <a:r>
              <a:rPr sz="950" dirty="0" smtClean="0">
                <a:solidFill>
                  <a:srgbClr val="534D21"/>
                </a:solidFill>
                <a:latin typeface="Arial"/>
                <a:cs typeface="Arial"/>
              </a:rPr>
              <a:t>(</a:t>
            </a:r>
            <a:r>
              <a:rPr sz="950" dirty="0" smtClean="0">
                <a:solidFill>
                  <a:srgbClr val="3D3B24"/>
                </a:solidFill>
                <a:latin typeface="Arial"/>
                <a:cs typeface="Arial"/>
              </a:rPr>
              <a:t>lO</a:t>
            </a:r>
            <a:r>
              <a:rPr sz="950" dirty="0" smtClean="0">
                <a:solidFill>
                  <a:srgbClr val="534D21"/>
                </a:solidFill>
                <a:latin typeface="Arial"/>
                <a:cs typeface="Arial"/>
              </a:rPr>
              <a:t>))</a:t>
            </a:r>
            <a:endParaRPr sz="950">
              <a:latin typeface="Arial"/>
              <a:cs typeface="Arial"/>
            </a:endParaRPr>
          </a:p>
          <a:p>
            <a:pPr marL="12700" marR="911622" indent="6858">
              <a:lnSpc>
                <a:spcPts val="1092"/>
              </a:lnSpc>
              <a:spcBef>
                <a:spcPts val="75"/>
              </a:spcBef>
            </a:pPr>
            <a:r>
              <a:rPr sz="950" dirty="0" smtClean="0">
                <a:solidFill>
                  <a:srgbClr val="3D3B24"/>
                </a:solidFill>
                <a:latin typeface="Arial"/>
                <a:cs typeface="Arial"/>
              </a:rPr>
              <a:t>Fl</a:t>
            </a:r>
            <a:r>
              <a:rPr sz="950" spc="-64" dirty="0" smtClean="0">
                <a:solidFill>
                  <a:srgbClr val="3D3B24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3D3B24"/>
                </a:solidFill>
                <a:latin typeface="Arial"/>
                <a:cs typeface="Arial"/>
              </a:rPr>
              <a:t>LE=</a:t>
            </a:r>
            <a:r>
              <a:rPr sz="950" spc="114" dirty="0" smtClean="0">
                <a:solidFill>
                  <a:srgbClr val="3D3B24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325D1D"/>
                </a:solidFill>
                <a:latin typeface="Arial"/>
                <a:cs typeface="Arial"/>
              </a:rPr>
              <a:t>i</a:t>
            </a:r>
            <a:r>
              <a:rPr sz="950" spc="0" dirty="0" smtClean="0">
                <a:solidFill>
                  <a:srgbClr val="3D3B24"/>
                </a:solidFill>
                <a:latin typeface="Arial"/>
                <a:cs typeface="Arial"/>
              </a:rPr>
              <a:t>nfi</a:t>
            </a:r>
            <a:r>
              <a:rPr sz="950" spc="0" dirty="0" smtClean="0">
                <a:solidFill>
                  <a:srgbClr val="534D21"/>
                </a:solidFill>
                <a:latin typeface="Arial"/>
                <a:cs typeface="Arial"/>
              </a:rPr>
              <a:t>l</a:t>
            </a:r>
            <a:r>
              <a:rPr sz="950" spc="0" dirty="0" smtClean="0">
                <a:solidFill>
                  <a:srgbClr val="3D3B24"/>
                </a:solidFill>
                <a:latin typeface="Arial"/>
                <a:cs typeface="Arial"/>
              </a:rPr>
              <a:t>e</a:t>
            </a:r>
            <a:r>
              <a:rPr sz="950" spc="0" dirty="0" smtClean="0">
                <a:solidFill>
                  <a:srgbClr val="CF8E25"/>
                </a:solidFill>
                <a:latin typeface="Arial"/>
                <a:cs typeface="Arial"/>
              </a:rPr>
              <a:t>,</a:t>
            </a:r>
            <a:r>
              <a:rPr sz="950" spc="0" dirty="0" smtClean="0">
                <a:solidFill>
                  <a:srgbClr val="3D3B24"/>
                </a:solidFill>
                <a:latin typeface="Arial"/>
                <a:cs typeface="Arial"/>
              </a:rPr>
              <a:t>_</a:t>
            </a:r>
            <a:r>
              <a:rPr sz="950" spc="0" dirty="0" smtClean="0">
                <a:solidFill>
                  <a:srgbClr val="534D21"/>
                </a:solidFill>
                <a:latin typeface="Arial"/>
                <a:cs typeface="Arial"/>
              </a:rPr>
              <a:t>n</a:t>
            </a:r>
            <a:r>
              <a:rPr sz="950" spc="0" dirty="0" smtClean="0">
                <a:solidFill>
                  <a:srgbClr val="3D3B24"/>
                </a:solidFill>
                <a:latin typeface="Arial"/>
                <a:cs typeface="Arial"/>
              </a:rPr>
              <a:t>a</a:t>
            </a:r>
            <a:r>
              <a:rPr sz="950" spc="0" dirty="0" smtClean="0">
                <a:solidFill>
                  <a:srgbClr val="534D21"/>
                </a:solidFill>
                <a:latin typeface="Arial"/>
                <a:cs typeface="Arial"/>
              </a:rPr>
              <a:t>m</a:t>
            </a:r>
            <a:r>
              <a:rPr sz="950" spc="0" dirty="0" smtClean="0">
                <a:solidFill>
                  <a:srgbClr val="3D3B24"/>
                </a:solidFill>
                <a:latin typeface="Arial"/>
                <a:cs typeface="Arial"/>
              </a:rPr>
              <a:t>e; INSE</a:t>
            </a:r>
            <a:r>
              <a:rPr sz="950" spc="0" dirty="0" smtClean="0">
                <a:solidFill>
                  <a:srgbClr val="534D21"/>
                </a:solidFill>
                <a:latin typeface="Arial"/>
                <a:cs typeface="Arial"/>
              </a:rPr>
              <a:t>R</a:t>
            </a:r>
            <a:r>
              <a:rPr sz="950" spc="0" dirty="0" smtClean="0">
                <a:solidFill>
                  <a:srgbClr val="3D3B24"/>
                </a:solidFill>
                <a:latin typeface="Arial"/>
                <a:cs typeface="Arial"/>
              </a:rPr>
              <a:t>T</a:t>
            </a:r>
            <a:r>
              <a:rPr sz="950" spc="114" dirty="0" smtClean="0">
                <a:solidFill>
                  <a:srgbClr val="3D3B24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3D3B24"/>
                </a:solidFill>
                <a:latin typeface="Arial"/>
                <a:cs typeface="Arial"/>
              </a:rPr>
              <a:t>I</a:t>
            </a:r>
            <a:r>
              <a:rPr sz="950" spc="0" dirty="0" smtClean="0">
                <a:solidFill>
                  <a:srgbClr val="534D21"/>
                </a:solidFill>
                <a:latin typeface="Arial"/>
                <a:cs typeface="Arial"/>
              </a:rPr>
              <a:t>N</a:t>
            </a:r>
            <a:r>
              <a:rPr sz="950" spc="0" dirty="0" smtClean="0">
                <a:solidFill>
                  <a:srgbClr val="3D3B24"/>
                </a:solidFill>
                <a:latin typeface="Arial"/>
                <a:cs typeface="Arial"/>
              </a:rPr>
              <a:t>TO</a:t>
            </a:r>
            <a:r>
              <a:rPr sz="950" spc="4" dirty="0" smtClean="0">
                <a:solidFill>
                  <a:srgbClr val="3D3B24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3D3B24"/>
                </a:solidFill>
                <a:latin typeface="Arial"/>
                <a:cs typeface="Arial"/>
              </a:rPr>
              <a:t>Accou</a:t>
            </a:r>
            <a:r>
              <a:rPr sz="950" spc="0" dirty="0" smtClean="0">
                <a:solidFill>
                  <a:srgbClr val="534D21"/>
                </a:solidFill>
                <a:latin typeface="Arial"/>
                <a:cs typeface="Arial"/>
              </a:rPr>
              <a:t>n</a:t>
            </a:r>
            <a:r>
              <a:rPr sz="950" spc="0" dirty="0" smtClean="0">
                <a:solidFill>
                  <a:srgbClr val="3D3B24"/>
                </a:solidFill>
                <a:latin typeface="Arial"/>
                <a:cs typeface="Arial"/>
              </a:rPr>
              <a:t>ts (Acco</a:t>
            </a:r>
            <a:r>
              <a:rPr sz="950" spc="0" dirty="0" smtClean="0">
                <a:solidFill>
                  <a:srgbClr val="534D21"/>
                </a:solidFill>
                <a:latin typeface="Arial"/>
                <a:cs typeface="Arial"/>
              </a:rPr>
              <a:t>u</a:t>
            </a:r>
            <a:r>
              <a:rPr sz="950" spc="0" dirty="0" smtClean="0">
                <a:solidFill>
                  <a:srgbClr val="3D3B24"/>
                </a:solidFill>
                <a:latin typeface="Arial"/>
                <a:cs typeface="Arial"/>
              </a:rPr>
              <a:t>nt_</a:t>
            </a:r>
            <a:r>
              <a:rPr sz="950" spc="0" dirty="0" smtClean="0">
                <a:solidFill>
                  <a:srgbClr val="534D21"/>
                </a:solidFill>
                <a:latin typeface="Arial"/>
                <a:cs typeface="Arial"/>
              </a:rPr>
              <a:t>N</a:t>
            </a:r>
            <a:r>
              <a:rPr sz="950" spc="0" dirty="0" smtClean="0">
                <a:solidFill>
                  <a:srgbClr val="3D3B24"/>
                </a:solidFill>
                <a:latin typeface="Arial"/>
                <a:cs typeface="Arial"/>
              </a:rPr>
              <a:t>u</a:t>
            </a:r>
            <a:r>
              <a:rPr sz="950" spc="0" dirty="0" smtClean="0">
                <a:solidFill>
                  <a:srgbClr val="534D21"/>
                </a:solidFill>
                <a:latin typeface="Arial"/>
                <a:cs typeface="Arial"/>
              </a:rPr>
              <a:t>m</a:t>
            </a:r>
            <a:r>
              <a:rPr sz="950" spc="0" dirty="0" smtClean="0">
                <a:solidFill>
                  <a:srgbClr val="3D3B24"/>
                </a:solidFill>
                <a:latin typeface="Arial"/>
                <a:cs typeface="Arial"/>
              </a:rPr>
              <a:t>ber, Trans_Date, Balance_Forward, Balance_C</a:t>
            </a:r>
            <a:r>
              <a:rPr sz="950" spc="0" dirty="0" smtClean="0">
                <a:solidFill>
                  <a:srgbClr val="534D21"/>
                </a:solidFill>
                <a:latin typeface="Arial"/>
                <a:cs typeface="Arial"/>
              </a:rPr>
              <a:t>u</a:t>
            </a:r>
            <a:r>
              <a:rPr sz="950" spc="0" dirty="0" smtClean="0">
                <a:solidFill>
                  <a:srgbClr val="325D1D"/>
                </a:solidFill>
                <a:latin typeface="Arial"/>
                <a:cs typeface="Arial"/>
              </a:rPr>
              <a:t>r</a:t>
            </a:r>
            <a:r>
              <a:rPr sz="950" spc="0" dirty="0" smtClean="0">
                <a:solidFill>
                  <a:srgbClr val="3D3B24"/>
                </a:solidFill>
                <a:latin typeface="Arial"/>
                <a:cs typeface="Arial"/>
              </a:rPr>
              <a:t>rent</a:t>
            </a:r>
            <a:r>
              <a:rPr sz="950" spc="0" dirty="0" smtClean="0">
                <a:solidFill>
                  <a:srgbClr val="615E20"/>
                </a:solidFill>
                <a:latin typeface="Arial"/>
                <a:cs typeface="Arial"/>
              </a:rPr>
              <a:t>, </a:t>
            </a:r>
            <a:r>
              <a:rPr sz="950" spc="0" dirty="0" smtClean="0">
                <a:solidFill>
                  <a:srgbClr val="3D3B24"/>
                </a:solidFill>
                <a:latin typeface="Arial"/>
                <a:cs typeface="Arial"/>
              </a:rPr>
              <a:t>Accou</a:t>
            </a:r>
            <a:r>
              <a:rPr sz="950" spc="-89" dirty="0" smtClean="0">
                <a:solidFill>
                  <a:srgbClr val="3D3B24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3D3B24"/>
                </a:solidFill>
                <a:latin typeface="Arial"/>
                <a:cs typeface="Arial"/>
              </a:rPr>
              <a:t>nt_Status,</a:t>
            </a:r>
            <a:endParaRPr sz="950">
              <a:latin typeface="Arial"/>
              <a:cs typeface="Arial"/>
            </a:endParaRPr>
          </a:p>
          <a:p>
            <a:pPr marL="19558" marR="18869">
              <a:lnSpc>
                <a:spcPts val="1120"/>
              </a:lnSpc>
              <a:spcBef>
                <a:spcPts val="121"/>
              </a:spcBef>
            </a:pPr>
            <a:r>
              <a:rPr sz="1100" spc="0" dirty="0" smtClean="0">
                <a:solidFill>
                  <a:srgbClr val="3D3B24"/>
                </a:solidFill>
                <a:latin typeface="Arial"/>
                <a:cs typeface="Arial"/>
              </a:rPr>
              <a:t>)</a:t>
            </a:r>
            <a:endParaRPr sz="1100">
              <a:latin typeface="Arial"/>
              <a:cs typeface="Arial"/>
            </a:endParaRPr>
          </a:p>
          <a:p>
            <a:pPr marL="12700" marR="18869">
              <a:lnSpc>
                <a:spcPct val="95825"/>
              </a:lnSpc>
              <a:spcBef>
                <a:spcPts val="44"/>
              </a:spcBef>
            </a:pPr>
            <a:r>
              <a:rPr sz="950" spc="0" dirty="0" smtClean="0">
                <a:solidFill>
                  <a:srgbClr val="3D3B24"/>
                </a:solidFill>
                <a:latin typeface="Arial"/>
                <a:cs typeface="Arial"/>
              </a:rPr>
              <a:t>VA</a:t>
            </a:r>
            <a:r>
              <a:rPr sz="950" spc="0" dirty="0" smtClean="0">
                <a:solidFill>
                  <a:srgbClr val="534D21"/>
                </a:solidFill>
                <a:latin typeface="Arial"/>
                <a:cs typeface="Arial"/>
              </a:rPr>
              <a:t>LU</a:t>
            </a:r>
            <a:r>
              <a:rPr sz="950" spc="0" dirty="0" smtClean="0">
                <a:solidFill>
                  <a:srgbClr val="3D3B24"/>
                </a:solidFill>
                <a:latin typeface="Arial"/>
                <a:cs typeface="Arial"/>
              </a:rPr>
              <a:t>ES</a:t>
            </a:r>
            <a:endParaRPr sz="950">
              <a:latin typeface="Arial"/>
              <a:cs typeface="Arial"/>
            </a:endParaRPr>
          </a:p>
          <a:p>
            <a:pPr marL="19558" marR="18869">
              <a:lnSpc>
                <a:spcPct val="95825"/>
              </a:lnSpc>
              <a:spcBef>
                <a:spcPts val="60"/>
              </a:spcBef>
            </a:pPr>
            <a:r>
              <a:rPr sz="950" spc="0" dirty="0" smtClean="0">
                <a:solidFill>
                  <a:srgbClr val="3D3B24"/>
                </a:solidFill>
                <a:latin typeface="Arial"/>
                <a:cs typeface="Arial"/>
              </a:rPr>
              <a:t>( :</a:t>
            </a:r>
            <a:r>
              <a:rPr sz="950" spc="0" dirty="0" smtClean="0">
                <a:solidFill>
                  <a:srgbClr val="534D21"/>
                </a:solidFill>
                <a:latin typeface="Arial"/>
                <a:cs typeface="Arial"/>
              </a:rPr>
              <a:t>i</a:t>
            </a:r>
            <a:r>
              <a:rPr sz="950" spc="-84" dirty="0" smtClean="0">
                <a:solidFill>
                  <a:srgbClr val="534D21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3D3B24"/>
                </a:solidFill>
                <a:latin typeface="Arial"/>
                <a:cs typeface="Arial"/>
              </a:rPr>
              <a:t>n_Acctno,</a:t>
            </a:r>
            <a:endParaRPr sz="950">
              <a:latin typeface="Arial"/>
              <a:cs typeface="Arial"/>
            </a:endParaRPr>
          </a:p>
          <a:p>
            <a:pPr marL="19558">
              <a:lnSpc>
                <a:spcPts val="1107"/>
              </a:lnSpc>
              <a:spcBef>
                <a:spcPts val="95"/>
              </a:spcBef>
            </a:pPr>
            <a:r>
              <a:rPr sz="950" dirty="0" smtClean="0">
                <a:solidFill>
                  <a:srgbClr val="534D21"/>
                </a:solidFill>
                <a:latin typeface="Arial"/>
                <a:cs typeface="Arial"/>
              </a:rPr>
              <a:t>:</a:t>
            </a:r>
            <a:r>
              <a:rPr sz="950" dirty="0" smtClean="0">
                <a:solidFill>
                  <a:srgbClr val="3D3B24"/>
                </a:solidFill>
                <a:latin typeface="Arial"/>
                <a:cs typeface="Arial"/>
              </a:rPr>
              <a:t>i</a:t>
            </a:r>
            <a:r>
              <a:rPr sz="950" dirty="0" smtClean="0">
                <a:solidFill>
                  <a:srgbClr val="534D21"/>
                </a:solidFill>
                <a:latin typeface="Arial"/>
                <a:cs typeface="Arial"/>
              </a:rPr>
              <a:t>n</a:t>
            </a:r>
            <a:r>
              <a:rPr sz="950" dirty="0" smtClean="0">
                <a:solidFill>
                  <a:srgbClr val="3D3B24"/>
                </a:solidFill>
                <a:latin typeface="Arial"/>
                <a:cs typeface="Arial"/>
              </a:rPr>
              <a:t>_Trns</a:t>
            </a:r>
            <a:r>
              <a:rPr sz="950" dirty="0" smtClean="0">
                <a:solidFill>
                  <a:srgbClr val="534D21"/>
                </a:solidFill>
                <a:latin typeface="Arial"/>
                <a:cs typeface="Arial"/>
              </a:rPr>
              <a:t>d</a:t>
            </a:r>
            <a:r>
              <a:rPr sz="950" dirty="0" smtClean="0">
                <a:solidFill>
                  <a:srgbClr val="3D3B24"/>
                </a:solidFill>
                <a:latin typeface="Arial"/>
                <a:cs typeface="Arial"/>
              </a:rPr>
              <a:t>ate</a:t>
            </a:r>
            <a:r>
              <a:rPr sz="950" dirty="0" smtClean="0">
                <a:solidFill>
                  <a:srgbClr val="534D21"/>
                </a:solidFill>
                <a:latin typeface="Arial"/>
                <a:cs typeface="Arial"/>
              </a:rPr>
              <a:t>(</a:t>
            </a:r>
            <a:r>
              <a:rPr sz="950" spc="-100" dirty="0" smtClean="0">
                <a:solidFill>
                  <a:srgbClr val="534D21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3D3B24"/>
                </a:solidFill>
                <a:latin typeface="Arial"/>
                <a:cs typeface="Arial"/>
              </a:rPr>
              <a:t>For</a:t>
            </a:r>
            <a:r>
              <a:rPr sz="950" spc="0" dirty="0" smtClean="0">
                <a:solidFill>
                  <a:srgbClr val="534D21"/>
                </a:solidFill>
                <a:latin typeface="Arial"/>
                <a:cs typeface="Arial"/>
              </a:rPr>
              <a:t>m</a:t>
            </a:r>
            <a:r>
              <a:rPr sz="950" spc="0" dirty="0" smtClean="0">
                <a:solidFill>
                  <a:srgbClr val="3D3B24"/>
                </a:solidFill>
                <a:latin typeface="Arial"/>
                <a:cs typeface="Arial"/>
              </a:rPr>
              <a:t>at</a:t>
            </a:r>
            <a:r>
              <a:rPr sz="950" spc="39" dirty="0" smtClean="0">
                <a:solidFill>
                  <a:srgbClr val="3D3B24"/>
                </a:solidFill>
                <a:latin typeface="Arial"/>
                <a:cs typeface="Arial"/>
              </a:rPr>
              <a:t> </a:t>
            </a:r>
            <a:r>
              <a:rPr sz="675" spc="0" baseline="57975" dirty="0" smtClean="0">
                <a:solidFill>
                  <a:srgbClr val="534D21"/>
                </a:solidFill>
                <a:latin typeface="Arial"/>
                <a:cs typeface="Arial"/>
              </a:rPr>
              <a:t>1</a:t>
            </a:r>
            <a:r>
              <a:rPr sz="950" spc="0" dirty="0" smtClean="0">
                <a:solidFill>
                  <a:srgbClr val="3D3B24"/>
                </a:solidFill>
                <a:latin typeface="Arial"/>
                <a:cs typeface="Arial"/>
              </a:rPr>
              <a:t>YYY</a:t>
            </a:r>
            <a:r>
              <a:rPr sz="950" spc="-4" dirty="0" smtClean="0">
                <a:solidFill>
                  <a:srgbClr val="3D3B24"/>
                </a:solidFill>
                <a:latin typeface="Arial"/>
                <a:cs typeface="Arial"/>
              </a:rPr>
              <a:t>Y</a:t>
            </a:r>
            <a:r>
              <a:rPr sz="950" spc="0" dirty="0" smtClean="0">
                <a:solidFill>
                  <a:srgbClr val="534D21"/>
                </a:solidFill>
                <a:latin typeface="Arial"/>
                <a:cs typeface="Arial"/>
              </a:rPr>
              <a:t>-M</a:t>
            </a:r>
            <a:r>
              <a:rPr sz="950" spc="0" dirty="0" smtClean="0">
                <a:solidFill>
                  <a:srgbClr val="3D3B24"/>
                </a:solidFill>
                <a:latin typeface="Arial"/>
                <a:cs typeface="Arial"/>
              </a:rPr>
              <a:t>M</a:t>
            </a:r>
            <a:r>
              <a:rPr sz="950" spc="0" dirty="0" smtClean="0">
                <a:solidFill>
                  <a:srgbClr val="534D21"/>
                </a:solidFill>
                <a:latin typeface="Arial"/>
                <a:cs typeface="Arial"/>
              </a:rPr>
              <a:t>-</a:t>
            </a:r>
            <a:r>
              <a:rPr sz="950" spc="0" dirty="0" smtClean="0">
                <a:solidFill>
                  <a:srgbClr val="3D3B24"/>
                </a:solidFill>
                <a:latin typeface="Arial"/>
                <a:cs typeface="Arial"/>
              </a:rPr>
              <a:t>DD'),</a:t>
            </a:r>
            <a:endParaRPr sz="950">
              <a:latin typeface="Arial"/>
              <a:cs typeface="Arial"/>
            </a:endParaRPr>
          </a:p>
          <a:p>
            <a:pPr marL="19558" marR="18869">
              <a:lnSpc>
                <a:spcPct val="95825"/>
              </a:lnSpc>
              <a:spcBef>
                <a:spcPts val="40"/>
              </a:spcBef>
            </a:pPr>
            <a:r>
              <a:rPr sz="950" dirty="0" smtClean="0">
                <a:solidFill>
                  <a:srgbClr val="534D21"/>
                </a:solidFill>
                <a:latin typeface="Arial"/>
                <a:cs typeface="Arial"/>
              </a:rPr>
              <a:t>:</a:t>
            </a:r>
            <a:r>
              <a:rPr sz="950" dirty="0" smtClean="0">
                <a:solidFill>
                  <a:srgbClr val="3D3B24"/>
                </a:solidFill>
                <a:latin typeface="Arial"/>
                <a:cs typeface="Arial"/>
              </a:rPr>
              <a:t>i</a:t>
            </a:r>
            <a:r>
              <a:rPr sz="950" dirty="0" smtClean="0">
                <a:solidFill>
                  <a:srgbClr val="534D21"/>
                </a:solidFill>
                <a:latin typeface="Arial"/>
                <a:cs typeface="Arial"/>
              </a:rPr>
              <a:t>n</a:t>
            </a:r>
            <a:r>
              <a:rPr sz="950" dirty="0" smtClean="0">
                <a:solidFill>
                  <a:srgbClr val="3D3B24"/>
                </a:solidFill>
                <a:latin typeface="Arial"/>
                <a:cs typeface="Arial"/>
              </a:rPr>
              <a:t>_Balfwd,</a:t>
            </a:r>
            <a:endParaRPr sz="950">
              <a:latin typeface="Arial"/>
              <a:cs typeface="Arial"/>
            </a:endParaRPr>
          </a:p>
          <a:p>
            <a:pPr marL="19558" marR="18869">
              <a:lnSpc>
                <a:spcPct val="95825"/>
              </a:lnSpc>
              <a:spcBef>
                <a:spcPts val="95"/>
              </a:spcBef>
            </a:pPr>
            <a:r>
              <a:rPr sz="950" dirty="0" smtClean="0">
                <a:solidFill>
                  <a:srgbClr val="534D21"/>
                </a:solidFill>
                <a:latin typeface="Arial"/>
                <a:cs typeface="Arial"/>
              </a:rPr>
              <a:t>:</a:t>
            </a:r>
            <a:r>
              <a:rPr sz="950" dirty="0" smtClean="0">
                <a:solidFill>
                  <a:srgbClr val="3D3B24"/>
                </a:solidFill>
                <a:latin typeface="Arial"/>
                <a:cs typeface="Arial"/>
              </a:rPr>
              <a:t>i</a:t>
            </a:r>
            <a:r>
              <a:rPr sz="950" dirty="0" smtClean="0">
                <a:solidFill>
                  <a:srgbClr val="534D21"/>
                </a:solidFill>
                <a:latin typeface="Arial"/>
                <a:cs typeface="Arial"/>
              </a:rPr>
              <a:t>n</a:t>
            </a:r>
            <a:r>
              <a:rPr sz="950" dirty="0" smtClean="0">
                <a:solidFill>
                  <a:srgbClr val="3D3B24"/>
                </a:solidFill>
                <a:latin typeface="Arial"/>
                <a:cs typeface="Arial"/>
              </a:rPr>
              <a:t>_Balcurr,</a:t>
            </a:r>
            <a:endParaRPr sz="950">
              <a:latin typeface="Arial"/>
              <a:cs typeface="Arial"/>
            </a:endParaRPr>
          </a:p>
          <a:p>
            <a:pPr marL="19558" marR="1375592">
              <a:lnSpc>
                <a:spcPts val="1092"/>
              </a:lnSpc>
              <a:spcBef>
                <a:spcPts val="95"/>
              </a:spcBef>
            </a:pPr>
            <a:r>
              <a:rPr sz="950" dirty="0" smtClean="0">
                <a:solidFill>
                  <a:srgbClr val="534D21"/>
                </a:solidFill>
                <a:latin typeface="Arial"/>
                <a:cs typeface="Arial"/>
              </a:rPr>
              <a:t>:</a:t>
            </a:r>
            <a:r>
              <a:rPr sz="950" dirty="0" smtClean="0">
                <a:solidFill>
                  <a:srgbClr val="3D3B24"/>
                </a:solidFill>
                <a:latin typeface="Arial"/>
                <a:cs typeface="Arial"/>
              </a:rPr>
              <a:t>i</a:t>
            </a:r>
            <a:r>
              <a:rPr sz="950" dirty="0" smtClean="0">
                <a:solidFill>
                  <a:srgbClr val="534D21"/>
                </a:solidFill>
                <a:latin typeface="Arial"/>
                <a:cs typeface="Arial"/>
              </a:rPr>
              <a:t>n</a:t>
            </a:r>
            <a:r>
              <a:rPr sz="950" dirty="0" smtClean="0">
                <a:solidFill>
                  <a:srgbClr val="3D3B24"/>
                </a:solidFill>
                <a:latin typeface="Arial"/>
                <a:cs typeface="Arial"/>
              </a:rPr>
              <a:t>_Stat</a:t>
            </a:r>
            <a:r>
              <a:rPr sz="950" dirty="0" smtClean="0">
                <a:solidFill>
                  <a:srgbClr val="534D21"/>
                </a:solidFill>
                <a:latin typeface="Arial"/>
                <a:cs typeface="Arial"/>
              </a:rPr>
              <a:t>u</a:t>
            </a:r>
            <a:r>
              <a:rPr sz="950" dirty="0" smtClean="0">
                <a:solidFill>
                  <a:srgbClr val="3D3B24"/>
                </a:solidFill>
                <a:latin typeface="Arial"/>
                <a:cs typeface="Arial"/>
              </a:rPr>
              <a:t>s); EN</a:t>
            </a:r>
            <a:r>
              <a:rPr sz="950" dirty="0" smtClean="0">
                <a:solidFill>
                  <a:srgbClr val="534D21"/>
                </a:solidFill>
                <a:latin typeface="Arial"/>
                <a:cs typeface="Arial"/>
              </a:rPr>
              <a:t>D</a:t>
            </a:r>
            <a:r>
              <a:rPr sz="950" spc="59" dirty="0" smtClean="0">
                <a:solidFill>
                  <a:srgbClr val="534D21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615E20"/>
                </a:solidFill>
                <a:latin typeface="Arial"/>
                <a:cs typeface="Arial"/>
              </a:rPr>
              <a:t>L</a:t>
            </a:r>
            <a:r>
              <a:rPr sz="950" spc="0" dirty="0" smtClean="0">
                <a:solidFill>
                  <a:srgbClr val="3D3B24"/>
                </a:solidFill>
                <a:latin typeface="Arial"/>
                <a:cs typeface="Arial"/>
              </a:rPr>
              <a:t>OADING; LO</a:t>
            </a:r>
            <a:r>
              <a:rPr sz="950" spc="-154" dirty="0" smtClean="0">
                <a:solidFill>
                  <a:srgbClr val="3D3B24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3D3B24"/>
                </a:solidFill>
                <a:latin typeface="Arial"/>
                <a:cs typeface="Arial"/>
              </a:rPr>
              <a:t>GO</a:t>
            </a:r>
            <a:r>
              <a:rPr sz="950" spc="0" dirty="0" smtClean="0">
                <a:solidFill>
                  <a:srgbClr val="534D21"/>
                </a:solidFill>
                <a:latin typeface="Arial"/>
                <a:cs typeface="Arial"/>
              </a:rPr>
              <a:t>FF</a:t>
            </a:r>
            <a:r>
              <a:rPr sz="950" spc="0" dirty="0" smtClean="0">
                <a:solidFill>
                  <a:srgbClr val="3D3B24"/>
                </a:solidFill>
                <a:latin typeface="Arial"/>
                <a:cs typeface="Arial"/>
              </a:rPr>
              <a:t>;</a:t>
            </a:r>
            <a:endParaRPr sz="9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18957" y="2543809"/>
            <a:ext cx="1975793" cy="73837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085"/>
              </a:lnSpc>
              <a:spcBef>
                <a:spcPts val="54"/>
              </a:spcBef>
            </a:pPr>
            <a:r>
              <a:rPr sz="950" dirty="0" smtClean="0">
                <a:solidFill>
                  <a:srgbClr val="3D3B24"/>
                </a:solidFill>
                <a:latin typeface="Arial"/>
                <a:cs typeface="Arial"/>
              </a:rPr>
              <a:t>Ba</a:t>
            </a:r>
            <a:r>
              <a:rPr sz="950" dirty="0" smtClean="0">
                <a:solidFill>
                  <a:srgbClr val="325D1D"/>
                </a:solidFill>
                <a:latin typeface="Arial"/>
                <a:cs typeface="Arial"/>
              </a:rPr>
              <a:t>l</a:t>
            </a:r>
            <a:r>
              <a:rPr sz="950" dirty="0" smtClean="0">
                <a:solidFill>
                  <a:srgbClr val="3D3B24"/>
                </a:solidFill>
                <a:latin typeface="Arial"/>
                <a:cs typeface="Arial"/>
              </a:rPr>
              <a:t>ance_Forward</a:t>
            </a:r>
            <a:r>
              <a:rPr sz="950" dirty="0" smtClean="0">
                <a:solidFill>
                  <a:srgbClr val="534D21"/>
                </a:solidFill>
                <a:latin typeface="Arial"/>
                <a:cs typeface="Arial"/>
              </a:rPr>
              <a:t>D</a:t>
            </a:r>
            <a:r>
              <a:rPr sz="950" dirty="0" smtClean="0">
                <a:solidFill>
                  <a:srgbClr val="3D3B24"/>
                </a:solidFill>
                <a:latin typeface="Arial"/>
                <a:cs typeface="Arial"/>
              </a:rPr>
              <a:t>ECI</a:t>
            </a:r>
            <a:r>
              <a:rPr sz="950" spc="-64" dirty="0" smtClean="0">
                <a:solidFill>
                  <a:srgbClr val="3D3B24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3D3B24"/>
                </a:solidFill>
                <a:latin typeface="Arial"/>
                <a:cs typeface="Arial"/>
              </a:rPr>
              <a:t>MAL</a:t>
            </a:r>
            <a:r>
              <a:rPr sz="950" spc="0" dirty="0" smtClean="0">
                <a:solidFill>
                  <a:srgbClr val="534D21"/>
                </a:solidFill>
                <a:latin typeface="Arial"/>
                <a:cs typeface="Arial"/>
              </a:rPr>
              <a:t>(</a:t>
            </a:r>
            <a:r>
              <a:rPr sz="950" spc="0" dirty="0" smtClean="0">
                <a:solidFill>
                  <a:srgbClr val="3D3B24"/>
                </a:solidFill>
                <a:latin typeface="Arial"/>
                <a:cs typeface="Arial"/>
              </a:rPr>
              <a:t>S,2</a:t>
            </a:r>
            <a:r>
              <a:rPr sz="950" spc="0" dirty="0" smtClean="0">
                <a:solidFill>
                  <a:srgbClr val="534D21"/>
                </a:solidFill>
                <a:latin typeface="Arial"/>
                <a:cs typeface="Arial"/>
              </a:rPr>
              <a:t>)</a:t>
            </a:r>
            <a:r>
              <a:rPr sz="950" spc="0" dirty="0" smtClean="0">
                <a:solidFill>
                  <a:srgbClr val="3D3B24"/>
                </a:solidFill>
                <a:latin typeface="Arial"/>
                <a:cs typeface="Arial"/>
              </a:rPr>
              <a:t>,</a:t>
            </a:r>
            <a:endParaRPr sz="950">
              <a:latin typeface="Arial"/>
              <a:cs typeface="Arial"/>
            </a:endParaRPr>
          </a:p>
          <a:p>
            <a:pPr marL="12700" marR="17321">
              <a:lnSpc>
                <a:spcPct val="99466"/>
              </a:lnSpc>
              <a:spcBef>
                <a:spcPts val="40"/>
              </a:spcBef>
            </a:pPr>
            <a:r>
              <a:rPr sz="950" dirty="0" smtClean="0">
                <a:solidFill>
                  <a:srgbClr val="3D3B24"/>
                </a:solidFill>
                <a:latin typeface="Arial"/>
                <a:cs typeface="Arial"/>
              </a:rPr>
              <a:t>Ba</a:t>
            </a:r>
            <a:r>
              <a:rPr sz="950" dirty="0" smtClean="0">
                <a:solidFill>
                  <a:srgbClr val="325D1D"/>
                </a:solidFill>
                <a:latin typeface="Arial"/>
                <a:cs typeface="Arial"/>
              </a:rPr>
              <a:t>l</a:t>
            </a:r>
            <a:r>
              <a:rPr sz="950" dirty="0" smtClean="0">
                <a:solidFill>
                  <a:srgbClr val="3D3B24"/>
                </a:solidFill>
                <a:latin typeface="Arial"/>
                <a:cs typeface="Arial"/>
              </a:rPr>
              <a:t>ance_C</a:t>
            </a:r>
            <a:r>
              <a:rPr sz="950" dirty="0" smtClean="0">
                <a:solidFill>
                  <a:srgbClr val="534D21"/>
                </a:solidFill>
                <a:latin typeface="Arial"/>
                <a:cs typeface="Arial"/>
              </a:rPr>
              <a:t>u</a:t>
            </a:r>
            <a:r>
              <a:rPr sz="950" dirty="0" smtClean="0">
                <a:solidFill>
                  <a:srgbClr val="3D3B24"/>
                </a:solidFill>
                <a:latin typeface="Arial"/>
                <a:cs typeface="Arial"/>
              </a:rPr>
              <a:t>rre</a:t>
            </a:r>
            <a:r>
              <a:rPr sz="950" dirty="0" smtClean="0">
                <a:solidFill>
                  <a:srgbClr val="534D21"/>
                </a:solidFill>
                <a:latin typeface="Arial"/>
                <a:cs typeface="Arial"/>
              </a:rPr>
              <a:t>n</a:t>
            </a:r>
            <a:r>
              <a:rPr sz="950" dirty="0" smtClean="0">
                <a:solidFill>
                  <a:srgbClr val="3D3B24"/>
                </a:solidFill>
                <a:latin typeface="Arial"/>
                <a:cs typeface="Arial"/>
              </a:rPr>
              <a:t>tDEC</a:t>
            </a:r>
            <a:r>
              <a:rPr sz="950" dirty="0" smtClean="0">
                <a:solidFill>
                  <a:srgbClr val="615E20"/>
                </a:solidFill>
                <a:latin typeface="Arial"/>
                <a:cs typeface="Arial"/>
              </a:rPr>
              <a:t>I</a:t>
            </a:r>
            <a:r>
              <a:rPr sz="950" dirty="0" smtClean="0">
                <a:solidFill>
                  <a:srgbClr val="534D21"/>
                </a:solidFill>
                <a:latin typeface="Arial"/>
                <a:cs typeface="Arial"/>
              </a:rPr>
              <a:t>M</a:t>
            </a:r>
            <a:r>
              <a:rPr sz="950" dirty="0" smtClean="0">
                <a:solidFill>
                  <a:srgbClr val="3D3B24"/>
                </a:solidFill>
                <a:latin typeface="Arial"/>
                <a:cs typeface="Arial"/>
              </a:rPr>
              <a:t>A</a:t>
            </a:r>
            <a:r>
              <a:rPr sz="950" dirty="0" smtClean="0">
                <a:solidFill>
                  <a:srgbClr val="534D21"/>
                </a:solidFill>
                <a:latin typeface="Arial"/>
                <a:cs typeface="Arial"/>
              </a:rPr>
              <a:t>L</a:t>
            </a:r>
            <a:r>
              <a:rPr sz="950" dirty="0" smtClean="0">
                <a:solidFill>
                  <a:srgbClr val="3D3B24"/>
                </a:solidFill>
                <a:latin typeface="Arial"/>
                <a:cs typeface="Arial"/>
              </a:rPr>
              <a:t>(7,2)) </a:t>
            </a:r>
            <a:r>
              <a:rPr sz="950" spc="0" dirty="0" smtClean="0">
                <a:solidFill>
                  <a:srgbClr val="534D21"/>
                </a:solidFill>
                <a:latin typeface="Arial"/>
                <a:cs typeface="Arial"/>
              </a:rPr>
              <a:t>U</a:t>
            </a:r>
            <a:r>
              <a:rPr sz="950" spc="0" dirty="0" smtClean="0">
                <a:solidFill>
                  <a:srgbClr val="3D3B24"/>
                </a:solidFill>
                <a:latin typeface="Arial"/>
                <a:cs typeface="Arial"/>
              </a:rPr>
              <a:t>N</a:t>
            </a:r>
            <a:r>
              <a:rPr sz="950" spc="0" dirty="0" smtClean="0">
                <a:solidFill>
                  <a:srgbClr val="615E20"/>
                </a:solidFill>
                <a:latin typeface="Arial"/>
                <a:cs typeface="Arial"/>
              </a:rPr>
              <a:t>I</a:t>
            </a:r>
            <a:r>
              <a:rPr sz="950" spc="0" dirty="0" smtClean="0">
                <a:solidFill>
                  <a:srgbClr val="3D3B24"/>
                </a:solidFill>
                <a:latin typeface="Arial"/>
                <a:cs typeface="Arial"/>
              </a:rPr>
              <a:t>QUE </a:t>
            </a:r>
            <a:r>
              <a:rPr sz="950" spc="4" dirty="0" smtClean="0">
                <a:solidFill>
                  <a:srgbClr val="3D3B24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534D21"/>
                </a:solidFill>
                <a:latin typeface="Arial"/>
                <a:cs typeface="Arial"/>
              </a:rPr>
              <a:t>P</a:t>
            </a:r>
            <a:r>
              <a:rPr sz="950" spc="0" dirty="0" smtClean="0">
                <a:solidFill>
                  <a:srgbClr val="3D3B24"/>
                </a:solidFill>
                <a:latin typeface="Arial"/>
                <a:cs typeface="Arial"/>
              </a:rPr>
              <a:t>R</a:t>
            </a:r>
            <a:r>
              <a:rPr sz="950" spc="0" dirty="0" smtClean="0">
                <a:solidFill>
                  <a:srgbClr val="70701D"/>
                </a:solidFill>
                <a:latin typeface="Arial"/>
                <a:cs typeface="Arial"/>
              </a:rPr>
              <a:t>I</a:t>
            </a:r>
            <a:r>
              <a:rPr sz="950" spc="0" dirty="0" smtClean="0">
                <a:solidFill>
                  <a:srgbClr val="3D3B24"/>
                </a:solidFill>
                <a:latin typeface="Arial"/>
                <a:cs typeface="Arial"/>
              </a:rPr>
              <a:t>MARY</a:t>
            </a:r>
            <a:endParaRPr sz="950">
              <a:latin typeface="Arial"/>
              <a:cs typeface="Arial"/>
            </a:endParaRPr>
          </a:p>
          <a:p>
            <a:pPr marL="12700" marR="328112">
              <a:lnSpc>
                <a:spcPts val="1080"/>
              </a:lnSpc>
              <a:spcBef>
                <a:spcPts val="189"/>
              </a:spcBef>
            </a:pPr>
            <a:r>
              <a:rPr sz="950" dirty="0" smtClean="0">
                <a:solidFill>
                  <a:srgbClr val="615E20"/>
                </a:solidFill>
                <a:latin typeface="Arial"/>
                <a:cs typeface="Arial"/>
              </a:rPr>
              <a:t>I</a:t>
            </a:r>
            <a:r>
              <a:rPr sz="950" dirty="0" smtClean="0">
                <a:solidFill>
                  <a:srgbClr val="3D3B24"/>
                </a:solidFill>
                <a:latin typeface="Arial"/>
                <a:cs typeface="Arial"/>
              </a:rPr>
              <a:t>NDEX</a:t>
            </a:r>
            <a:r>
              <a:rPr sz="950" dirty="0" smtClean="0">
                <a:solidFill>
                  <a:srgbClr val="7BC00D"/>
                </a:solidFill>
                <a:latin typeface="Arial"/>
                <a:cs typeface="Arial"/>
              </a:rPr>
              <a:t>.</a:t>
            </a:r>
            <a:r>
              <a:rPr sz="950" spc="59" dirty="0" smtClean="0">
                <a:solidFill>
                  <a:srgbClr val="7BC00D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3D3B24"/>
                </a:solidFill>
                <a:latin typeface="Arial"/>
                <a:cs typeface="Arial"/>
              </a:rPr>
              <a:t>(Acco</a:t>
            </a:r>
            <a:r>
              <a:rPr sz="950" spc="0" dirty="0" smtClean="0">
                <a:solidFill>
                  <a:srgbClr val="534D21"/>
                </a:solidFill>
                <a:latin typeface="Arial"/>
                <a:cs typeface="Arial"/>
              </a:rPr>
              <a:t>u</a:t>
            </a:r>
            <a:r>
              <a:rPr sz="950" spc="0" dirty="0" smtClean="0">
                <a:solidFill>
                  <a:srgbClr val="3D3B24"/>
                </a:solidFill>
                <a:latin typeface="Arial"/>
                <a:cs typeface="Arial"/>
              </a:rPr>
              <a:t>nt_Num</a:t>
            </a:r>
            <a:r>
              <a:rPr sz="950" spc="0" dirty="0" smtClean="0">
                <a:solidFill>
                  <a:srgbClr val="534D21"/>
                </a:solidFill>
                <a:latin typeface="Arial"/>
                <a:cs typeface="Arial"/>
              </a:rPr>
              <a:t>b</a:t>
            </a:r>
            <a:r>
              <a:rPr sz="950" spc="0" dirty="0" smtClean="0">
                <a:solidFill>
                  <a:srgbClr val="3D3B24"/>
                </a:solidFill>
                <a:latin typeface="Arial"/>
                <a:cs typeface="Arial"/>
              </a:rPr>
              <a:t>er); </a:t>
            </a:r>
            <a:r>
              <a:rPr sz="950" spc="0" dirty="0" smtClean="0">
                <a:solidFill>
                  <a:srgbClr val="534D21"/>
                </a:solidFill>
                <a:latin typeface="Arial"/>
                <a:cs typeface="Arial"/>
              </a:rPr>
              <a:t>L</a:t>
            </a:r>
            <a:r>
              <a:rPr sz="950" spc="0" dirty="0" smtClean="0">
                <a:solidFill>
                  <a:srgbClr val="3D3B24"/>
                </a:solidFill>
                <a:latin typeface="Arial"/>
                <a:cs typeface="Arial"/>
              </a:rPr>
              <a:t>OG</a:t>
            </a:r>
            <a:r>
              <a:rPr sz="950" spc="-154" dirty="0" smtClean="0">
                <a:solidFill>
                  <a:srgbClr val="3D3B24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3D3B24"/>
                </a:solidFill>
                <a:latin typeface="Arial"/>
                <a:cs typeface="Arial"/>
              </a:rPr>
              <a:t>O</a:t>
            </a:r>
            <a:r>
              <a:rPr sz="950" spc="0" dirty="0" smtClean="0">
                <a:solidFill>
                  <a:srgbClr val="534D21"/>
                </a:solidFill>
                <a:latin typeface="Arial"/>
                <a:cs typeface="Arial"/>
              </a:rPr>
              <a:t>FF</a:t>
            </a:r>
            <a:r>
              <a:rPr sz="950" spc="0" dirty="0" smtClean="0">
                <a:solidFill>
                  <a:srgbClr val="3D3B24"/>
                </a:solidFill>
                <a:latin typeface="Arial"/>
                <a:cs typeface="Arial"/>
              </a:rPr>
              <a:t>;</a:t>
            </a:r>
            <a:endParaRPr sz="9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08628" y="3860081"/>
            <a:ext cx="3718657" cy="72104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12491">
              <a:lnSpc>
                <a:spcPts val="1250"/>
              </a:lnSpc>
              <a:spcBef>
                <a:spcPts val="62"/>
              </a:spcBef>
            </a:pPr>
            <a:r>
              <a:rPr sz="1100" dirty="0" smtClean="0">
                <a:solidFill>
                  <a:srgbClr val="464454"/>
                </a:solidFill>
                <a:latin typeface="Arial"/>
                <a:cs typeface="Arial"/>
              </a:rPr>
              <a:t>Notes.:</a:t>
            </a:r>
            <a:endParaRPr sz="1100">
              <a:latin typeface="Arial"/>
              <a:cs typeface="Arial"/>
            </a:endParaRPr>
          </a:p>
          <a:p>
            <a:pPr marL="239031" indent="-210328">
              <a:lnSpc>
                <a:spcPts val="2180"/>
              </a:lnSpc>
              <a:spcBef>
                <a:spcPts val="226"/>
              </a:spcBef>
            </a:pPr>
            <a:r>
              <a:rPr sz="1150" spc="0" dirty="0" smtClean="0">
                <a:solidFill>
                  <a:srgbClr val="2EB6DA"/>
                </a:solidFill>
                <a:latin typeface="Arial"/>
                <a:cs typeface="Arial"/>
              </a:rPr>
              <a:t>,,,.</a:t>
            </a:r>
            <a:r>
              <a:rPr sz="1150" spc="-3" dirty="0" smtClean="0">
                <a:solidFill>
                  <a:srgbClr val="2EB6DA"/>
                </a:solidFill>
                <a:latin typeface="Arial"/>
                <a:cs typeface="Arial"/>
              </a:rPr>
              <a:t> </a:t>
            </a:r>
            <a:r>
              <a:rPr sz="1150" spc="0" dirty="0" smtClean="0">
                <a:solidFill>
                  <a:srgbClr val="2F485B"/>
                </a:solidFill>
                <a:latin typeface="Arial"/>
                <a:cs typeface="Arial"/>
              </a:rPr>
              <a:t>F</a:t>
            </a:r>
            <a:r>
              <a:rPr sz="1150" spc="0" dirty="0" smtClean="0">
                <a:solidFill>
                  <a:srgbClr val="5B5768"/>
                </a:solidFill>
                <a:latin typeface="Arial"/>
                <a:cs typeface="Arial"/>
              </a:rPr>
              <a:t>asUoad</a:t>
            </a:r>
            <a:r>
              <a:rPr sz="1150" spc="75" dirty="0" smtClean="0">
                <a:solidFill>
                  <a:srgbClr val="5B5768"/>
                </a:solidFill>
                <a:latin typeface="Arial"/>
                <a:cs typeface="Arial"/>
              </a:rPr>
              <a:t> </a:t>
            </a:r>
            <a:r>
              <a:rPr sz="1150" spc="0" dirty="0" smtClean="0">
                <a:solidFill>
                  <a:srgbClr val="5B5768"/>
                </a:solidFill>
                <a:latin typeface="Arial"/>
                <a:cs typeface="Arial"/>
              </a:rPr>
              <a:t>p</a:t>
            </a:r>
            <a:r>
              <a:rPr sz="1150" spc="0" dirty="0" smtClean="0">
                <a:solidFill>
                  <a:srgbClr val="464454"/>
                </a:solidFill>
                <a:latin typeface="Arial"/>
                <a:cs typeface="Arial"/>
              </a:rPr>
              <a:t>e</a:t>
            </a:r>
            <a:r>
              <a:rPr sz="1150" spc="0" dirty="0" smtClean="0">
                <a:solidFill>
                  <a:srgbClr val="5B5768"/>
                </a:solidFill>
                <a:latin typeface="Arial"/>
                <a:cs typeface="Arial"/>
              </a:rPr>
              <a:t>rmits</a:t>
            </a:r>
            <a:r>
              <a:rPr sz="1150" spc="4" dirty="0" smtClean="0">
                <a:solidFill>
                  <a:srgbClr val="5B5768"/>
                </a:solidFill>
                <a:latin typeface="Arial"/>
                <a:cs typeface="Arial"/>
              </a:rPr>
              <a:t> </a:t>
            </a:r>
            <a:r>
              <a:rPr sz="1150" spc="0" dirty="0" smtClean="0">
                <a:solidFill>
                  <a:srgbClr val="5B5768"/>
                </a:solidFill>
                <a:latin typeface="Arial"/>
                <a:cs typeface="Arial"/>
              </a:rPr>
              <a:t>co</a:t>
            </a:r>
            <a:r>
              <a:rPr sz="1150" spc="0" dirty="0" smtClean="0">
                <a:solidFill>
                  <a:srgbClr val="6A6878"/>
                </a:solidFill>
                <a:latin typeface="Arial"/>
                <a:cs typeface="Arial"/>
              </a:rPr>
              <a:t>nv</a:t>
            </a:r>
            <a:r>
              <a:rPr sz="1150" spc="0" dirty="0" smtClean="0">
                <a:solidFill>
                  <a:srgbClr val="5B5768"/>
                </a:solidFill>
                <a:latin typeface="Arial"/>
                <a:cs typeface="Arial"/>
              </a:rPr>
              <a:t>ersion</a:t>
            </a:r>
            <a:r>
              <a:rPr sz="1150" spc="75" dirty="0" smtClean="0">
                <a:solidFill>
                  <a:srgbClr val="5B5768"/>
                </a:solidFill>
                <a:latin typeface="Arial"/>
                <a:cs typeface="Arial"/>
              </a:rPr>
              <a:t> </a:t>
            </a:r>
            <a:r>
              <a:rPr sz="1150" spc="0" dirty="0" smtClean="0">
                <a:solidFill>
                  <a:srgbClr val="5B5768"/>
                </a:solidFill>
                <a:latin typeface="Arial"/>
                <a:cs typeface="Arial"/>
              </a:rPr>
              <a:t>from </a:t>
            </a:r>
            <a:r>
              <a:rPr sz="1150" spc="20" dirty="0" smtClean="0">
                <a:solidFill>
                  <a:srgbClr val="5B5768"/>
                </a:solidFill>
                <a:latin typeface="Arial"/>
                <a:cs typeface="Arial"/>
              </a:rPr>
              <a:t> </a:t>
            </a:r>
            <a:r>
              <a:rPr sz="1150" spc="0" dirty="0" smtClean="0">
                <a:solidFill>
                  <a:srgbClr val="5B5768"/>
                </a:solidFill>
                <a:latin typeface="Arial"/>
                <a:cs typeface="Arial"/>
              </a:rPr>
              <a:t>on</a:t>
            </a:r>
            <a:r>
              <a:rPr sz="1150" spc="0" dirty="0" smtClean="0">
                <a:solidFill>
                  <a:srgbClr val="464454"/>
                </a:solidFill>
                <a:latin typeface="Arial"/>
                <a:cs typeface="Arial"/>
              </a:rPr>
              <a:t>e</a:t>
            </a:r>
            <a:r>
              <a:rPr sz="1150" spc="75" dirty="0" smtClean="0">
                <a:solidFill>
                  <a:srgbClr val="464454"/>
                </a:solidFill>
                <a:latin typeface="Arial"/>
                <a:cs typeface="Arial"/>
              </a:rPr>
              <a:t> </a:t>
            </a:r>
            <a:r>
              <a:rPr sz="1150" spc="0" dirty="0" smtClean="0">
                <a:solidFill>
                  <a:srgbClr val="5B5768"/>
                </a:solidFill>
                <a:latin typeface="Arial"/>
                <a:cs typeface="Arial"/>
              </a:rPr>
              <a:t>data</a:t>
            </a:r>
            <a:r>
              <a:rPr sz="1150" spc="150" dirty="0" smtClean="0">
                <a:solidFill>
                  <a:srgbClr val="5B5768"/>
                </a:solidFill>
                <a:latin typeface="Arial"/>
                <a:cs typeface="Arial"/>
              </a:rPr>
              <a:t> </a:t>
            </a:r>
            <a:r>
              <a:rPr sz="1150" spc="0" dirty="0" smtClean="0">
                <a:solidFill>
                  <a:srgbClr val="5B5768"/>
                </a:solidFill>
                <a:latin typeface="Arial"/>
                <a:cs typeface="Arial"/>
              </a:rPr>
              <a:t>type</a:t>
            </a:r>
            <a:r>
              <a:rPr sz="1150" spc="216" dirty="0" smtClean="0">
                <a:solidFill>
                  <a:srgbClr val="5B5768"/>
                </a:solidFill>
                <a:latin typeface="Arial"/>
                <a:cs typeface="Arial"/>
              </a:rPr>
              <a:t> </a:t>
            </a:r>
            <a:r>
              <a:rPr sz="1150" spc="0" dirty="0" smtClean="0">
                <a:solidFill>
                  <a:srgbClr val="5B5768"/>
                </a:solidFill>
                <a:latin typeface="Arial"/>
                <a:cs typeface="Arial"/>
              </a:rPr>
              <a:t>to another</a:t>
            </a:r>
            <a:r>
              <a:rPr sz="1150" spc="0" dirty="0" smtClean="0">
                <a:solidFill>
                  <a:srgbClr val="7B787E"/>
                </a:solidFill>
                <a:latin typeface="Arial"/>
                <a:cs typeface="Arial"/>
              </a:rPr>
              <a:t>,</a:t>
            </a:r>
            <a:r>
              <a:rPr sz="1150" spc="75" dirty="0" smtClean="0">
                <a:solidFill>
                  <a:srgbClr val="7B787E"/>
                </a:solidFill>
                <a:latin typeface="Arial"/>
                <a:cs typeface="Arial"/>
              </a:rPr>
              <a:t> </a:t>
            </a:r>
            <a:r>
              <a:rPr sz="1150" spc="0" dirty="0" smtClean="0">
                <a:solidFill>
                  <a:srgbClr val="5B5768"/>
                </a:solidFill>
                <a:latin typeface="Arial"/>
                <a:cs typeface="Arial"/>
              </a:rPr>
              <a:t>once</a:t>
            </a:r>
            <a:r>
              <a:rPr sz="1150" spc="168" dirty="0" smtClean="0">
                <a:solidFill>
                  <a:srgbClr val="5B5768"/>
                </a:solidFill>
                <a:latin typeface="Arial"/>
                <a:cs typeface="Arial"/>
              </a:rPr>
              <a:t> </a:t>
            </a:r>
            <a:r>
              <a:rPr sz="1150" spc="0" dirty="0" smtClean="0">
                <a:solidFill>
                  <a:srgbClr val="5B5768"/>
                </a:solidFill>
                <a:latin typeface="Arial"/>
                <a:cs typeface="Arial"/>
              </a:rPr>
              <a:t>for</a:t>
            </a:r>
            <a:r>
              <a:rPr sz="1150" spc="195" dirty="0" smtClean="0">
                <a:solidFill>
                  <a:srgbClr val="5B5768"/>
                </a:solidFill>
                <a:latin typeface="Arial"/>
                <a:cs typeface="Arial"/>
              </a:rPr>
              <a:t> </a:t>
            </a:r>
            <a:r>
              <a:rPr sz="1150" spc="0" dirty="0" smtClean="0">
                <a:solidFill>
                  <a:srgbClr val="5B5768"/>
                </a:solidFill>
                <a:latin typeface="Arial"/>
                <a:cs typeface="Arial"/>
              </a:rPr>
              <a:t>ea</a:t>
            </a:r>
            <a:r>
              <a:rPr sz="1150" spc="0" dirty="0" smtClean="0">
                <a:solidFill>
                  <a:srgbClr val="6A6878"/>
                </a:solidFill>
                <a:latin typeface="Arial"/>
                <a:cs typeface="Arial"/>
              </a:rPr>
              <a:t>c</a:t>
            </a:r>
            <a:r>
              <a:rPr sz="1150" spc="0" dirty="0" smtClean="0">
                <a:solidFill>
                  <a:srgbClr val="5B5768"/>
                </a:solidFill>
                <a:latin typeface="Arial"/>
                <a:cs typeface="Arial"/>
              </a:rPr>
              <a:t>h</a:t>
            </a:r>
            <a:r>
              <a:rPr sz="1150" spc="146" dirty="0" smtClean="0">
                <a:solidFill>
                  <a:srgbClr val="5B5768"/>
                </a:solidFill>
                <a:latin typeface="Arial"/>
                <a:cs typeface="Arial"/>
              </a:rPr>
              <a:t> </a:t>
            </a:r>
            <a:r>
              <a:rPr sz="1150" spc="0" dirty="0" smtClean="0">
                <a:solidFill>
                  <a:srgbClr val="5B5768"/>
                </a:solidFill>
                <a:latin typeface="Arial"/>
                <a:cs typeface="Arial"/>
              </a:rPr>
              <a:t>colum</a:t>
            </a:r>
            <a:r>
              <a:rPr sz="1150" spc="0" dirty="0" smtClean="0">
                <a:solidFill>
                  <a:srgbClr val="6A6878"/>
                </a:solidFill>
                <a:latin typeface="Arial"/>
                <a:cs typeface="Arial"/>
              </a:rPr>
              <a:t>n</a:t>
            </a:r>
            <a:r>
              <a:rPr sz="1150" spc="0" dirty="0" smtClean="0">
                <a:solidFill>
                  <a:srgbClr val="785353"/>
                </a:solidFill>
                <a:latin typeface="Arial"/>
                <a:cs typeface="Arial"/>
              </a:rPr>
              <a:t>.</a:t>
            </a:r>
            <a:endParaRPr sz="11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24632" y="4956788"/>
            <a:ext cx="4470582" cy="73906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23622">
              <a:lnSpc>
                <a:spcPts val="1300"/>
              </a:lnSpc>
              <a:spcBef>
                <a:spcPts val="65"/>
              </a:spcBef>
            </a:pPr>
            <a:r>
              <a:rPr sz="1150" dirty="0" smtClean="0">
                <a:solidFill>
                  <a:srgbClr val="2EB6DA"/>
                </a:solidFill>
                <a:latin typeface="Arial"/>
                <a:cs typeface="Arial"/>
              </a:rPr>
              <a:t>,</a:t>
            </a:r>
            <a:r>
              <a:rPr sz="1150" dirty="0" smtClean="0">
                <a:solidFill>
                  <a:srgbClr val="464454"/>
                </a:solidFill>
                <a:latin typeface="Arial"/>
                <a:cs typeface="Arial"/>
              </a:rPr>
              <a:t>I</a:t>
            </a:r>
            <a:r>
              <a:rPr sz="1150" dirty="0" smtClean="0">
                <a:solidFill>
                  <a:srgbClr val="6A6878"/>
                </a:solidFill>
                <a:latin typeface="Arial"/>
                <a:cs typeface="Arial"/>
              </a:rPr>
              <a:t>n</a:t>
            </a:r>
            <a:r>
              <a:rPr sz="1150" dirty="0" smtClean="0">
                <a:solidFill>
                  <a:srgbClr val="5B5768"/>
                </a:solidFill>
                <a:latin typeface="Arial"/>
                <a:cs typeface="Arial"/>
              </a:rPr>
              <a:t>clud</a:t>
            </a:r>
            <a:r>
              <a:rPr sz="1150" dirty="0" smtClean="0">
                <a:solidFill>
                  <a:srgbClr val="785353"/>
                </a:solidFill>
                <a:latin typeface="Arial"/>
                <a:cs typeface="Arial"/>
              </a:rPr>
              <a:t>i</a:t>
            </a:r>
            <a:r>
              <a:rPr sz="1150" dirty="0" smtClean="0">
                <a:solidFill>
                  <a:srgbClr val="5B5768"/>
                </a:solidFill>
                <a:latin typeface="Arial"/>
                <a:cs typeface="Arial"/>
              </a:rPr>
              <a:t>ng</a:t>
            </a:r>
            <a:r>
              <a:rPr sz="1150" spc="75" dirty="0" smtClean="0">
                <a:solidFill>
                  <a:srgbClr val="5B5768"/>
                </a:solidFill>
                <a:latin typeface="Arial"/>
                <a:cs typeface="Arial"/>
              </a:rPr>
              <a:t> </a:t>
            </a:r>
            <a:r>
              <a:rPr sz="1150" spc="0" dirty="0" smtClean="0">
                <a:solidFill>
                  <a:srgbClr val="5B5768"/>
                </a:solidFill>
                <a:latin typeface="Arial"/>
                <a:cs typeface="Arial"/>
              </a:rPr>
              <a:t>optional</a:t>
            </a:r>
            <a:r>
              <a:rPr sz="1150" spc="52" dirty="0" smtClean="0">
                <a:solidFill>
                  <a:srgbClr val="5B5768"/>
                </a:solidFill>
                <a:latin typeface="Arial"/>
                <a:cs typeface="Arial"/>
              </a:rPr>
              <a:t> </a:t>
            </a:r>
            <a:r>
              <a:rPr sz="1150" spc="0" dirty="0" smtClean="0">
                <a:solidFill>
                  <a:srgbClr val="6A6878"/>
                </a:solidFill>
                <a:latin typeface="Arial"/>
                <a:cs typeface="Arial"/>
              </a:rPr>
              <a:t>c</a:t>
            </a:r>
            <a:r>
              <a:rPr sz="1150" spc="0" dirty="0" smtClean="0">
                <a:solidFill>
                  <a:srgbClr val="5B5768"/>
                </a:solidFill>
                <a:latin typeface="Arial"/>
                <a:cs typeface="Arial"/>
              </a:rPr>
              <a:t>olumn </a:t>
            </a:r>
            <a:r>
              <a:rPr sz="1150" spc="67" dirty="0" smtClean="0">
                <a:solidFill>
                  <a:srgbClr val="5B5768"/>
                </a:solidFill>
                <a:latin typeface="Arial"/>
                <a:cs typeface="Arial"/>
              </a:rPr>
              <a:t> </a:t>
            </a:r>
            <a:r>
              <a:rPr sz="1150" spc="0" dirty="0" smtClean="0">
                <a:solidFill>
                  <a:srgbClr val="5B5768"/>
                </a:solidFill>
                <a:latin typeface="Arial"/>
                <a:cs typeface="Arial"/>
              </a:rPr>
              <a:t>n</a:t>
            </a:r>
            <a:r>
              <a:rPr sz="1150" spc="0" dirty="0" smtClean="0">
                <a:solidFill>
                  <a:srgbClr val="464454"/>
                </a:solidFill>
                <a:latin typeface="Arial"/>
                <a:cs typeface="Arial"/>
              </a:rPr>
              <a:t>a</a:t>
            </a:r>
            <a:r>
              <a:rPr sz="1150" spc="0" dirty="0" smtClean="0">
                <a:solidFill>
                  <a:srgbClr val="5B5768"/>
                </a:solidFill>
                <a:latin typeface="Arial"/>
                <a:cs typeface="Arial"/>
              </a:rPr>
              <a:t>me</a:t>
            </a:r>
            <a:r>
              <a:rPr sz="1150" spc="0" dirty="0" smtClean="0">
                <a:solidFill>
                  <a:srgbClr val="6A6878"/>
                </a:solidFill>
                <a:latin typeface="Arial"/>
                <a:cs typeface="Arial"/>
              </a:rPr>
              <a:t>s</a:t>
            </a:r>
            <a:r>
              <a:rPr sz="1150" spc="117" dirty="0" smtClean="0">
                <a:solidFill>
                  <a:srgbClr val="6A6878"/>
                </a:solidFill>
                <a:latin typeface="Arial"/>
                <a:cs typeface="Arial"/>
              </a:rPr>
              <a:t> </a:t>
            </a:r>
            <a:r>
              <a:rPr sz="1150" spc="0" dirty="0" smtClean="0">
                <a:solidFill>
                  <a:srgbClr val="6A6878"/>
                </a:solidFill>
                <a:latin typeface="Arial"/>
                <a:cs typeface="Arial"/>
              </a:rPr>
              <a:t>w</a:t>
            </a:r>
            <a:r>
              <a:rPr sz="1150" spc="0" dirty="0" smtClean="0">
                <a:solidFill>
                  <a:srgbClr val="785353"/>
                </a:solidFill>
                <a:latin typeface="Arial"/>
                <a:cs typeface="Arial"/>
              </a:rPr>
              <a:t>i</a:t>
            </a:r>
            <a:r>
              <a:rPr sz="1150" spc="0" dirty="0" smtClean="0">
                <a:solidFill>
                  <a:srgbClr val="5B5768"/>
                </a:solidFill>
                <a:latin typeface="Arial"/>
                <a:cs typeface="Arial"/>
              </a:rPr>
              <a:t>th</a:t>
            </a:r>
            <a:r>
              <a:rPr sz="1150" spc="75" dirty="0" smtClean="0">
                <a:solidFill>
                  <a:srgbClr val="5B5768"/>
                </a:solidFill>
                <a:latin typeface="Arial"/>
                <a:cs typeface="Arial"/>
              </a:rPr>
              <a:t> </a:t>
            </a:r>
            <a:r>
              <a:rPr sz="1150" spc="0" dirty="0" smtClean="0">
                <a:solidFill>
                  <a:srgbClr val="5B5768"/>
                </a:solidFill>
                <a:latin typeface="Arial"/>
                <a:cs typeface="Arial"/>
              </a:rPr>
              <a:t>the </a:t>
            </a:r>
            <a:r>
              <a:rPr sz="1150" spc="10" dirty="0" smtClean="0">
                <a:solidFill>
                  <a:srgbClr val="5B5768"/>
                </a:solidFill>
                <a:latin typeface="Arial"/>
                <a:cs typeface="Arial"/>
              </a:rPr>
              <a:t> </a:t>
            </a:r>
            <a:r>
              <a:rPr sz="1150" spc="0" dirty="0" smtClean="0">
                <a:solidFill>
                  <a:srgbClr val="5B5768"/>
                </a:solidFill>
                <a:latin typeface="Arial"/>
                <a:cs typeface="Arial"/>
              </a:rPr>
              <a:t>INS</a:t>
            </a:r>
            <a:r>
              <a:rPr sz="1150" spc="0" dirty="0" smtClean="0">
                <a:solidFill>
                  <a:srgbClr val="2F485B"/>
                </a:solidFill>
                <a:latin typeface="Arial"/>
                <a:cs typeface="Arial"/>
              </a:rPr>
              <a:t>E</a:t>
            </a:r>
            <a:r>
              <a:rPr sz="1150" spc="0" dirty="0" smtClean="0">
                <a:solidFill>
                  <a:srgbClr val="5B5768"/>
                </a:solidFill>
                <a:latin typeface="Arial"/>
                <a:cs typeface="Arial"/>
              </a:rPr>
              <a:t>R</a:t>
            </a:r>
            <a:r>
              <a:rPr sz="1150" spc="0" dirty="0" smtClean="0">
                <a:solidFill>
                  <a:srgbClr val="5B4148"/>
                </a:solidFill>
                <a:latin typeface="Arial"/>
                <a:cs typeface="Arial"/>
              </a:rPr>
              <a:t>T</a:t>
            </a:r>
            <a:endParaRPr sz="1150">
              <a:latin typeface="Arial"/>
              <a:cs typeface="Arial"/>
            </a:endParaRPr>
          </a:p>
          <a:p>
            <a:pPr marL="138439" marR="23622">
              <a:lnSpc>
                <a:spcPct val="95825"/>
              </a:lnSpc>
              <a:spcBef>
                <a:spcPts val="862"/>
              </a:spcBef>
            </a:pPr>
            <a:r>
              <a:rPr sz="1150" dirty="0" smtClean="0">
                <a:solidFill>
                  <a:srgbClr val="5B5768"/>
                </a:solidFill>
                <a:latin typeface="Arial"/>
                <a:cs typeface="Arial"/>
              </a:rPr>
              <a:t>Statement </a:t>
            </a:r>
            <a:r>
              <a:rPr sz="1150" spc="79" dirty="0" smtClean="0">
                <a:solidFill>
                  <a:srgbClr val="5B5768"/>
                </a:solidFill>
                <a:latin typeface="Arial"/>
                <a:cs typeface="Arial"/>
              </a:rPr>
              <a:t> </a:t>
            </a:r>
            <a:r>
              <a:rPr sz="1150" spc="0" dirty="0" smtClean="0">
                <a:solidFill>
                  <a:srgbClr val="5B5768"/>
                </a:solidFill>
                <a:latin typeface="Arial"/>
                <a:cs typeface="Arial"/>
              </a:rPr>
              <a:t>pro</a:t>
            </a:r>
            <a:r>
              <a:rPr sz="1150" spc="0" dirty="0" smtClean="0">
                <a:solidFill>
                  <a:srgbClr val="6A6878"/>
                </a:solidFill>
                <a:latin typeface="Arial"/>
                <a:cs typeface="Arial"/>
              </a:rPr>
              <a:t>v</a:t>
            </a:r>
            <a:r>
              <a:rPr sz="1150" spc="0" dirty="0" smtClean="0">
                <a:solidFill>
                  <a:srgbClr val="5B5768"/>
                </a:solidFill>
                <a:latin typeface="Arial"/>
                <a:cs typeface="Arial"/>
              </a:rPr>
              <a:t>ides</a:t>
            </a:r>
            <a:r>
              <a:rPr sz="1150" spc="282" dirty="0" smtClean="0">
                <a:solidFill>
                  <a:srgbClr val="5B5768"/>
                </a:solidFill>
                <a:latin typeface="Arial"/>
                <a:cs typeface="Arial"/>
              </a:rPr>
              <a:t> </a:t>
            </a:r>
            <a:r>
              <a:rPr sz="1150" spc="0" dirty="0" smtClean="0">
                <a:solidFill>
                  <a:srgbClr val="5B5768"/>
                </a:solidFill>
                <a:latin typeface="Arial"/>
                <a:cs typeface="Arial"/>
              </a:rPr>
              <a:t>script</a:t>
            </a:r>
            <a:r>
              <a:rPr sz="1150" spc="4" dirty="0" smtClean="0">
                <a:solidFill>
                  <a:srgbClr val="5B5768"/>
                </a:solidFill>
                <a:latin typeface="Arial"/>
                <a:cs typeface="Arial"/>
              </a:rPr>
              <a:t> </a:t>
            </a:r>
            <a:r>
              <a:rPr sz="1150" spc="0" dirty="0" smtClean="0">
                <a:solidFill>
                  <a:srgbClr val="5B5768"/>
                </a:solidFill>
                <a:latin typeface="Arial"/>
                <a:cs typeface="Arial"/>
              </a:rPr>
              <a:t>documen</a:t>
            </a:r>
            <a:r>
              <a:rPr sz="1150" spc="0" dirty="0" smtClean="0">
                <a:solidFill>
                  <a:srgbClr val="464454"/>
                </a:solidFill>
                <a:latin typeface="Arial"/>
                <a:cs typeface="Arial"/>
              </a:rPr>
              <a:t>t</a:t>
            </a:r>
            <a:r>
              <a:rPr sz="1150" spc="0" dirty="0" smtClean="0">
                <a:solidFill>
                  <a:srgbClr val="5B5768"/>
                </a:solidFill>
                <a:latin typeface="Arial"/>
                <a:cs typeface="Arial"/>
              </a:rPr>
              <a:t>ation </a:t>
            </a:r>
            <a:r>
              <a:rPr sz="1150" spc="84" dirty="0" smtClean="0">
                <a:solidFill>
                  <a:srgbClr val="5B5768"/>
                </a:solidFill>
                <a:latin typeface="Arial"/>
                <a:cs typeface="Arial"/>
              </a:rPr>
              <a:t> </a:t>
            </a:r>
            <a:r>
              <a:rPr sz="1150" spc="0" dirty="0" smtClean="0">
                <a:solidFill>
                  <a:srgbClr val="6A6878"/>
                </a:solidFill>
                <a:latin typeface="Arial"/>
                <a:cs typeface="Arial"/>
              </a:rPr>
              <a:t>w</a:t>
            </a:r>
            <a:r>
              <a:rPr sz="1150" spc="0" dirty="0" smtClean="0">
                <a:solidFill>
                  <a:srgbClr val="5B5768"/>
                </a:solidFill>
                <a:latin typeface="Arial"/>
                <a:cs typeface="Arial"/>
              </a:rPr>
              <a:t>h</a:t>
            </a:r>
            <a:r>
              <a:rPr sz="1150" spc="0" dirty="0" smtClean="0">
                <a:solidFill>
                  <a:srgbClr val="6A6878"/>
                </a:solidFill>
                <a:latin typeface="Arial"/>
                <a:cs typeface="Arial"/>
              </a:rPr>
              <a:t>k</a:t>
            </a:r>
            <a:r>
              <a:rPr sz="1150" spc="0" dirty="0" smtClean="0">
                <a:solidFill>
                  <a:srgbClr val="5B5768"/>
                </a:solidFill>
                <a:latin typeface="Arial"/>
                <a:cs typeface="Arial"/>
              </a:rPr>
              <a:t>h</a:t>
            </a:r>
            <a:r>
              <a:rPr sz="1150" spc="129" dirty="0" smtClean="0">
                <a:solidFill>
                  <a:srgbClr val="5B5768"/>
                </a:solidFill>
                <a:latin typeface="Arial"/>
                <a:cs typeface="Arial"/>
              </a:rPr>
              <a:t> </a:t>
            </a:r>
            <a:r>
              <a:rPr sz="1150" spc="0" dirty="0" smtClean="0">
                <a:solidFill>
                  <a:srgbClr val="5B5768"/>
                </a:solidFill>
                <a:latin typeface="Arial"/>
                <a:cs typeface="Arial"/>
              </a:rPr>
              <a:t>ma</a:t>
            </a:r>
            <a:r>
              <a:rPr sz="1150" spc="0" dirty="0" smtClean="0">
                <a:solidFill>
                  <a:srgbClr val="6A6878"/>
                </a:solidFill>
                <a:latin typeface="Arial"/>
                <a:cs typeface="Arial"/>
              </a:rPr>
              <a:t>y</a:t>
            </a:r>
            <a:endParaRPr sz="1150">
              <a:latin typeface="Arial"/>
              <a:cs typeface="Arial"/>
            </a:endParaRPr>
          </a:p>
          <a:p>
            <a:pPr marL="147584">
              <a:lnSpc>
                <a:spcPct val="95825"/>
              </a:lnSpc>
              <a:spcBef>
                <a:spcPts val="761"/>
              </a:spcBef>
            </a:pPr>
            <a:r>
              <a:rPr sz="1150" dirty="0" smtClean="0">
                <a:solidFill>
                  <a:srgbClr val="464454"/>
                </a:solidFill>
                <a:latin typeface="Arial"/>
                <a:cs typeface="Arial"/>
              </a:rPr>
              <a:t>a</a:t>
            </a:r>
            <a:r>
              <a:rPr sz="1150" dirty="0" smtClean="0">
                <a:solidFill>
                  <a:srgbClr val="5B5768"/>
                </a:solidFill>
                <a:latin typeface="Arial"/>
                <a:cs typeface="Arial"/>
              </a:rPr>
              <a:t>id</a:t>
            </a:r>
            <a:r>
              <a:rPr sz="1150" spc="129" dirty="0" smtClean="0">
                <a:solidFill>
                  <a:srgbClr val="5B5768"/>
                </a:solidFill>
                <a:latin typeface="Arial"/>
                <a:cs typeface="Arial"/>
              </a:rPr>
              <a:t> </a:t>
            </a:r>
            <a:r>
              <a:rPr sz="1150" spc="0" dirty="0" smtClean="0">
                <a:solidFill>
                  <a:srgbClr val="5B5768"/>
                </a:solidFill>
                <a:latin typeface="Arial"/>
                <a:cs typeface="Arial"/>
              </a:rPr>
              <a:t>in</a:t>
            </a:r>
            <a:r>
              <a:rPr sz="1150" spc="75" dirty="0" smtClean="0">
                <a:solidFill>
                  <a:srgbClr val="5B5768"/>
                </a:solidFill>
                <a:latin typeface="Arial"/>
                <a:cs typeface="Arial"/>
              </a:rPr>
              <a:t> </a:t>
            </a:r>
            <a:r>
              <a:rPr sz="1150" spc="0" dirty="0" smtClean="0">
                <a:solidFill>
                  <a:srgbClr val="5B5768"/>
                </a:solidFill>
                <a:latin typeface="Arial"/>
                <a:cs typeface="Arial"/>
              </a:rPr>
              <a:t>the</a:t>
            </a:r>
            <a:r>
              <a:rPr sz="1150" spc="75" dirty="0" smtClean="0">
                <a:solidFill>
                  <a:srgbClr val="5B5768"/>
                </a:solidFill>
                <a:latin typeface="Arial"/>
                <a:cs typeface="Arial"/>
              </a:rPr>
              <a:t> </a:t>
            </a:r>
            <a:r>
              <a:rPr sz="1150" spc="0" dirty="0" smtClean="0">
                <a:solidFill>
                  <a:srgbClr val="5B5768"/>
                </a:solidFill>
                <a:latin typeface="Arial"/>
                <a:cs typeface="Arial"/>
              </a:rPr>
              <a:t>future </a:t>
            </a:r>
            <a:r>
              <a:rPr sz="1150" spc="29" dirty="0" smtClean="0">
                <a:solidFill>
                  <a:srgbClr val="5B5768"/>
                </a:solidFill>
                <a:latin typeface="Arial"/>
                <a:cs typeface="Arial"/>
              </a:rPr>
              <a:t> </a:t>
            </a:r>
            <a:r>
              <a:rPr sz="1150" spc="0" dirty="0" smtClean="0">
                <a:solidFill>
                  <a:srgbClr val="6A6878"/>
                </a:solidFill>
                <a:latin typeface="Arial"/>
                <a:cs typeface="Arial"/>
              </a:rPr>
              <a:t>wh</a:t>
            </a:r>
            <a:r>
              <a:rPr sz="1150" spc="0" dirty="0" smtClean="0">
                <a:solidFill>
                  <a:srgbClr val="5B5768"/>
                </a:solidFill>
                <a:latin typeface="Arial"/>
                <a:cs typeface="Arial"/>
              </a:rPr>
              <a:t>en</a:t>
            </a:r>
            <a:r>
              <a:rPr sz="1150" spc="285" dirty="0" smtClean="0">
                <a:solidFill>
                  <a:srgbClr val="5B5768"/>
                </a:solidFill>
                <a:latin typeface="Arial"/>
                <a:cs typeface="Arial"/>
              </a:rPr>
              <a:t> </a:t>
            </a:r>
            <a:r>
              <a:rPr sz="1150" spc="0" dirty="0" smtClean="0">
                <a:solidFill>
                  <a:srgbClr val="5B5768"/>
                </a:solidFill>
                <a:latin typeface="Arial"/>
                <a:cs typeface="Arial"/>
              </a:rPr>
              <a:t>deb</a:t>
            </a:r>
            <a:r>
              <a:rPr sz="1150" spc="0" dirty="0" smtClean="0">
                <a:solidFill>
                  <a:srgbClr val="6A6878"/>
                </a:solidFill>
                <a:latin typeface="Arial"/>
                <a:cs typeface="Arial"/>
              </a:rPr>
              <a:t>u</a:t>
            </a:r>
            <a:r>
              <a:rPr sz="1150" spc="0" dirty="0" smtClean="0">
                <a:solidFill>
                  <a:srgbClr val="5B5768"/>
                </a:solidFill>
                <a:latin typeface="Arial"/>
                <a:cs typeface="Arial"/>
              </a:rPr>
              <a:t>ggi</a:t>
            </a:r>
            <a:r>
              <a:rPr sz="1150" spc="0" dirty="0" smtClean="0">
                <a:solidFill>
                  <a:srgbClr val="6A6878"/>
                </a:solidFill>
                <a:latin typeface="Arial"/>
                <a:cs typeface="Arial"/>
              </a:rPr>
              <a:t>n</a:t>
            </a:r>
            <a:r>
              <a:rPr sz="1150" spc="0" dirty="0" smtClean="0">
                <a:solidFill>
                  <a:srgbClr val="5B5768"/>
                </a:solidFill>
                <a:latin typeface="Arial"/>
                <a:cs typeface="Arial"/>
              </a:rPr>
              <a:t>g </a:t>
            </a:r>
            <a:r>
              <a:rPr sz="1150" spc="70" dirty="0" smtClean="0">
                <a:solidFill>
                  <a:srgbClr val="5B5768"/>
                </a:solidFill>
                <a:latin typeface="Arial"/>
                <a:cs typeface="Arial"/>
              </a:rPr>
              <a:t> </a:t>
            </a:r>
            <a:r>
              <a:rPr sz="1150" spc="0" dirty="0" smtClean="0">
                <a:solidFill>
                  <a:srgbClr val="5B5768"/>
                </a:solidFill>
                <a:latin typeface="Arial"/>
                <a:cs typeface="Arial"/>
              </a:rPr>
              <a:t>or</a:t>
            </a:r>
            <a:r>
              <a:rPr sz="1150" spc="165" dirty="0" smtClean="0">
                <a:solidFill>
                  <a:srgbClr val="5B5768"/>
                </a:solidFill>
                <a:latin typeface="Arial"/>
                <a:cs typeface="Arial"/>
              </a:rPr>
              <a:t> </a:t>
            </a:r>
            <a:r>
              <a:rPr sz="1250" spc="0" dirty="0" smtClean="0">
                <a:solidFill>
                  <a:srgbClr val="5B5768"/>
                </a:solidFill>
                <a:latin typeface="Arial"/>
                <a:cs typeface="Arial"/>
              </a:rPr>
              <a:t>mod</a:t>
            </a:r>
            <a:r>
              <a:rPr sz="1250" spc="0" dirty="0" smtClean="0">
                <a:solidFill>
                  <a:srgbClr val="6A6878"/>
                </a:solidFill>
                <a:latin typeface="Arial"/>
                <a:cs typeface="Arial"/>
              </a:rPr>
              <a:t>i</a:t>
            </a:r>
            <a:r>
              <a:rPr sz="1250" spc="0" dirty="0" smtClean="0">
                <a:solidFill>
                  <a:srgbClr val="464454"/>
                </a:solidFill>
                <a:latin typeface="Arial"/>
                <a:cs typeface="Arial"/>
              </a:rPr>
              <a:t>f</a:t>
            </a:r>
            <a:r>
              <a:rPr sz="1250" spc="0" dirty="0" smtClean="0">
                <a:solidFill>
                  <a:srgbClr val="6A6878"/>
                </a:solidFill>
                <a:latin typeface="Arial"/>
                <a:cs typeface="Arial"/>
              </a:rPr>
              <a:t>y</a:t>
            </a:r>
            <a:r>
              <a:rPr sz="1250" spc="0" dirty="0" smtClean="0">
                <a:solidFill>
                  <a:srgbClr val="785353"/>
                </a:solidFill>
                <a:latin typeface="Arial"/>
                <a:cs typeface="Arial"/>
              </a:rPr>
              <a:t>i</a:t>
            </a:r>
            <a:r>
              <a:rPr sz="1250" spc="0" dirty="0" smtClean="0">
                <a:solidFill>
                  <a:srgbClr val="5B5768"/>
                </a:solidFill>
                <a:latin typeface="Arial"/>
                <a:cs typeface="Arial"/>
              </a:rPr>
              <a:t>ng</a:t>
            </a:r>
            <a:r>
              <a:rPr sz="1250" spc="50" dirty="0" smtClean="0">
                <a:solidFill>
                  <a:srgbClr val="5B5768"/>
                </a:solidFill>
                <a:latin typeface="Arial"/>
                <a:cs typeface="Arial"/>
              </a:rPr>
              <a:t> </a:t>
            </a:r>
            <a:r>
              <a:rPr sz="1150" spc="0" dirty="0" smtClean="0">
                <a:solidFill>
                  <a:srgbClr val="5B5768"/>
                </a:solidFill>
                <a:latin typeface="Arial"/>
                <a:cs typeface="Arial"/>
              </a:rPr>
              <a:t>the</a:t>
            </a:r>
            <a:r>
              <a:rPr sz="1150" spc="133" dirty="0" smtClean="0">
                <a:solidFill>
                  <a:srgbClr val="5B5768"/>
                </a:solidFill>
                <a:latin typeface="Arial"/>
                <a:cs typeface="Arial"/>
              </a:rPr>
              <a:t> </a:t>
            </a:r>
            <a:r>
              <a:rPr sz="1150" spc="0" dirty="0" smtClean="0">
                <a:solidFill>
                  <a:srgbClr val="5B5768"/>
                </a:solidFill>
                <a:latin typeface="Arial"/>
                <a:cs typeface="Arial"/>
              </a:rPr>
              <a:t>job</a:t>
            </a:r>
            <a:r>
              <a:rPr sz="1150" spc="34" dirty="0" smtClean="0">
                <a:solidFill>
                  <a:srgbClr val="5B5768"/>
                </a:solidFill>
                <a:latin typeface="Arial"/>
                <a:cs typeface="Arial"/>
              </a:rPr>
              <a:t> </a:t>
            </a:r>
            <a:r>
              <a:rPr sz="1150" spc="0" dirty="0" smtClean="0">
                <a:solidFill>
                  <a:srgbClr val="5B5768"/>
                </a:solidFill>
                <a:latin typeface="Arial"/>
                <a:cs typeface="Arial"/>
              </a:rPr>
              <a:t>script.</a:t>
            </a:r>
            <a:endParaRPr sz="11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34798" y="6450071"/>
            <a:ext cx="1423583" cy="3464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396777">
              <a:lnSpc>
                <a:spcPts val="1850"/>
              </a:lnSpc>
              <a:spcBef>
                <a:spcPts val="92"/>
              </a:spcBef>
            </a:pPr>
            <a:r>
              <a:rPr sz="1700" dirty="0" smtClean="0">
                <a:solidFill>
                  <a:srgbClr val="03488E"/>
                </a:solidFill>
                <a:latin typeface="Times New Roman"/>
                <a:cs typeface="Times New Roman"/>
              </a:rPr>
              <a:t>Cap</a:t>
            </a:r>
            <a:r>
              <a:rPr sz="1700" dirty="0" smtClean="0">
                <a:solidFill>
                  <a:srgbClr val="0699CB"/>
                </a:solidFill>
                <a:latin typeface="Times New Roman"/>
                <a:cs typeface="Times New Roman"/>
              </a:rPr>
              <a:t>gemmi</a:t>
            </a:r>
            <a:endParaRPr sz="1700">
              <a:latin typeface="Times New Roman"/>
              <a:cs typeface="Times New Roman"/>
            </a:endParaRPr>
          </a:p>
          <a:p>
            <a:pPr marL="12700" marR="32766">
              <a:lnSpc>
                <a:spcPct val="95825"/>
              </a:lnSpc>
              <a:spcBef>
                <a:spcPts val="227"/>
              </a:spcBef>
            </a:pPr>
            <a:r>
              <a:rPr sz="400" dirty="0" smtClean="0">
                <a:solidFill>
                  <a:srgbClr val="24619C"/>
                </a:solidFill>
                <a:latin typeface="Arial"/>
                <a:cs typeface="Arial"/>
              </a:rPr>
              <a:t>CON</a:t>
            </a:r>
            <a:r>
              <a:rPr sz="400" spc="50" dirty="0" smtClean="0">
                <a:solidFill>
                  <a:srgbClr val="2461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4619C"/>
                </a:solidFill>
                <a:latin typeface="Arial"/>
                <a:cs typeface="Arial"/>
              </a:rPr>
              <a:t>5 </a:t>
            </a:r>
            <a:r>
              <a:rPr sz="400" spc="1" dirty="0" smtClean="0">
                <a:solidFill>
                  <a:srgbClr val="2461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4619C"/>
                </a:solidFill>
                <a:latin typeface="Arial"/>
                <a:cs typeface="Arial"/>
              </a:rPr>
              <a:t>ULT</a:t>
            </a:r>
            <a:r>
              <a:rPr sz="400" spc="50" dirty="0" smtClean="0">
                <a:solidFill>
                  <a:srgbClr val="2461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4619C"/>
                </a:solidFill>
                <a:latin typeface="Arial"/>
                <a:cs typeface="Arial"/>
              </a:rPr>
              <a:t>I    </a:t>
            </a:r>
            <a:r>
              <a:rPr sz="400" spc="4" dirty="0" smtClean="0">
                <a:solidFill>
                  <a:srgbClr val="2461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4619C"/>
                </a:solidFill>
                <a:latin typeface="Arial"/>
                <a:cs typeface="Arial"/>
              </a:rPr>
              <a:t>NG</a:t>
            </a:r>
            <a:r>
              <a:rPr sz="400" spc="0" dirty="0" smtClean="0">
                <a:solidFill>
                  <a:srgbClr val="4F7FAF"/>
                </a:solidFill>
                <a:latin typeface="Arial"/>
                <a:cs typeface="Arial"/>
              </a:rPr>
              <a:t>.</a:t>
            </a:r>
            <a:r>
              <a:rPr sz="400" spc="50" dirty="0" smtClean="0">
                <a:solidFill>
                  <a:srgbClr val="4F7FAF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4619C"/>
                </a:solidFill>
                <a:latin typeface="Arial"/>
                <a:cs typeface="Arial"/>
              </a:rPr>
              <a:t>TECH </a:t>
            </a:r>
            <a:r>
              <a:rPr sz="400" spc="2" dirty="0" smtClean="0">
                <a:solidFill>
                  <a:srgbClr val="2461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4619C"/>
                </a:solidFill>
                <a:latin typeface="Arial"/>
                <a:cs typeface="Arial"/>
              </a:rPr>
              <a:t>NOL</a:t>
            </a:r>
            <a:r>
              <a:rPr sz="400" spc="34" dirty="0" smtClean="0">
                <a:solidFill>
                  <a:srgbClr val="2461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4619C"/>
                </a:solidFill>
                <a:latin typeface="Arial"/>
                <a:cs typeface="Arial"/>
              </a:rPr>
              <a:t>O </a:t>
            </a:r>
            <a:r>
              <a:rPr sz="400" spc="23" dirty="0" smtClean="0">
                <a:solidFill>
                  <a:srgbClr val="2461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4619C"/>
                </a:solidFill>
                <a:latin typeface="Arial"/>
                <a:cs typeface="Arial"/>
              </a:rPr>
              <a:t>G </a:t>
            </a:r>
            <a:r>
              <a:rPr sz="400" spc="5" dirty="0" smtClean="0">
                <a:solidFill>
                  <a:srgbClr val="2461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4619C"/>
                </a:solidFill>
                <a:latin typeface="Arial"/>
                <a:cs typeface="Arial"/>
              </a:rPr>
              <a:t>Y</a:t>
            </a:r>
            <a:r>
              <a:rPr sz="400" spc="0" dirty="0" smtClean="0">
                <a:solidFill>
                  <a:srgbClr val="4F7FAF"/>
                </a:solidFill>
                <a:latin typeface="Arial"/>
                <a:cs typeface="Arial"/>
              </a:rPr>
              <a:t>.</a:t>
            </a:r>
            <a:r>
              <a:rPr sz="400" spc="50" dirty="0" smtClean="0">
                <a:solidFill>
                  <a:srgbClr val="4F7FAF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4619C"/>
                </a:solidFill>
                <a:latin typeface="Arial"/>
                <a:cs typeface="Arial"/>
              </a:rPr>
              <a:t>0</a:t>
            </a:r>
            <a:r>
              <a:rPr sz="400" spc="43" dirty="0" smtClean="0">
                <a:solidFill>
                  <a:srgbClr val="2461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4619C"/>
                </a:solidFill>
                <a:latin typeface="Arial"/>
                <a:cs typeface="Arial"/>
              </a:rPr>
              <a:t>UT</a:t>
            </a:r>
            <a:r>
              <a:rPr sz="400" spc="34" dirty="0" smtClean="0">
                <a:solidFill>
                  <a:srgbClr val="2461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4619C"/>
                </a:solidFill>
                <a:latin typeface="Arial"/>
                <a:cs typeface="Arial"/>
              </a:rPr>
              <a:t>5</a:t>
            </a:r>
            <a:r>
              <a:rPr sz="400" spc="65" dirty="0" smtClean="0">
                <a:solidFill>
                  <a:srgbClr val="2461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4619C"/>
                </a:solidFill>
                <a:latin typeface="Arial"/>
                <a:cs typeface="Arial"/>
              </a:rPr>
              <a:t>0</a:t>
            </a:r>
            <a:r>
              <a:rPr sz="400" spc="61" dirty="0" smtClean="0">
                <a:solidFill>
                  <a:srgbClr val="2461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4619C"/>
                </a:solidFill>
                <a:latin typeface="Arial"/>
                <a:cs typeface="Arial"/>
              </a:rPr>
              <a:t>UR</a:t>
            </a:r>
            <a:r>
              <a:rPr sz="400" spc="34" dirty="0" smtClean="0">
                <a:solidFill>
                  <a:srgbClr val="2461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4619C"/>
                </a:solidFill>
                <a:latin typeface="Arial"/>
                <a:cs typeface="Arial"/>
              </a:rPr>
              <a:t>CI </a:t>
            </a:r>
            <a:r>
              <a:rPr sz="400" spc="-39" dirty="0" smtClean="0">
                <a:solidFill>
                  <a:srgbClr val="2461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4619C"/>
                </a:solidFill>
                <a:latin typeface="Arial"/>
                <a:cs typeface="Arial"/>
              </a:rPr>
              <a:t>NG</a:t>
            </a:r>
            <a:endParaRPr sz="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04097" y="6484419"/>
            <a:ext cx="988342" cy="1137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5"/>
              </a:spcBef>
            </a:pPr>
            <a:r>
              <a:rPr sz="700" spc="4" dirty="0" smtClean="0">
                <a:solidFill>
                  <a:srgbClr val="474747"/>
                </a:solidFill>
                <a:latin typeface="Arial"/>
                <a:cs typeface="Arial"/>
              </a:rPr>
              <a:t>P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re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s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en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a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ti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o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n</a:t>
            </a:r>
            <a:r>
              <a:rPr sz="700" spc="-9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700" spc="4" dirty="0" smtClean="0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itle</a:t>
            </a:r>
            <a:r>
              <a:rPr sz="700" spc="-18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|</a:t>
            </a:r>
            <a:r>
              <a:rPr sz="700" spc="8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Da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e</a:t>
            </a:r>
            <a:endParaRPr sz="7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7389621" y="6666385"/>
            <a:ext cx="2309483" cy="11592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25"/>
              </a:spcBef>
            </a:pP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Co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p</a:t>
            </a:r>
            <a:r>
              <a:rPr sz="700" spc="-25" dirty="0" smtClean="0">
                <a:solidFill>
                  <a:srgbClr val="909090"/>
                </a:solidFill>
                <a:latin typeface="Arial"/>
                <a:cs typeface="Arial"/>
              </a:rPr>
              <a:t>y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r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ig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h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t</a:t>
            </a:r>
            <a:r>
              <a:rPr sz="700" spc="14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©</a:t>
            </a:r>
            <a:r>
              <a:rPr sz="700" spc="-5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Ca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pge</a:t>
            </a:r>
            <a:r>
              <a:rPr sz="700" spc="9" dirty="0" smtClean="0">
                <a:solidFill>
                  <a:srgbClr val="909090"/>
                </a:solidFill>
                <a:latin typeface="Arial"/>
                <a:cs typeface="Arial"/>
              </a:rPr>
              <a:t>m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ini</a:t>
            </a:r>
            <a:r>
              <a:rPr sz="700" spc="-23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2015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.</a:t>
            </a:r>
            <a:r>
              <a:rPr sz="700" spc="2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4" dirty="0" smtClean="0">
                <a:solidFill>
                  <a:srgbClr val="909090"/>
                </a:solidFill>
                <a:latin typeface="Arial"/>
                <a:cs typeface="Arial"/>
              </a:rPr>
              <a:t>A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ll</a:t>
            </a:r>
            <a:r>
              <a:rPr sz="700" spc="-17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Ri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gh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ts Res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er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v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e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d       </a:t>
            </a:r>
            <a:r>
              <a:rPr sz="700" spc="59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19</a:t>
            </a:r>
            <a:endParaRPr sz="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object 33"/>
          <p:cNvSpPr/>
          <p:nvPr/>
        </p:nvSpPr>
        <p:spPr>
          <a:xfrm>
            <a:off x="0" y="409956"/>
            <a:ext cx="9906000" cy="8351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45720" y="605028"/>
            <a:ext cx="106680" cy="1066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" y="438908"/>
            <a:ext cx="9905998" cy="724683"/>
          </a:xfrm>
          <a:custGeom>
            <a:avLst/>
            <a:gdLst/>
            <a:ahLst/>
            <a:cxnLst/>
            <a:rect l="l" t="t" r="r" b="b"/>
            <a:pathLst>
              <a:path w="9905998" h="724683">
                <a:moveTo>
                  <a:pt x="457935" y="611028"/>
                </a:moveTo>
                <a:lnTo>
                  <a:pt x="447560" y="591078"/>
                </a:lnTo>
                <a:lnTo>
                  <a:pt x="434874" y="569125"/>
                </a:lnTo>
                <a:lnTo>
                  <a:pt x="419746" y="545670"/>
                </a:lnTo>
                <a:lnTo>
                  <a:pt x="402044" y="521213"/>
                </a:lnTo>
                <a:lnTo>
                  <a:pt x="381638" y="496255"/>
                </a:lnTo>
                <a:lnTo>
                  <a:pt x="358396" y="471298"/>
                </a:lnTo>
                <a:lnTo>
                  <a:pt x="332187" y="446841"/>
                </a:lnTo>
                <a:lnTo>
                  <a:pt x="302882" y="423385"/>
                </a:lnTo>
                <a:lnTo>
                  <a:pt x="270347" y="401433"/>
                </a:lnTo>
                <a:lnTo>
                  <a:pt x="234453" y="381483"/>
                </a:lnTo>
                <a:lnTo>
                  <a:pt x="195068" y="364038"/>
                </a:lnTo>
                <a:lnTo>
                  <a:pt x="152061" y="349597"/>
                </a:lnTo>
                <a:lnTo>
                  <a:pt x="105302" y="338663"/>
                </a:lnTo>
                <a:lnTo>
                  <a:pt x="54658" y="331735"/>
                </a:lnTo>
                <a:lnTo>
                  <a:pt x="0" y="329314"/>
                </a:lnTo>
                <a:lnTo>
                  <a:pt x="0" y="396751"/>
                </a:lnTo>
                <a:lnTo>
                  <a:pt x="54658" y="399146"/>
                </a:lnTo>
                <a:lnTo>
                  <a:pt x="105302" y="406000"/>
                </a:lnTo>
                <a:lnTo>
                  <a:pt x="152061" y="416818"/>
                </a:lnTo>
                <a:lnTo>
                  <a:pt x="195068" y="431105"/>
                </a:lnTo>
                <a:lnTo>
                  <a:pt x="234453" y="448365"/>
                </a:lnTo>
                <a:lnTo>
                  <a:pt x="270347" y="468102"/>
                </a:lnTo>
                <a:lnTo>
                  <a:pt x="302882" y="489821"/>
                </a:lnTo>
                <a:lnTo>
                  <a:pt x="332187" y="513026"/>
                </a:lnTo>
                <a:lnTo>
                  <a:pt x="358396" y="537222"/>
                </a:lnTo>
                <a:lnTo>
                  <a:pt x="381638" y="561914"/>
                </a:lnTo>
                <a:lnTo>
                  <a:pt x="402044" y="586606"/>
                </a:lnTo>
                <a:lnTo>
                  <a:pt x="419746" y="610803"/>
                </a:lnTo>
                <a:lnTo>
                  <a:pt x="434874" y="634008"/>
                </a:lnTo>
                <a:lnTo>
                  <a:pt x="447560" y="655727"/>
                </a:lnTo>
                <a:lnTo>
                  <a:pt x="457935" y="675464"/>
                </a:lnTo>
                <a:lnTo>
                  <a:pt x="466130" y="692724"/>
                </a:lnTo>
                <a:lnTo>
                  <a:pt x="472275" y="707011"/>
                </a:lnTo>
                <a:lnTo>
                  <a:pt x="478943" y="724683"/>
                </a:lnTo>
                <a:lnTo>
                  <a:pt x="480512" y="724683"/>
                </a:lnTo>
                <a:lnTo>
                  <a:pt x="501569" y="675464"/>
                </a:lnTo>
                <a:lnTo>
                  <a:pt x="524717" y="634008"/>
                </a:lnTo>
                <a:lnTo>
                  <a:pt x="557701" y="586606"/>
                </a:lnTo>
                <a:lnTo>
                  <a:pt x="601590" y="537222"/>
                </a:lnTo>
                <a:lnTo>
                  <a:pt x="657449" y="489821"/>
                </a:lnTo>
                <a:lnTo>
                  <a:pt x="690202" y="468102"/>
                </a:lnTo>
                <a:lnTo>
                  <a:pt x="726347" y="448365"/>
                </a:lnTo>
                <a:lnTo>
                  <a:pt x="766020" y="431105"/>
                </a:lnTo>
                <a:lnTo>
                  <a:pt x="809352" y="416818"/>
                </a:lnTo>
                <a:lnTo>
                  <a:pt x="856478" y="406000"/>
                </a:lnTo>
                <a:lnTo>
                  <a:pt x="907531" y="399146"/>
                </a:lnTo>
                <a:lnTo>
                  <a:pt x="962645" y="396751"/>
                </a:lnTo>
                <a:lnTo>
                  <a:pt x="9419969" y="396751"/>
                </a:lnTo>
                <a:lnTo>
                  <a:pt x="9475087" y="394356"/>
                </a:lnTo>
                <a:lnTo>
                  <a:pt x="9526191" y="387502"/>
                </a:lnTo>
                <a:lnTo>
                  <a:pt x="9573409" y="376684"/>
                </a:lnTo>
                <a:lnTo>
                  <a:pt x="9616868" y="362397"/>
                </a:lnTo>
                <a:lnTo>
                  <a:pt x="9656698" y="345137"/>
                </a:lnTo>
                <a:lnTo>
                  <a:pt x="9693028" y="325400"/>
                </a:lnTo>
                <a:lnTo>
                  <a:pt x="9725985" y="303681"/>
                </a:lnTo>
                <a:lnTo>
                  <a:pt x="9755698" y="280476"/>
                </a:lnTo>
                <a:lnTo>
                  <a:pt x="9782295" y="256279"/>
                </a:lnTo>
                <a:lnTo>
                  <a:pt x="9805906" y="231587"/>
                </a:lnTo>
                <a:lnTo>
                  <a:pt x="9826658" y="206895"/>
                </a:lnTo>
                <a:lnTo>
                  <a:pt x="9844680" y="182699"/>
                </a:lnTo>
                <a:lnTo>
                  <a:pt x="9860101" y="159494"/>
                </a:lnTo>
                <a:lnTo>
                  <a:pt x="9873048" y="137775"/>
                </a:lnTo>
                <a:lnTo>
                  <a:pt x="9883651" y="118038"/>
                </a:lnTo>
                <a:lnTo>
                  <a:pt x="9892039" y="100778"/>
                </a:lnTo>
                <a:lnTo>
                  <a:pt x="9898338" y="86491"/>
                </a:lnTo>
                <a:lnTo>
                  <a:pt x="9905189" y="68819"/>
                </a:lnTo>
                <a:lnTo>
                  <a:pt x="9905998" y="66424"/>
                </a:lnTo>
                <a:lnTo>
                  <a:pt x="9905998" y="0"/>
                </a:lnTo>
                <a:lnTo>
                  <a:pt x="9905189" y="1382"/>
                </a:lnTo>
                <a:lnTo>
                  <a:pt x="9902679" y="8236"/>
                </a:lnTo>
                <a:lnTo>
                  <a:pt x="9898338" y="19054"/>
                </a:lnTo>
                <a:lnTo>
                  <a:pt x="9873048" y="70338"/>
                </a:lnTo>
                <a:lnTo>
                  <a:pt x="9844680" y="115262"/>
                </a:lnTo>
                <a:lnTo>
                  <a:pt x="9805906" y="164150"/>
                </a:lnTo>
                <a:lnTo>
                  <a:pt x="9755698" y="213039"/>
                </a:lnTo>
                <a:lnTo>
                  <a:pt x="9693028" y="257963"/>
                </a:lnTo>
                <a:lnTo>
                  <a:pt x="9656698" y="277700"/>
                </a:lnTo>
                <a:lnTo>
                  <a:pt x="9616868" y="294960"/>
                </a:lnTo>
                <a:lnTo>
                  <a:pt x="9573409" y="309247"/>
                </a:lnTo>
                <a:lnTo>
                  <a:pt x="9526191" y="320065"/>
                </a:lnTo>
                <a:lnTo>
                  <a:pt x="9475087" y="326919"/>
                </a:lnTo>
                <a:lnTo>
                  <a:pt x="9419969" y="329314"/>
                </a:lnTo>
                <a:lnTo>
                  <a:pt x="962645" y="329314"/>
                </a:lnTo>
                <a:lnTo>
                  <a:pt x="907531" y="331735"/>
                </a:lnTo>
                <a:lnTo>
                  <a:pt x="856478" y="338663"/>
                </a:lnTo>
                <a:lnTo>
                  <a:pt x="809352" y="349597"/>
                </a:lnTo>
                <a:lnTo>
                  <a:pt x="766020" y="364038"/>
                </a:lnTo>
                <a:lnTo>
                  <a:pt x="726347" y="381483"/>
                </a:lnTo>
                <a:lnTo>
                  <a:pt x="690202" y="401433"/>
                </a:lnTo>
                <a:lnTo>
                  <a:pt x="657449" y="423385"/>
                </a:lnTo>
                <a:lnTo>
                  <a:pt x="627956" y="446841"/>
                </a:lnTo>
                <a:lnTo>
                  <a:pt x="601590" y="471298"/>
                </a:lnTo>
                <a:lnTo>
                  <a:pt x="578216" y="496255"/>
                </a:lnTo>
                <a:lnTo>
                  <a:pt x="557701" y="521213"/>
                </a:lnTo>
                <a:lnTo>
                  <a:pt x="539913" y="545670"/>
                </a:lnTo>
                <a:lnTo>
                  <a:pt x="524717" y="569125"/>
                </a:lnTo>
                <a:lnTo>
                  <a:pt x="511980" y="591078"/>
                </a:lnTo>
                <a:lnTo>
                  <a:pt x="501569" y="611028"/>
                </a:lnTo>
                <a:lnTo>
                  <a:pt x="493350" y="628473"/>
                </a:lnTo>
                <a:lnTo>
                  <a:pt x="487190" y="642914"/>
                </a:lnTo>
                <a:lnTo>
                  <a:pt x="480512" y="660776"/>
                </a:lnTo>
                <a:lnTo>
                  <a:pt x="478943" y="660776"/>
                </a:lnTo>
                <a:lnTo>
                  <a:pt x="476503" y="653848"/>
                </a:lnTo>
                <a:lnTo>
                  <a:pt x="472275" y="642914"/>
                </a:lnTo>
                <a:lnTo>
                  <a:pt x="466130" y="628473"/>
                </a:lnTo>
                <a:lnTo>
                  <a:pt x="457935" y="611028"/>
                </a:lnTo>
                <a:close/>
              </a:path>
            </a:pathLst>
          </a:custGeom>
          <a:solidFill>
            <a:srgbClr val="0097C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" y="6362700"/>
            <a:ext cx="9905998" cy="0"/>
          </a:xfrm>
          <a:custGeom>
            <a:avLst/>
            <a:gdLst/>
            <a:ahLst/>
            <a:cxnLst/>
            <a:rect l="l" t="t" r="r" b="b"/>
            <a:pathLst>
              <a:path w="9905998">
                <a:moveTo>
                  <a:pt x="9905998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0097C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0" y="0"/>
            <a:ext cx="9906000" cy="6362700"/>
          </a:xfrm>
          <a:custGeom>
            <a:avLst/>
            <a:gdLst/>
            <a:ahLst/>
            <a:cxnLst/>
            <a:rect l="l" t="t" r="r" b="b"/>
            <a:pathLst>
              <a:path w="9906000" h="6362700">
                <a:moveTo>
                  <a:pt x="9906000" y="0"/>
                </a:moveTo>
                <a:lnTo>
                  <a:pt x="0" y="0"/>
                </a:lnTo>
                <a:lnTo>
                  <a:pt x="0" y="6362700"/>
                </a:lnTo>
                <a:lnTo>
                  <a:pt x="9906000" y="6362700"/>
                </a:lnTo>
                <a:lnTo>
                  <a:pt x="9906000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0" y="0"/>
            <a:ext cx="9906000" cy="1128776"/>
          </a:xfrm>
          <a:custGeom>
            <a:avLst/>
            <a:gdLst/>
            <a:ahLst/>
            <a:cxnLst/>
            <a:rect l="l" t="t" r="r" b="b"/>
            <a:pathLst>
              <a:path w="9906000" h="1128776">
                <a:moveTo>
                  <a:pt x="0" y="0"/>
                </a:moveTo>
                <a:lnTo>
                  <a:pt x="0" y="801877"/>
                </a:lnTo>
                <a:lnTo>
                  <a:pt x="44018" y="809048"/>
                </a:lnTo>
                <a:lnTo>
                  <a:pt x="84978" y="817151"/>
                </a:lnTo>
                <a:lnTo>
                  <a:pt x="123033" y="826194"/>
                </a:lnTo>
                <a:lnTo>
                  <a:pt x="158341" y="836180"/>
                </a:lnTo>
                <a:lnTo>
                  <a:pt x="191055" y="847115"/>
                </a:lnTo>
                <a:lnTo>
                  <a:pt x="221332" y="859006"/>
                </a:lnTo>
                <a:lnTo>
                  <a:pt x="249326" y="871857"/>
                </a:lnTo>
                <a:lnTo>
                  <a:pt x="275193" y="885673"/>
                </a:lnTo>
                <a:lnTo>
                  <a:pt x="299089" y="900461"/>
                </a:lnTo>
                <a:lnTo>
                  <a:pt x="321168" y="916225"/>
                </a:lnTo>
                <a:lnTo>
                  <a:pt x="341587" y="932971"/>
                </a:lnTo>
                <a:lnTo>
                  <a:pt x="360500" y="950705"/>
                </a:lnTo>
                <a:lnTo>
                  <a:pt x="378063" y="969432"/>
                </a:lnTo>
                <a:lnTo>
                  <a:pt x="394431" y="989157"/>
                </a:lnTo>
                <a:lnTo>
                  <a:pt x="409760" y="1009886"/>
                </a:lnTo>
                <a:lnTo>
                  <a:pt x="424204" y="1031624"/>
                </a:lnTo>
                <a:lnTo>
                  <a:pt x="437920" y="1054376"/>
                </a:lnTo>
                <a:lnTo>
                  <a:pt x="451063" y="1078149"/>
                </a:lnTo>
                <a:lnTo>
                  <a:pt x="463787" y="1102947"/>
                </a:lnTo>
                <a:lnTo>
                  <a:pt x="476250" y="1128776"/>
                </a:lnTo>
                <a:lnTo>
                  <a:pt x="492137" y="1105914"/>
                </a:lnTo>
                <a:lnTo>
                  <a:pt x="507125" y="1083119"/>
                </a:lnTo>
                <a:lnTo>
                  <a:pt x="521491" y="1060491"/>
                </a:lnTo>
                <a:lnTo>
                  <a:pt x="535515" y="1038132"/>
                </a:lnTo>
                <a:lnTo>
                  <a:pt x="549474" y="1016144"/>
                </a:lnTo>
                <a:lnTo>
                  <a:pt x="578314" y="973690"/>
                </a:lnTo>
                <a:lnTo>
                  <a:pt x="610240" y="933941"/>
                </a:lnTo>
                <a:lnTo>
                  <a:pt x="647482" y="897713"/>
                </a:lnTo>
                <a:lnTo>
                  <a:pt x="692267" y="865821"/>
                </a:lnTo>
                <a:lnTo>
                  <a:pt x="746824" y="839079"/>
                </a:lnTo>
                <a:lnTo>
                  <a:pt x="813383" y="818301"/>
                </a:lnTo>
                <a:lnTo>
                  <a:pt x="851860" y="810403"/>
                </a:lnTo>
                <a:lnTo>
                  <a:pt x="894172" y="804302"/>
                </a:lnTo>
                <a:lnTo>
                  <a:pt x="940600" y="800100"/>
                </a:lnTo>
                <a:lnTo>
                  <a:pt x="9467850" y="800100"/>
                </a:lnTo>
                <a:lnTo>
                  <a:pt x="9502265" y="799084"/>
                </a:lnTo>
                <a:lnTo>
                  <a:pt x="9535266" y="795633"/>
                </a:lnTo>
                <a:lnTo>
                  <a:pt x="9566869" y="789889"/>
                </a:lnTo>
                <a:lnTo>
                  <a:pt x="9597091" y="781988"/>
                </a:lnTo>
                <a:lnTo>
                  <a:pt x="9625947" y="772072"/>
                </a:lnTo>
                <a:lnTo>
                  <a:pt x="9653453" y="760280"/>
                </a:lnTo>
                <a:lnTo>
                  <a:pt x="9679627" y="746750"/>
                </a:lnTo>
                <a:lnTo>
                  <a:pt x="9704484" y="731623"/>
                </a:lnTo>
                <a:lnTo>
                  <a:pt x="9728041" y="715038"/>
                </a:lnTo>
                <a:lnTo>
                  <a:pt x="9750313" y="697134"/>
                </a:lnTo>
                <a:lnTo>
                  <a:pt x="9771318" y="678051"/>
                </a:lnTo>
                <a:lnTo>
                  <a:pt x="9791072" y="657929"/>
                </a:lnTo>
                <a:lnTo>
                  <a:pt x="9809590" y="636906"/>
                </a:lnTo>
                <a:lnTo>
                  <a:pt x="9826889" y="615122"/>
                </a:lnTo>
                <a:lnTo>
                  <a:pt x="9842986" y="592716"/>
                </a:lnTo>
                <a:lnTo>
                  <a:pt x="9857896" y="569829"/>
                </a:lnTo>
                <a:lnTo>
                  <a:pt x="9871636" y="546599"/>
                </a:lnTo>
                <a:lnTo>
                  <a:pt x="9895672" y="499670"/>
                </a:lnTo>
                <a:lnTo>
                  <a:pt x="9906000" y="476250"/>
                </a:lnTo>
                <a:lnTo>
                  <a:pt x="9906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" y="438908"/>
            <a:ext cx="9905998" cy="724683"/>
          </a:xfrm>
          <a:custGeom>
            <a:avLst/>
            <a:gdLst/>
            <a:ahLst/>
            <a:cxnLst/>
            <a:rect l="l" t="t" r="r" b="b"/>
            <a:pathLst>
              <a:path w="9905998" h="724683">
                <a:moveTo>
                  <a:pt x="457935" y="611028"/>
                </a:moveTo>
                <a:lnTo>
                  <a:pt x="447560" y="591078"/>
                </a:lnTo>
                <a:lnTo>
                  <a:pt x="434874" y="569125"/>
                </a:lnTo>
                <a:lnTo>
                  <a:pt x="419746" y="545670"/>
                </a:lnTo>
                <a:lnTo>
                  <a:pt x="402044" y="521213"/>
                </a:lnTo>
                <a:lnTo>
                  <a:pt x="381638" y="496255"/>
                </a:lnTo>
                <a:lnTo>
                  <a:pt x="358396" y="471298"/>
                </a:lnTo>
                <a:lnTo>
                  <a:pt x="332187" y="446841"/>
                </a:lnTo>
                <a:lnTo>
                  <a:pt x="302882" y="423385"/>
                </a:lnTo>
                <a:lnTo>
                  <a:pt x="270347" y="401433"/>
                </a:lnTo>
                <a:lnTo>
                  <a:pt x="234453" y="381483"/>
                </a:lnTo>
                <a:lnTo>
                  <a:pt x="195068" y="364038"/>
                </a:lnTo>
                <a:lnTo>
                  <a:pt x="152061" y="349597"/>
                </a:lnTo>
                <a:lnTo>
                  <a:pt x="105302" y="338663"/>
                </a:lnTo>
                <a:lnTo>
                  <a:pt x="54658" y="331735"/>
                </a:lnTo>
                <a:lnTo>
                  <a:pt x="0" y="329314"/>
                </a:lnTo>
                <a:lnTo>
                  <a:pt x="0" y="396751"/>
                </a:lnTo>
                <a:lnTo>
                  <a:pt x="54658" y="399146"/>
                </a:lnTo>
                <a:lnTo>
                  <a:pt x="105302" y="406000"/>
                </a:lnTo>
                <a:lnTo>
                  <a:pt x="152061" y="416818"/>
                </a:lnTo>
                <a:lnTo>
                  <a:pt x="195068" y="431105"/>
                </a:lnTo>
                <a:lnTo>
                  <a:pt x="234453" y="448365"/>
                </a:lnTo>
                <a:lnTo>
                  <a:pt x="270347" y="468102"/>
                </a:lnTo>
                <a:lnTo>
                  <a:pt x="302882" y="489821"/>
                </a:lnTo>
                <a:lnTo>
                  <a:pt x="332187" y="513026"/>
                </a:lnTo>
                <a:lnTo>
                  <a:pt x="358396" y="537222"/>
                </a:lnTo>
                <a:lnTo>
                  <a:pt x="381638" y="561914"/>
                </a:lnTo>
                <a:lnTo>
                  <a:pt x="402044" y="586606"/>
                </a:lnTo>
                <a:lnTo>
                  <a:pt x="419746" y="610803"/>
                </a:lnTo>
                <a:lnTo>
                  <a:pt x="434874" y="634008"/>
                </a:lnTo>
                <a:lnTo>
                  <a:pt x="447560" y="655727"/>
                </a:lnTo>
                <a:lnTo>
                  <a:pt x="457935" y="675464"/>
                </a:lnTo>
                <a:lnTo>
                  <a:pt x="466130" y="692724"/>
                </a:lnTo>
                <a:lnTo>
                  <a:pt x="472275" y="707011"/>
                </a:lnTo>
                <a:lnTo>
                  <a:pt x="478943" y="724683"/>
                </a:lnTo>
                <a:lnTo>
                  <a:pt x="480512" y="724683"/>
                </a:lnTo>
                <a:lnTo>
                  <a:pt x="501569" y="675464"/>
                </a:lnTo>
                <a:lnTo>
                  <a:pt x="524717" y="634008"/>
                </a:lnTo>
                <a:lnTo>
                  <a:pt x="557701" y="586606"/>
                </a:lnTo>
                <a:lnTo>
                  <a:pt x="601590" y="537222"/>
                </a:lnTo>
                <a:lnTo>
                  <a:pt x="657449" y="489821"/>
                </a:lnTo>
                <a:lnTo>
                  <a:pt x="690202" y="468102"/>
                </a:lnTo>
                <a:lnTo>
                  <a:pt x="726347" y="448365"/>
                </a:lnTo>
                <a:lnTo>
                  <a:pt x="766020" y="431105"/>
                </a:lnTo>
                <a:lnTo>
                  <a:pt x="809352" y="416818"/>
                </a:lnTo>
                <a:lnTo>
                  <a:pt x="856478" y="406000"/>
                </a:lnTo>
                <a:lnTo>
                  <a:pt x="907531" y="399146"/>
                </a:lnTo>
                <a:lnTo>
                  <a:pt x="962645" y="396751"/>
                </a:lnTo>
                <a:lnTo>
                  <a:pt x="9419969" y="396751"/>
                </a:lnTo>
                <a:lnTo>
                  <a:pt x="9475087" y="394356"/>
                </a:lnTo>
                <a:lnTo>
                  <a:pt x="9526191" y="387502"/>
                </a:lnTo>
                <a:lnTo>
                  <a:pt x="9573409" y="376684"/>
                </a:lnTo>
                <a:lnTo>
                  <a:pt x="9616868" y="362397"/>
                </a:lnTo>
                <a:lnTo>
                  <a:pt x="9656698" y="345137"/>
                </a:lnTo>
                <a:lnTo>
                  <a:pt x="9693028" y="325400"/>
                </a:lnTo>
                <a:lnTo>
                  <a:pt x="9725985" y="303681"/>
                </a:lnTo>
                <a:lnTo>
                  <a:pt x="9755698" y="280476"/>
                </a:lnTo>
                <a:lnTo>
                  <a:pt x="9782295" y="256279"/>
                </a:lnTo>
                <a:lnTo>
                  <a:pt x="9805906" y="231587"/>
                </a:lnTo>
                <a:lnTo>
                  <a:pt x="9826658" y="206895"/>
                </a:lnTo>
                <a:lnTo>
                  <a:pt x="9844680" y="182699"/>
                </a:lnTo>
                <a:lnTo>
                  <a:pt x="9860101" y="159494"/>
                </a:lnTo>
                <a:lnTo>
                  <a:pt x="9873048" y="137775"/>
                </a:lnTo>
                <a:lnTo>
                  <a:pt x="9883651" y="118038"/>
                </a:lnTo>
                <a:lnTo>
                  <a:pt x="9892039" y="100778"/>
                </a:lnTo>
                <a:lnTo>
                  <a:pt x="9898338" y="86491"/>
                </a:lnTo>
                <a:lnTo>
                  <a:pt x="9905189" y="68819"/>
                </a:lnTo>
                <a:lnTo>
                  <a:pt x="9905998" y="66424"/>
                </a:lnTo>
                <a:lnTo>
                  <a:pt x="9905998" y="0"/>
                </a:lnTo>
                <a:lnTo>
                  <a:pt x="9905189" y="1382"/>
                </a:lnTo>
                <a:lnTo>
                  <a:pt x="9902679" y="8236"/>
                </a:lnTo>
                <a:lnTo>
                  <a:pt x="9898338" y="19054"/>
                </a:lnTo>
                <a:lnTo>
                  <a:pt x="9873048" y="70338"/>
                </a:lnTo>
                <a:lnTo>
                  <a:pt x="9844680" y="115262"/>
                </a:lnTo>
                <a:lnTo>
                  <a:pt x="9805906" y="164150"/>
                </a:lnTo>
                <a:lnTo>
                  <a:pt x="9755698" y="213039"/>
                </a:lnTo>
                <a:lnTo>
                  <a:pt x="9693028" y="257963"/>
                </a:lnTo>
                <a:lnTo>
                  <a:pt x="9656698" y="277700"/>
                </a:lnTo>
                <a:lnTo>
                  <a:pt x="9616868" y="294960"/>
                </a:lnTo>
                <a:lnTo>
                  <a:pt x="9573409" y="309247"/>
                </a:lnTo>
                <a:lnTo>
                  <a:pt x="9526191" y="320065"/>
                </a:lnTo>
                <a:lnTo>
                  <a:pt x="9475087" y="326919"/>
                </a:lnTo>
                <a:lnTo>
                  <a:pt x="9419969" y="329314"/>
                </a:lnTo>
                <a:lnTo>
                  <a:pt x="962645" y="329314"/>
                </a:lnTo>
                <a:lnTo>
                  <a:pt x="907531" y="331735"/>
                </a:lnTo>
                <a:lnTo>
                  <a:pt x="856478" y="338663"/>
                </a:lnTo>
                <a:lnTo>
                  <a:pt x="809352" y="349597"/>
                </a:lnTo>
                <a:lnTo>
                  <a:pt x="766020" y="364038"/>
                </a:lnTo>
                <a:lnTo>
                  <a:pt x="726347" y="381483"/>
                </a:lnTo>
                <a:lnTo>
                  <a:pt x="690202" y="401433"/>
                </a:lnTo>
                <a:lnTo>
                  <a:pt x="657449" y="423385"/>
                </a:lnTo>
                <a:lnTo>
                  <a:pt x="627956" y="446841"/>
                </a:lnTo>
                <a:lnTo>
                  <a:pt x="601590" y="471298"/>
                </a:lnTo>
                <a:lnTo>
                  <a:pt x="578216" y="496255"/>
                </a:lnTo>
                <a:lnTo>
                  <a:pt x="557701" y="521213"/>
                </a:lnTo>
                <a:lnTo>
                  <a:pt x="539913" y="545670"/>
                </a:lnTo>
                <a:lnTo>
                  <a:pt x="524717" y="569125"/>
                </a:lnTo>
                <a:lnTo>
                  <a:pt x="511980" y="591078"/>
                </a:lnTo>
                <a:lnTo>
                  <a:pt x="501569" y="611028"/>
                </a:lnTo>
                <a:lnTo>
                  <a:pt x="493350" y="628473"/>
                </a:lnTo>
                <a:lnTo>
                  <a:pt x="487190" y="642914"/>
                </a:lnTo>
                <a:lnTo>
                  <a:pt x="480512" y="660776"/>
                </a:lnTo>
                <a:lnTo>
                  <a:pt x="478943" y="660776"/>
                </a:lnTo>
                <a:lnTo>
                  <a:pt x="476503" y="653848"/>
                </a:lnTo>
                <a:lnTo>
                  <a:pt x="472275" y="642914"/>
                </a:lnTo>
                <a:lnTo>
                  <a:pt x="466130" y="628473"/>
                </a:lnTo>
                <a:lnTo>
                  <a:pt x="457935" y="61102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" y="6362700"/>
            <a:ext cx="9905998" cy="0"/>
          </a:xfrm>
          <a:custGeom>
            <a:avLst/>
            <a:gdLst/>
            <a:ahLst/>
            <a:cxnLst/>
            <a:rect l="l" t="t" r="r" b="b"/>
            <a:pathLst>
              <a:path w="9905998">
                <a:moveTo>
                  <a:pt x="9905998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0097C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0" y="409956"/>
            <a:ext cx="9906000" cy="8351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45720" y="605028"/>
            <a:ext cx="106680" cy="1066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" y="438908"/>
            <a:ext cx="9905998" cy="724683"/>
          </a:xfrm>
          <a:custGeom>
            <a:avLst/>
            <a:gdLst/>
            <a:ahLst/>
            <a:cxnLst/>
            <a:rect l="l" t="t" r="r" b="b"/>
            <a:pathLst>
              <a:path w="9905998" h="724683">
                <a:moveTo>
                  <a:pt x="457935" y="611028"/>
                </a:moveTo>
                <a:lnTo>
                  <a:pt x="447560" y="591078"/>
                </a:lnTo>
                <a:lnTo>
                  <a:pt x="434874" y="569125"/>
                </a:lnTo>
                <a:lnTo>
                  <a:pt x="419746" y="545670"/>
                </a:lnTo>
                <a:lnTo>
                  <a:pt x="402044" y="521213"/>
                </a:lnTo>
                <a:lnTo>
                  <a:pt x="381638" y="496255"/>
                </a:lnTo>
                <a:lnTo>
                  <a:pt x="358396" y="471298"/>
                </a:lnTo>
                <a:lnTo>
                  <a:pt x="332187" y="446841"/>
                </a:lnTo>
                <a:lnTo>
                  <a:pt x="302882" y="423385"/>
                </a:lnTo>
                <a:lnTo>
                  <a:pt x="270347" y="401433"/>
                </a:lnTo>
                <a:lnTo>
                  <a:pt x="234453" y="381483"/>
                </a:lnTo>
                <a:lnTo>
                  <a:pt x="195068" y="364038"/>
                </a:lnTo>
                <a:lnTo>
                  <a:pt x="152061" y="349597"/>
                </a:lnTo>
                <a:lnTo>
                  <a:pt x="105302" y="338663"/>
                </a:lnTo>
                <a:lnTo>
                  <a:pt x="54658" y="331735"/>
                </a:lnTo>
                <a:lnTo>
                  <a:pt x="0" y="329314"/>
                </a:lnTo>
                <a:lnTo>
                  <a:pt x="0" y="396751"/>
                </a:lnTo>
                <a:lnTo>
                  <a:pt x="54658" y="399146"/>
                </a:lnTo>
                <a:lnTo>
                  <a:pt x="105302" y="406000"/>
                </a:lnTo>
                <a:lnTo>
                  <a:pt x="152061" y="416818"/>
                </a:lnTo>
                <a:lnTo>
                  <a:pt x="195068" y="431105"/>
                </a:lnTo>
                <a:lnTo>
                  <a:pt x="234453" y="448365"/>
                </a:lnTo>
                <a:lnTo>
                  <a:pt x="270347" y="468102"/>
                </a:lnTo>
                <a:lnTo>
                  <a:pt x="302882" y="489821"/>
                </a:lnTo>
                <a:lnTo>
                  <a:pt x="332187" y="513026"/>
                </a:lnTo>
                <a:lnTo>
                  <a:pt x="358396" y="537222"/>
                </a:lnTo>
                <a:lnTo>
                  <a:pt x="381638" y="561914"/>
                </a:lnTo>
                <a:lnTo>
                  <a:pt x="402044" y="586606"/>
                </a:lnTo>
                <a:lnTo>
                  <a:pt x="419746" y="610803"/>
                </a:lnTo>
                <a:lnTo>
                  <a:pt x="434874" y="634008"/>
                </a:lnTo>
                <a:lnTo>
                  <a:pt x="447560" y="655727"/>
                </a:lnTo>
                <a:lnTo>
                  <a:pt x="457935" y="675464"/>
                </a:lnTo>
                <a:lnTo>
                  <a:pt x="466130" y="692724"/>
                </a:lnTo>
                <a:lnTo>
                  <a:pt x="472275" y="707011"/>
                </a:lnTo>
                <a:lnTo>
                  <a:pt x="478943" y="724683"/>
                </a:lnTo>
                <a:lnTo>
                  <a:pt x="480512" y="724683"/>
                </a:lnTo>
                <a:lnTo>
                  <a:pt x="501569" y="675464"/>
                </a:lnTo>
                <a:lnTo>
                  <a:pt x="524717" y="634008"/>
                </a:lnTo>
                <a:lnTo>
                  <a:pt x="557701" y="586606"/>
                </a:lnTo>
                <a:lnTo>
                  <a:pt x="601590" y="537222"/>
                </a:lnTo>
                <a:lnTo>
                  <a:pt x="657449" y="489821"/>
                </a:lnTo>
                <a:lnTo>
                  <a:pt x="690202" y="468102"/>
                </a:lnTo>
                <a:lnTo>
                  <a:pt x="726347" y="448365"/>
                </a:lnTo>
                <a:lnTo>
                  <a:pt x="766020" y="431105"/>
                </a:lnTo>
                <a:lnTo>
                  <a:pt x="809352" y="416818"/>
                </a:lnTo>
                <a:lnTo>
                  <a:pt x="856478" y="406000"/>
                </a:lnTo>
                <a:lnTo>
                  <a:pt x="907531" y="399146"/>
                </a:lnTo>
                <a:lnTo>
                  <a:pt x="962645" y="396751"/>
                </a:lnTo>
                <a:lnTo>
                  <a:pt x="9419969" y="396751"/>
                </a:lnTo>
                <a:lnTo>
                  <a:pt x="9475087" y="394356"/>
                </a:lnTo>
                <a:lnTo>
                  <a:pt x="9526191" y="387502"/>
                </a:lnTo>
                <a:lnTo>
                  <a:pt x="9573409" y="376684"/>
                </a:lnTo>
                <a:lnTo>
                  <a:pt x="9616868" y="362397"/>
                </a:lnTo>
                <a:lnTo>
                  <a:pt x="9656698" y="345137"/>
                </a:lnTo>
                <a:lnTo>
                  <a:pt x="9693028" y="325400"/>
                </a:lnTo>
                <a:lnTo>
                  <a:pt x="9725985" y="303681"/>
                </a:lnTo>
                <a:lnTo>
                  <a:pt x="9755698" y="280476"/>
                </a:lnTo>
                <a:lnTo>
                  <a:pt x="9782295" y="256279"/>
                </a:lnTo>
                <a:lnTo>
                  <a:pt x="9805906" y="231587"/>
                </a:lnTo>
                <a:lnTo>
                  <a:pt x="9826658" y="206895"/>
                </a:lnTo>
                <a:lnTo>
                  <a:pt x="9844680" y="182699"/>
                </a:lnTo>
                <a:lnTo>
                  <a:pt x="9860101" y="159494"/>
                </a:lnTo>
                <a:lnTo>
                  <a:pt x="9873048" y="137775"/>
                </a:lnTo>
                <a:lnTo>
                  <a:pt x="9883651" y="118038"/>
                </a:lnTo>
                <a:lnTo>
                  <a:pt x="9892039" y="100778"/>
                </a:lnTo>
                <a:lnTo>
                  <a:pt x="9898338" y="86491"/>
                </a:lnTo>
                <a:lnTo>
                  <a:pt x="9905189" y="68819"/>
                </a:lnTo>
                <a:lnTo>
                  <a:pt x="9905998" y="66424"/>
                </a:lnTo>
                <a:lnTo>
                  <a:pt x="9905998" y="0"/>
                </a:lnTo>
                <a:lnTo>
                  <a:pt x="9905189" y="1382"/>
                </a:lnTo>
                <a:lnTo>
                  <a:pt x="9902679" y="8236"/>
                </a:lnTo>
                <a:lnTo>
                  <a:pt x="9898338" y="19054"/>
                </a:lnTo>
                <a:lnTo>
                  <a:pt x="9873048" y="70338"/>
                </a:lnTo>
                <a:lnTo>
                  <a:pt x="9844680" y="115262"/>
                </a:lnTo>
                <a:lnTo>
                  <a:pt x="9805906" y="164150"/>
                </a:lnTo>
                <a:lnTo>
                  <a:pt x="9755698" y="213039"/>
                </a:lnTo>
                <a:lnTo>
                  <a:pt x="9693028" y="257963"/>
                </a:lnTo>
                <a:lnTo>
                  <a:pt x="9656698" y="277700"/>
                </a:lnTo>
                <a:lnTo>
                  <a:pt x="9616868" y="294960"/>
                </a:lnTo>
                <a:lnTo>
                  <a:pt x="9573409" y="309247"/>
                </a:lnTo>
                <a:lnTo>
                  <a:pt x="9526191" y="320065"/>
                </a:lnTo>
                <a:lnTo>
                  <a:pt x="9475087" y="326919"/>
                </a:lnTo>
                <a:lnTo>
                  <a:pt x="9419969" y="329314"/>
                </a:lnTo>
                <a:lnTo>
                  <a:pt x="962645" y="329314"/>
                </a:lnTo>
                <a:lnTo>
                  <a:pt x="907531" y="331735"/>
                </a:lnTo>
                <a:lnTo>
                  <a:pt x="856478" y="338663"/>
                </a:lnTo>
                <a:lnTo>
                  <a:pt x="809352" y="349597"/>
                </a:lnTo>
                <a:lnTo>
                  <a:pt x="766020" y="364038"/>
                </a:lnTo>
                <a:lnTo>
                  <a:pt x="726347" y="381483"/>
                </a:lnTo>
                <a:lnTo>
                  <a:pt x="690202" y="401433"/>
                </a:lnTo>
                <a:lnTo>
                  <a:pt x="657449" y="423385"/>
                </a:lnTo>
                <a:lnTo>
                  <a:pt x="627956" y="446841"/>
                </a:lnTo>
                <a:lnTo>
                  <a:pt x="601590" y="471298"/>
                </a:lnTo>
                <a:lnTo>
                  <a:pt x="578216" y="496255"/>
                </a:lnTo>
                <a:lnTo>
                  <a:pt x="557701" y="521213"/>
                </a:lnTo>
                <a:lnTo>
                  <a:pt x="539913" y="545670"/>
                </a:lnTo>
                <a:lnTo>
                  <a:pt x="524717" y="569125"/>
                </a:lnTo>
                <a:lnTo>
                  <a:pt x="511980" y="591078"/>
                </a:lnTo>
                <a:lnTo>
                  <a:pt x="501569" y="611028"/>
                </a:lnTo>
                <a:lnTo>
                  <a:pt x="493350" y="628473"/>
                </a:lnTo>
                <a:lnTo>
                  <a:pt x="487190" y="642914"/>
                </a:lnTo>
                <a:lnTo>
                  <a:pt x="480512" y="660776"/>
                </a:lnTo>
                <a:lnTo>
                  <a:pt x="478943" y="660776"/>
                </a:lnTo>
                <a:lnTo>
                  <a:pt x="476503" y="653848"/>
                </a:lnTo>
                <a:lnTo>
                  <a:pt x="472275" y="642914"/>
                </a:lnTo>
                <a:lnTo>
                  <a:pt x="466130" y="628473"/>
                </a:lnTo>
                <a:lnTo>
                  <a:pt x="457935" y="611028"/>
                </a:lnTo>
                <a:close/>
              </a:path>
            </a:pathLst>
          </a:custGeom>
          <a:solidFill>
            <a:srgbClr val="0097C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49250" y="6456446"/>
            <a:ext cx="1362456" cy="3157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4146041" y="409604"/>
            <a:ext cx="945931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60"/>
              </a:lnSpc>
              <a:spcBef>
                <a:spcPts val="128"/>
              </a:spcBef>
            </a:pPr>
            <a:r>
              <a:rPr sz="2400" b="1" spc="0" dirty="0" smtClean="0">
                <a:solidFill>
                  <a:srgbClr val="0097C6"/>
                </a:solidFill>
                <a:latin typeface="Arial Narrow"/>
                <a:cs typeface="Arial Narrow"/>
              </a:rPr>
              <a:t>Module</a:t>
            </a:r>
            <a:endParaRPr sz="2400">
              <a:latin typeface="Arial Narrow"/>
              <a:cs typeface="Arial Narrow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5089397" y="409604"/>
            <a:ext cx="849597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60"/>
              </a:lnSpc>
              <a:spcBef>
                <a:spcPts val="128"/>
              </a:spcBef>
            </a:pPr>
            <a:r>
              <a:rPr sz="2400" b="1" spc="0" dirty="0" smtClean="0">
                <a:solidFill>
                  <a:srgbClr val="0097C6"/>
                </a:solidFill>
                <a:latin typeface="Arial Narrow"/>
                <a:cs typeface="Arial Narrow"/>
              </a:rPr>
              <a:t>Ob</a:t>
            </a:r>
            <a:r>
              <a:rPr sz="2400" b="1" spc="4" dirty="0" smtClean="0">
                <a:solidFill>
                  <a:srgbClr val="0097C6"/>
                </a:solidFill>
                <a:latin typeface="Arial Narrow"/>
                <a:cs typeface="Arial Narrow"/>
              </a:rPr>
              <a:t>j</a:t>
            </a:r>
            <a:r>
              <a:rPr sz="2400" b="1" spc="0" dirty="0" smtClean="0">
                <a:solidFill>
                  <a:srgbClr val="0097C6"/>
                </a:solidFill>
                <a:latin typeface="Arial Narrow"/>
                <a:cs typeface="Arial Narrow"/>
              </a:rPr>
              <a:t>ect</a:t>
            </a:r>
            <a:endParaRPr sz="2400">
              <a:latin typeface="Arial Narrow"/>
              <a:cs typeface="Arial Narrow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420116" y="1633580"/>
            <a:ext cx="133811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0"/>
              </a:lnSpc>
              <a:spcBef>
                <a:spcPts val="76"/>
              </a:spcBef>
            </a:pPr>
            <a:r>
              <a:rPr sz="1400" spc="0" dirty="0" smtClean="0">
                <a:solidFill>
                  <a:srgbClr val="0097C6"/>
                </a:solidFill>
                <a:latin typeface="Wingdings"/>
                <a:cs typeface="Wingdings"/>
              </a:rPr>
              <a:t></a:t>
            </a:r>
            <a:endParaRPr sz="1400">
              <a:latin typeface="Wingdings"/>
              <a:cs typeface="Wingdings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648716" y="1633514"/>
            <a:ext cx="2687181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sz="1400" spc="4" dirty="0" smtClean="0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n</a:t>
            </a:r>
            <a:r>
              <a:rPr sz="1400" spc="4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rod</a:t>
            </a:r>
            <a:r>
              <a:rPr sz="1400" spc="-14" dirty="0" smtClean="0">
                <a:solidFill>
                  <a:srgbClr val="253046"/>
                </a:solidFill>
                <a:latin typeface="Arial"/>
                <a:cs typeface="Arial"/>
              </a:rPr>
              <a:t>u</a:t>
            </a:r>
            <a:r>
              <a:rPr sz="1400" spc="4" dirty="0" smtClean="0">
                <a:solidFill>
                  <a:srgbClr val="253046"/>
                </a:solidFill>
                <a:latin typeface="Arial"/>
                <a:cs typeface="Arial"/>
              </a:rPr>
              <a:t>c</a:t>
            </a:r>
            <a:r>
              <a:rPr sz="1400" spc="-4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ion</a:t>
            </a:r>
            <a:r>
              <a:rPr sz="1400" spc="-50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about</a:t>
            </a:r>
            <a:r>
              <a:rPr sz="1400" spc="-59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400" spc="-159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eradata</a:t>
            </a:r>
            <a:r>
              <a:rPr sz="1400" spc="-3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400" spc="-4" dirty="0" smtClean="0">
                <a:solidFill>
                  <a:srgbClr val="253046"/>
                </a:solidFill>
                <a:latin typeface="Arial"/>
                <a:cs typeface="Arial"/>
              </a:rPr>
              <a:t>U</a:t>
            </a:r>
            <a:r>
              <a:rPr sz="1400" spc="4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ili</a:t>
            </a:r>
            <a:r>
              <a:rPr sz="1400" spc="4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y</a:t>
            </a:r>
            <a:endParaRPr sz="14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420116" y="1999340"/>
            <a:ext cx="133811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0"/>
              </a:lnSpc>
              <a:spcBef>
                <a:spcPts val="76"/>
              </a:spcBef>
            </a:pPr>
            <a:r>
              <a:rPr sz="1400" spc="0" dirty="0" smtClean="0">
                <a:solidFill>
                  <a:srgbClr val="0097C6"/>
                </a:solidFill>
                <a:latin typeface="Wingdings"/>
                <a:cs typeface="Wingdings"/>
              </a:rPr>
              <a:t></a:t>
            </a:r>
            <a:endParaRPr sz="1400">
              <a:latin typeface="Wingdings"/>
              <a:cs typeface="Wingdings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48716" y="1999274"/>
            <a:ext cx="2011394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sz="1400" spc="4" dirty="0" smtClean="0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n</a:t>
            </a:r>
            <a:r>
              <a:rPr sz="1400" spc="4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rod</a:t>
            </a:r>
            <a:r>
              <a:rPr sz="1400" spc="-14" dirty="0" smtClean="0">
                <a:solidFill>
                  <a:srgbClr val="253046"/>
                </a:solidFill>
                <a:latin typeface="Arial"/>
                <a:cs typeface="Arial"/>
              </a:rPr>
              <a:t>u</a:t>
            </a:r>
            <a:r>
              <a:rPr sz="1400" spc="4" dirty="0" smtClean="0">
                <a:solidFill>
                  <a:srgbClr val="253046"/>
                </a:solidFill>
                <a:latin typeface="Arial"/>
                <a:cs typeface="Arial"/>
              </a:rPr>
              <a:t>c</a:t>
            </a:r>
            <a:r>
              <a:rPr sz="1400" spc="-4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ion</a:t>
            </a:r>
            <a:r>
              <a:rPr sz="1400" spc="-50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400" spc="4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sz="1400" spc="-1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400" spc="-4" dirty="0" smtClean="0">
                <a:solidFill>
                  <a:srgbClr val="253046"/>
                </a:solidFill>
                <a:latin typeface="Arial"/>
                <a:cs typeface="Arial"/>
              </a:rPr>
              <a:t>F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sz="1400" spc="4" dirty="0" smtClean="0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1400" spc="-25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Load</a:t>
            </a:r>
            <a:endParaRPr sz="14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20116" y="2365107"/>
            <a:ext cx="133996" cy="204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sz="1400" spc="0" dirty="0" smtClean="0">
                <a:solidFill>
                  <a:srgbClr val="0097C6"/>
                </a:solidFill>
                <a:latin typeface="Wingdings"/>
                <a:cs typeface="Wingdings"/>
              </a:rPr>
              <a:t></a:t>
            </a:r>
            <a:endParaRPr sz="1400">
              <a:latin typeface="Wingdings"/>
              <a:cs typeface="Wingdings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48716" y="2365041"/>
            <a:ext cx="1955489" cy="204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Su</a:t>
            </a:r>
            <a:r>
              <a:rPr sz="1400" spc="-4" dirty="0" smtClean="0">
                <a:solidFill>
                  <a:srgbClr val="253046"/>
                </a:solidFill>
                <a:latin typeface="Arial"/>
                <a:cs typeface="Arial"/>
              </a:rPr>
              <a:t>p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po</a:t>
            </a:r>
            <a:r>
              <a:rPr sz="1400" spc="-4" dirty="0" smtClean="0">
                <a:solidFill>
                  <a:srgbClr val="253046"/>
                </a:solidFill>
                <a:latin typeface="Arial"/>
                <a:cs typeface="Arial"/>
              </a:rPr>
              <a:t>r</a:t>
            </a:r>
            <a:r>
              <a:rPr sz="1400" spc="4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ing</a:t>
            </a:r>
            <a:r>
              <a:rPr sz="1400" spc="-5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En</a:t>
            </a:r>
            <a:r>
              <a:rPr sz="1400" spc="-25" dirty="0" smtClean="0">
                <a:solidFill>
                  <a:srgbClr val="253046"/>
                </a:solidFill>
                <a:latin typeface="Arial"/>
                <a:cs typeface="Arial"/>
              </a:rPr>
              <a:t>v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iro</a:t>
            </a:r>
            <a:r>
              <a:rPr sz="1400" spc="-4" dirty="0" smtClean="0">
                <a:solidFill>
                  <a:srgbClr val="253046"/>
                </a:solidFill>
                <a:latin typeface="Arial"/>
                <a:cs typeface="Arial"/>
              </a:rPr>
              <a:t>nm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ent</a:t>
            </a:r>
            <a:endParaRPr sz="14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20116" y="2731114"/>
            <a:ext cx="133811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0"/>
              </a:lnSpc>
              <a:spcBef>
                <a:spcPts val="76"/>
              </a:spcBef>
            </a:pPr>
            <a:r>
              <a:rPr sz="1400" spc="0" dirty="0" smtClean="0">
                <a:solidFill>
                  <a:srgbClr val="0097C6"/>
                </a:solidFill>
                <a:latin typeface="Wingdings"/>
                <a:cs typeface="Wingdings"/>
              </a:rPr>
              <a:t></a:t>
            </a:r>
            <a:endParaRPr sz="1400">
              <a:latin typeface="Wingdings"/>
              <a:cs typeface="Wingdings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48716" y="2731048"/>
            <a:ext cx="2534371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Key</a:t>
            </a:r>
            <a:r>
              <a:rPr sz="1400" spc="-25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require</a:t>
            </a:r>
            <a:r>
              <a:rPr sz="1400" spc="-4" dirty="0" smtClean="0">
                <a:solidFill>
                  <a:srgbClr val="253046"/>
                </a:solidFill>
                <a:latin typeface="Arial"/>
                <a:cs typeface="Arial"/>
              </a:rPr>
              <a:t>m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en</a:t>
            </a:r>
            <a:r>
              <a:rPr sz="1400" spc="4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sz="1400" spc="-4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400" spc="4" dirty="0" smtClean="0">
                <a:solidFill>
                  <a:srgbClr val="253046"/>
                </a:solidFill>
                <a:latin typeface="Arial"/>
                <a:cs typeface="Arial"/>
              </a:rPr>
              <a:t>f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or</a:t>
            </a:r>
            <a:r>
              <a:rPr sz="1400" spc="-29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400" spc="-4" dirty="0" smtClean="0">
                <a:solidFill>
                  <a:srgbClr val="253046"/>
                </a:solidFill>
                <a:latin typeface="Arial"/>
                <a:cs typeface="Arial"/>
              </a:rPr>
              <a:t>F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sz="1400" spc="4" dirty="0" smtClean="0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1400" spc="-9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Load</a:t>
            </a:r>
            <a:endParaRPr sz="14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20116" y="3096874"/>
            <a:ext cx="133811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0"/>
              </a:lnSpc>
              <a:spcBef>
                <a:spcPts val="76"/>
              </a:spcBef>
            </a:pPr>
            <a:r>
              <a:rPr sz="1400" spc="0" dirty="0" smtClean="0">
                <a:solidFill>
                  <a:srgbClr val="0097C6"/>
                </a:solidFill>
                <a:latin typeface="Wingdings"/>
                <a:cs typeface="Wingdings"/>
              </a:rPr>
              <a:t></a:t>
            </a:r>
            <a:endParaRPr sz="1400">
              <a:latin typeface="Wingdings"/>
              <a:cs typeface="Wingding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48716" y="3096808"/>
            <a:ext cx="2051692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Ba</a:t>
            </a:r>
            <a:r>
              <a:rPr sz="1400" spc="4" dirty="0" smtClean="0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ic</a:t>
            </a:r>
            <a:r>
              <a:rPr sz="1400" spc="-25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400" spc="4" dirty="0" smtClean="0">
                <a:solidFill>
                  <a:srgbClr val="253046"/>
                </a:solidFill>
                <a:latin typeface="Arial"/>
                <a:cs typeface="Arial"/>
              </a:rPr>
              <a:t>st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eps</a:t>
            </a:r>
            <a:r>
              <a:rPr sz="1400" spc="-3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400" spc="4" dirty="0" smtClean="0">
                <a:solidFill>
                  <a:srgbClr val="253046"/>
                </a:solidFill>
                <a:latin typeface="Arial"/>
                <a:cs typeface="Arial"/>
              </a:rPr>
              <a:t>f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or</a:t>
            </a:r>
            <a:r>
              <a:rPr sz="1400" spc="-1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400" spc="-4" dirty="0" smtClean="0">
                <a:solidFill>
                  <a:srgbClr val="253046"/>
                </a:solidFill>
                <a:latin typeface="Arial"/>
                <a:cs typeface="Arial"/>
              </a:rPr>
              <a:t>F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sz="1400" spc="4" dirty="0" smtClean="0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1400" spc="-25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Load</a:t>
            </a:r>
            <a:endParaRPr sz="14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20116" y="3462634"/>
            <a:ext cx="133811" cy="2037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0"/>
              </a:lnSpc>
              <a:spcBef>
                <a:spcPts val="76"/>
              </a:spcBef>
            </a:pPr>
            <a:r>
              <a:rPr sz="1400" spc="0" dirty="0" smtClean="0">
                <a:solidFill>
                  <a:srgbClr val="0097C6"/>
                </a:solidFill>
                <a:latin typeface="Wingdings"/>
                <a:cs typeface="Wingdings"/>
              </a:rPr>
              <a:t></a:t>
            </a:r>
            <a:endParaRPr sz="1400">
              <a:latin typeface="Wingdings"/>
              <a:cs typeface="Wingding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48716" y="3462568"/>
            <a:ext cx="1236230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Loading</a:t>
            </a:r>
            <a:r>
              <a:rPr sz="1400" spc="-39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Pha</a:t>
            </a:r>
            <a:r>
              <a:rPr sz="1400" spc="4" dirty="0" smtClean="0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endParaRPr sz="14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20116" y="3828775"/>
            <a:ext cx="133811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0"/>
              </a:lnSpc>
              <a:spcBef>
                <a:spcPts val="76"/>
              </a:spcBef>
            </a:pPr>
            <a:r>
              <a:rPr sz="1400" spc="0" dirty="0" smtClean="0">
                <a:solidFill>
                  <a:srgbClr val="0097C6"/>
                </a:solidFill>
                <a:latin typeface="Wingdings"/>
                <a:cs typeface="Wingdings"/>
              </a:rPr>
              <a:t></a:t>
            </a:r>
            <a:endParaRPr sz="1400">
              <a:latin typeface="Wingdings"/>
              <a:cs typeface="Wingding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48716" y="3828709"/>
            <a:ext cx="1934543" cy="2037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Si</a:t>
            </a:r>
            <a:r>
              <a:rPr sz="1400" spc="-4" dirty="0" smtClean="0">
                <a:solidFill>
                  <a:srgbClr val="253046"/>
                </a:solidFill>
                <a:latin typeface="Arial"/>
                <a:cs typeface="Arial"/>
              </a:rPr>
              <a:t>m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ple</a:t>
            </a:r>
            <a:r>
              <a:rPr sz="1400" spc="-1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400" spc="-4" dirty="0" smtClean="0">
                <a:solidFill>
                  <a:srgbClr val="253046"/>
                </a:solidFill>
                <a:latin typeface="Arial"/>
                <a:cs typeface="Arial"/>
              </a:rPr>
              <a:t>F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sz="1400" spc="4" dirty="0" smtClean="0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1400" spc="-25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Load</a:t>
            </a:r>
            <a:r>
              <a:rPr sz="1400" spc="-29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sz="1400" spc="4" dirty="0" smtClean="0">
                <a:solidFill>
                  <a:srgbClr val="253046"/>
                </a:solidFill>
                <a:latin typeface="Arial"/>
                <a:cs typeface="Arial"/>
              </a:rPr>
              <a:t>c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ript</a:t>
            </a:r>
            <a:endParaRPr sz="14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20116" y="4194535"/>
            <a:ext cx="133811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0"/>
              </a:lnSpc>
              <a:spcBef>
                <a:spcPts val="76"/>
              </a:spcBef>
            </a:pPr>
            <a:r>
              <a:rPr sz="1400" spc="0" dirty="0" smtClean="0">
                <a:solidFill>
                  <a:srgbClr val="0097C6"/>
                </a:solidFill>
                <a:latin typeface="Wingdings"/>
                <a:cs typeface="Wingdings"/>
              </a:rPr>
              <a:t></a:t>
            </a:r>
            <a:endParaRPr sz="1400">
              <a:latin typeface="Wingdings"/>
              <a:cs typeface="Wingding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48716" y="4194469"/>
            <a:ext cx="2315766" cy="2037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BEG</a:t>
            </a:r>
            <a:r>
              <a:rPr sz="1400" spc="4" dirty="0" smtClean="0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N</a:t>
            </a:r>
            <a:r>
              <a:rPr sz="1400" spc="-19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LOA</a:t>
            </a:r>
            <a:r>
              <a:rPr sz="1400" spc="-4" dirty="0" smtClean="0">
                <a:solidFill>
                  <a:srgbClr val="253046"/>
                </a:solidFill>
                <a:latin typeface="Arial"/>
                <a:cs typeface="Arial"/>
              </a:rPr>
              <a:t>D</a:t>
            </a:r>
            <a:r>
              <a:rPr sz="1400" spc="4" dirty="0" smtClean="0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sz="1400" spc="-4" dirty="0" smtClean="0">
                <a:solidFill>
                  <a:srgbClr val="253046"/>
                </a:solidFill>
                <a:latin typeface="Arial"/>
                <a:cs typeface="Arial"/>
              </a:rPr>
              <a:t>N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G</a:t>
            </a:r>
            <a:r>
              <a:rPr sz="1400" spc="-1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sz="1400" spc="4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sz="1400" spc="4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sz="1400" spc="-4" dirty="0" smtClean="0">
                <a:solidFill>
                  <a:srgbClr val="253046"/>
                </a:solidFill>
                <a:latin typeface="Arial"/>
                <a:cs typeface="Arial"/>
              </a:rPr>
              <a:t>m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ent</a:t>
            </a:r>
            <a:endParaRPr sz="14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20116" y="4560295"/>
            <a:ext cx="133811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0"/>
              </a:lnSpc>
              <a:spcBef>
                <a:spcPts val="76"/>
              </a:spcBef>
            </a:pPr>
            <a:r>
              <a:rPr sz="1400" spc="0" dirty="0" smtClean="0">
                <a:solidFill>
                  <a:srgbClr val="0097C6"/>
                </a:solidFill>
                <a:latin typeface="Wingdings"/>
                <a:cs typeface="Wingdings"/>
              </a:rPr>
              <a:t></a:t>
            </a:r>
            <a:endParaRPr sz="1400">
              <a:latin typeface="Wingdings"/>
              <a:cs typeface="Wingding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48716" y="4560229"/>
            <a:ext cx="2137814" cy="2037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sz="1400" spc="-4" dirty="0" smtClean="0">
                <a:solidFill>
                  <a:srgbClr val="253046"/>
                </a:solidFill>
                <a:latin typeface="Arial"/>
                <a:cs typeface="Arial"/>
              </a:rPr>
              <a:t>N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D</a:t>
            </a:r>
            <a:r>
              <a:rPr sz="1400" spc="-9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LOA</a:t>
            </a:r>
            <a:r>
              <a:rPr sz="1400" spc="-4" dirty="0" smtClean="0">
                <a:solidFill>
                  <a:srgbClr val="253046"/>
                </a:solidFill>
                <a:latin typeface="Arial"/>
                <a:cs typeface="Arial"/>
              </a:rPr>
              <a:t>D</a:t>
            </a:r>
            <a:r>
              <a:rPr sz="1400" spc="4" dirty="0" smtClean="0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sz="1400" spc="-4" dirty="0" smtClean="0">
                <a:solidFill>
                  <a:srgbClr val="253046"/>
                </a:solidFill>
                <a:latin typeface="Arial"/>
                <a:cs typeface="Arial"/>
              </a:rPr>
              <a:t>N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G</a:t>
            </a:r>
            <a:r>
              <a:rPr sz="1400" spc="-1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sz="1400" spc="4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sz="1400" spc="4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sz="1400" spc="-4" dirty="0" smtClean="0">
                <a:solidFill>
                  <a:srgbClr val="253046"/>
                </a:solidFill>
                <a:latin typeface="Arial"/>
                <a:cs typeface="Arial"/>
              </a:rPr>
              <a:t>m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ent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20116" y="4926062"/>
            <a:ext cx="133996" cy="204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sz="1400" spc="0" dirty="0" smtClean="0">
                <a:solidFill>
                  <a:srgbClr val="0097C6"/>
                </a:solidFill>
                <a:latin typeface="Wingdings"/>
                <a:cs typeface="Wingdings"/>
              </a:rPr>
              <a:t></a:t>
            </a:r>
            <a:endParaRPr sz="1400">
              <a:latin typeface="Wingdings"/>
              <a:cs typeface="Wingding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48716" y="4925996"/>
            <a:ext cx="1559148" cy="204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sz="1400" spc="4" dirty="0" smtClean="0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sz="1400" spc="-4" dirty="0" smtClean="0">
                <a:solidFill>
                  <a:srgbClr val="253046"/>
                </a:solidFill>
                <a:latin typeface="Arial"/>
                <a:cs typeface="Arial"/>
              </a:rPr>
              <a:t>N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SE</a:t>
            </a:r>
            <a:r>
              <a:rPr sz="1400" spc="-34" dirty="0" smtClean="0">
                <a:solidFill>
                  <a:srgbClr val="253046"/>
                </a:solidFill>
                <a:latin typeface="Arial"/>
                <a:cs typeface="Arial"/>
              </a:rPr>
              <a:t>R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1400" spc="-4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Sta</a:t>
            </a:r>
            <a:r>
              <a:rPr sz="1400" spc="4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sz="1400" spc="-9" dirty="0" smtClean="0">
                <a:solidFill>
                  <a:srgbClr val="253046"/>
                </a:solidFill>
                <a:latin typeface="Arial"/>
                <a:cs typeface="Arial"/>
              </a:rPr>
              <a:t>m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ent</a:t>
            </a:r>
            <a:endParaRPr sz="14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20116" y="5292069"/>
            <a:ext cx="133811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0"/>
              </a:lnSpc>
              <a:spcBef>
                <a:spcPts val="76"/>
              </a:spcBef>
            </a:pPr>
            <a:r>
              <a:rPr sz="1400" spc="0" dirty="0" smtClean="0">
                <a:solidFill>
                  <a:srgbClr val="0097C6"/>
                </a:solidFill>
                <a:latin typeface="Wingdings"/>
                <a:cs typeface="Wingdings"/>
              </a:rPr>
              <a:t></a:t>
            </a:r>
            <a:endParaRPr sz="1400">
              <a:latin typeface="Wingdings"/>
              <a:cs typeface="Wingding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48716" y="5292003"/>
            <a:ext cx="2826975" cy="2037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sz="1400" spc="-4" dirty="0" smtClean="0">
                <a:solidFill>
                  <a:srgbClr val="253046"/>
                </a:solidFill>
                <a:latin typeface="Arial"/>
                <a:cs typeface="Arial"/>
              </a:rPr>
              <a:t>D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sz="1400" spc="4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sz="1400" spc="-50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400" spc="-75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1400" spc="-19" dirty="0" smtClean="0">
                <a:solidFill>
                  <a:srgbClr val="253046"/>
                </a:solidFill>
                <a:latin typeface="Arial"/>
                <a:cs typeface="Arial"/>
              </a:rPr>
              <a:t>y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pe</a:t>
            </a:r>
            <a:r>
              <a:rPr sz="1400" spc="-4" dirty="0" smtClean="0">
                <a:solidFill>
                  <a:srgbClr val="253046"/>
                </a:solidFill>
                <a:latin typeface="Arial"/>
                <a:cs typeface="Arial"/>
              </a:rPr>
              <a:t> C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on</a:t>
            </a:r>
            <a:r>
              <a:rPr sz="1400" spc="-19" dirty="0" smtClean="0">
                <a:solidFill>
                  <a:srgbClr val="253046"/>
                </a:solidFill>
                <a:latin typeface="Arial"/>
                <a:cs typeface="Arial"/>
              </a:rPr>
              <a:t>v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er</a:t>
            </a:r>
            <a:r>
              <a:rPr sz="1400" spc="4" dirty="0" smtClean="0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ion</a:t>
            </a:r>
            <a:r>
              <a:rPr sz="1400" spc="-1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in</a:t>
            </a:r>
            <a:r>
              <a:rPr sz="1400" spc="-4" dirty="0" smtClean="0">
                <a:solidFill>
                  <a:srgbClr val="253046"/>
                </a:solidFill>
                <a:latin typeface="Arial"/>
                <a:cs typeface="Arial"/>
              </a:rPr>
              <a:t> F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sz="1400" spc="4" dirty="0" smtClean="0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1400" spc="-25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Load</a:t>
            </a:r>
            <a:endParaRPr sz="14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20116" y="5657855"/>
            <a:ext cx="133811" cy="2037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0"/>
              </a:lnSpc>
              <a:spcBef>
                <a:spcPts val="76"/>
              </a:spcBef>
            </a:pPr>
            <a:r>
              <a:rPr sz="1400" spc="0" dirty="0" smtClean="0">
                <a:solidFill>
                  <a:srgbClr val="0097C6"/>
                </a:solidFill>
                <a:latin typeface="Wingdings"/>
                <a:cs typeface="Wingdings"/>
              </a:rPr>
              <a:t></a:t>
            </a:r>
            <a:endParaRPr sz="1400">
              <a:latin typeface="Wingdings"/>
              <a:cs typeface="Wingding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48716" y="5657788"/>
            <a:ext cx="1819713" cy="2037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sz="1400" spc="-4" dirty="0" smtClean="0">
                <a:solidFill>
                  <a:srgbClr val="253046"/>
                </a:solidFill>
                <a:latin typeface="Arial"/>
                <a:cs typeface="Arial"/>
              </a:rPr>
              <a:t>F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sz="1400" spc="4" dirty="0" smtClean="0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1400" spc="-3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Load</a:t>
            </a:r>
            <a:r>
              <a:rPr sz="1400" spc="-19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400" spc="-4" dirty="0" smtClean="0">
                <a:solidFill>
                  <a:srgbClr val="253046"/>
                </a:solidFill>
                <a:latin typeface="Arial"/>
                <a:cs typeface="Arial"/>
              </a:rPr>
              <a:t>R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sz="1400" spc="4" dirty="0" smtClean="0">
                <a:solidFill>
                  <a:srgbClr val="253046"/>
                </a:solidFill>
                <a:latin typeface="Arial"/>
                <a:cs typeface="Arial"/>
              </a:rPr>
              <a:t>st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ar</a:t>
            </a:r>
            <a:r>
              <a:rPr sz="1400" spc="4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ibil</a:t>
            </a:r>
            <a:r>
              <a:rPr sz="1400" spc="4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y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20116" y="6023615"/>
            <a:ext cx="133811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0"/>
              </a:lnSpc>
              <a:spcBef>
                <a:spcPts val="76"/>
              </a:spcBef>
            </a:pPr>
            <a:r>
              <a:rPr sz="1400" spc="0" dirty="0" smtClean="0">
                <a:solidFill>
                  <a:srgbClr val="0097C6"/>
                </a:solidFill>
                <a:latin typeface="Wingdings"/>
                <a:cs typeface="Wingdings"/>
              </a:rPr>
              <a:t></a:t>
            </a:r>
            <a:endParaRPr sz="1400">
              <a:latin typeface="Wingdings"/>
              <a:cs typeface="Wingding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48716" y="6023548"/>
            <a:ext cx="1707201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sz="1400" spc="-4" dirty="0" smtClean="0">
                <a:solidFill>
                  <a:srgbClr val="253046"/>
                </a:solidFill>
                <a:latin typeface="Arial"/>
                <a:cs typeface="Arial"/>
              </a:rPr>
              <a:t>F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sz="1400" spc="4" dirty="0" smtClean="0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1400" spc="-3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Load</a:t>
            </a:r>
            <a:r>
              <a:rPr sz="1400" spc="-19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400" spc="-4" dirty="0" smtClean="0">
                <a:solidFill>
                  <a:srgbClr val="253046"/>
                </a:solidFill>
                <a:latin typeface="Arial"/>
                <a:cs typeface="Arial"/>
              </a:rPr>
              <a:t>C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sz="1400" spc="-4" dirty="0" smtClean="0">
                <a:solidFill>
                  <a:srgbClr val="253046"/>
                </a:solidFill>
                <a:latin typeface="Arial"/>
                <a:cs typeface="Arial"/>
              </a:rPr>
              <a:t>mm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and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04098" y="6484419"/>
            <a:ext cx="988342" cy="1137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5"/>
              </a:spcBef>
            </a:pPr>
            <a:r>
              <a:rPr sz="700" spc="4" dirty="0" smtClean="0">
                <a:solidFill>
                  <a:srgbClr val="474747"/>
                </a:solidFill>
                <a:latin typeface="Arial"/>
                <a:cs typeface="Arial"/>
              </a:rPr>
              <a:t>P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re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s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en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a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ti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o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n</a:t>
            </a:r>
            <a:r>
              <a:rPr sz="700" spc="-9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700" spc="4" dirty="0" smtClean="0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itle</a:t>
            </a:r>
            <a:r>
              <a:rPr sz="700" spc="-18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|</a:t>
            </a:r>
            <a:r>
              <a:rPr sz="700" spc="8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Da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e</a:t>
            </a:r>
            <a:endParaRPr sz="7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7389622" y="6666385"/>
            <a:ext cx="2285732" cy="11592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25"/>
              </a:spcBef>
            </a:pP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Co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p</a:t>
            </a:r>
            <a:r>
              <a:rPr sz="700" spc="-25" dirty="0" smtClean="0">
                <a:solidFill>
                  <a:srgbClr val="909090"/>
                </a:solidFill>
                <a:latin typeface="Arial"/>
                <a:cs typeface="Arial"/>
              </a:rPr>
              <a:t>y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r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ig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h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t</a:t>
            </a:r>
            <a:r>
              <a:rPr sz="700" spc="14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©</a:t>
            </a:r>
            <a:r>
              <a:rPr sz="700" spc="-5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Ca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pge</a:t>
            </a:r>
            <a:r>
              <a:rPr sz="700" spc="9" dirty="0" smtClean="0">
                <a:solidFill>
                  <a:srgbClr val="909090"/>
                </a:solidFill>
                <a:latin typeface="Arial"/>
                <a:cs typeface="Arial"/>
              </a:rPr>
              <a:t>m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ini</a:t>
            </a:r>
            <a:r>
              <a:rPr sz="700" spc="-23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2015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.</a:t>
            </a:r>
            <a:r>
              <a:rPr sz="700" spc="2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4" dirty="0" smtClean="0">
                <a:solidFill>
                  <a:srgbClr val="909090"/>
                </a:solidFill>
                <a:latin typeface="Arial"/>
                <a:cs typeface="Arial"/>
              </a:rPr>
              <a:t>A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ll</a:t>
            </a:r>
            <a:r>
              <a:rPr sz="700" spc="-17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Ri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gh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ts Res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er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v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e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d        </a:t>
            </a:r>
            <a:r>
              <a:rPr sz="700" spc="59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2</a:t>
            </a:r>
            <a:endParaRPr sz="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object 32"/>
          <p:cNvSpPr/>
          <p:nvPr/>
        </p:nvSpPr>
        <p:spPr>
          <a:xfrm>
            <a:off x="342926" y="6732270"/>
            <a:ext cx="1373991" cy="4800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727003" y="6462522"/>
            <a:ext cx="989914" cy="26974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08633" y="3744468"/>
            <a:ext cx="4030528" cy="82524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08633" y="3351276"/>
            <a:ext cx="6152099" cy="16459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99489" y="2905506"/>
            <a:ext cx="2747983" cy="14859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08633" y="1792223"/>
            <a:ext cx="2738838" cy="61036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99489" y="1337309"/>
            <a:ext cx="3118343" cy="14859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03550" y="493775"/>
            <a:ext cx="9291018" cy="41148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9144" y="777239"/>
            <a:ext cx="9291018" cy="527608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" y="438908"/>
            <a:ext cx="9905997" cy="724683"/>
          </a:xfrm>
          <a:custGeom>
            <a:avLst/>
            <a:gdLst/>
            <a:ahLst/>
            <a:cxnLst/>
            <a:rect l="l" t="t" r="r" b="b"/>
            <a:pathLst>
              <a:path w="9905997" h="724683">
                <a:moveTo>
                  <a:pt x="457935" y="611028"/>
                </a:moveTo>
                <a:lnTo>
                  <a:pt x="447560" y="591078"/>
                </a:lnTo>
                <a:lnTo>
                  <a:pt x="434874" y="569125"/>
                </a:lnTo>
                <a:lnTo>
                  <a:pt x="419746" y="545670"/>
                </a:lnTo>
                <a:lnTo>
                  <a:pt x="402044" y="521213"/>
                </a:lnTo>
                <a:lnTo>
                  <a:pt x="381638" y="496255"/>
                </a:lnTo>
                <a:lnTo>
                  <a:pt x="358396" y="471298"/>
                </a:lnTo>
                <a:lnTo>
                  <a:pt x="332187" y="446841"/>
                </a:lnTo>
                <a:lnTo>
                  <a:pt x="302882" y="423385"/>
                </a:lnTo>
                <a:lnTo>
                  <a:pt x="270347" y="401433"/>
                </a:lnTo>
                <a:lnTo>
                  <a:pt x="234453" y="381483"/>
                </a:lnTo>
                <a:lnTo>
                  <a:pt x="195068" y="364038"/>
                </a:lnTo>
                <a:lnTo>
                  <a:pt x="152061" y="349597"/>
                </a:lnTo>
                <a:lnTo>
                  <a:pt x="105302" y="338663"/>
                </a:lnTo>
                <a:lnTo>
                  <a:pt x="54658" y="331735"/>
                </a:lnTo>
                <a:lnTo>
                  <a:pt x="0" y="329314"/>
                </a:lnTo>
                <a:lnTo>
                  <a:pt x="0" y="396751"/>
                </a:lnTo>
                <a:lnTo>
                  <a:pt x="54658" y="399146"/>
                </a:lnTo>
                <a:lnTo>
                  <a:pt x="105302" y="406000"/>
                </a:lnTo>
                <a:lnTo>
                  <a:pt x="152061" y="416818"/>
                </a:lnTo>
                <a:lnTo>
                  <a:pt x="195068" y="431105"/>
                </a:lnTo>
                <a:lnTo>
                  <a:pt x="234453" y="448365"/>
                </a:lnTo>
                <a:lnTo>
                  <a:pt x="270347" y="468102"/>
                </a:lnTo>
                <a:lnTo>
                  <a:pt x="302882" y="489821"/>
                </a:lnTo>
                <a:lnTo>
                  <a:pt x="332187" y="513026"/>
                </a:lnTo>
                <a:lnTo>
                  <a:pt x="358396" y="537222"/>
                </a:lnTo>
                <a:lnTo>
                  <a:pt x="381638" y="561914"/>
                </a:lnTo>
                <a:lnTo>
                  <a:pt x="402044" y="586606"/>
                </a:lnTo>
                <a:lnTo>
                  <a:pt x="419746" y="610803"/>
                </a:lnTo>
                <a:lnTo>
                  <a:pt x="434874" y="634008"/>
                </a:lnTo>
                <a:lnTo>
                  <a:pt x="447560" y="655727"/>
                </a:lnTo>
                <a:lnTo>
                  <a:pt x="457935" y="675464"/>
                </a:lnTo>
                <a:lnTo>
                  <a:pt x="466130" y="692724"/>
                </a:lnTo>
                <a:lnTo>
                  <a:pt x="472275" y="707011"/>
                </a:lnTo>
                <a:lnTo>
                  <a:pt x="478943" y="724683"/>
                </a:lnTo>
                <a:lnTo>
                  <a:pt x="480512" y="724683"/>
                </a:lnTo>
                <a:lnTo>
                  <a:pt x="501569" y="675464"/>
                </a:lnTo>
                <a:lnTo>
                  <a:pt x="524717" y="634008"/>
                </a:lnTo>
                <a:lnTo>
                  <a:pt x="557701" y="586606"/>
                </a:lnTo>
                <a:lnTo>
                  <a:pt x="601590" y="537222"/>
                </a:lnTo>
                <a:lnTo>
                  <a:pt x="657449" y="489821"/>
                </a:lnTo>
                <a:lnTo>
                  <a:pt x="690202" y="468102"/>
                </a:lnTo>
                <a:lnTo>
                  <a:pt x="726347" y="448365"/>
                </a:lnTo>
                <a:lnTo>
                  <a:pt x="766020" y="431105"/>
                </a:lnTo>
                <a:lnTo>
                  <a:pt x="809352" y="416818"/>
                </a:lnTo>
                <a:lnTo>
                  <a:pt x="856478" y="406000"/>
                </a:lnTo>
                <a:lnTo>
                  <a:pt x="907531" y="399146"/>
                </a:lnTo>
                <a:lnTo>
                  <a:pt x="962645" y="396751"/>
                </a:lnTo>
                <a:lnTo>
                  <a:pt x="9419968" y="396751"/>
                </a:lnTo>
                <a:lnTo>
                  <a:pt x="9475087" y="394356"/>
                </a:lnTo>
                <a:lnTo>
                  <a:pt x="9526191" y="387502"/>
                </a:lnTo>
                <a:lnTo>
                  <a:pt x="9573409" y="376684"/>
                </a:lnTo>
                <a:lnTo>
                  <a:pt x="9616868" y="362397"/>
                </a:lnTo>
                <a:lnTo>
                  <a:pt x="9656698" y="345137"/>
                </a:lnTo>
                <a:lnTo>
                  <a:pt x="9693028" y="325400"/>
                </a:lnTo>
                <a:lnTo>
                  <a:pt x="9725985" y="303681"/>
                </a:lnTo>
                <a:lnTo>
                  <a:pt x="9755697" y="280476"/>
                </a:lnTo>
                <a:lnTo>
                  <a:pt x="9782295" y="256279"/>
                </a:lnTo>
                <a:lnTo>
                  <a:pt x="9805906" y="231587"/>
                </a:lnTo>
                <a:lnTo>
                  <a:pt x="9826658" y="206895"/>
                </a:lnTo>
                <a:lnTo>
                  <a:pt x="9844680" y="182699"/>
                </a:lnTo>
                <a:lnTo>
                  <a:pt x="9860100" y="159494"/>
                </a:lnTo>
                <a:lnTo>
                  <a:pt x="9873048" y="137775"/>
                </a:lnTo>
                <a:lnTo>
                  <a:pt x="9883651" y="118038"/>
                </a:lnTo>
                <a:lnTo>
                  <a:pt x="9892039" y="100778"/>
                </a:lnTo>
                <a:lnTo>
                  <a:pt x="9898338" y="86491"/>
                </a:lnTo>
                <a:lnTo>
                  <a:pt x="9905189" y="68819"/>
                </a:lnTo>
                <a:lnTo>
                  <a:pt x="9905997" y="66424"/>
                </a:lnTo>
                <a:lnTo>
                  <a:pt x="9905997" y="0"/>
                </a:lnTo>
                <a:lnTo>
                  <a:pt x="9905189" y="1382"/>
                </a:lnTo>
                <a:lnTo>
                  <a:pt x="9902679" y="8236"/>
                </a:lnTo>
                <a:lnTo>
                  <a:pt x="9898338" y="19054"/>
                </a:lnTo>
                <a:lnTo>
                  <a:pt x="9873048" y="70338"/>
                </a:lnTo>
                <a:lnTo>
                  <a:pt x="9844680" y="115262"/>
                </a:lnTo>
                <a:lnTo>
                  <a:pt x="9805906" y="164150"/>
                </a:lnTo>
                <a:lnTo>
                  <a:pt x="9755697" y="213039"/>
                </a:lnTo>
                <a:lnTo>
                  <a:pt x="9693028" y="257963"/>
                </a:lnTo>
                <a:lnTo>
                  <a:pt x="9656698" y="277700"/>
                </a:lnTo>
                <a:lnTo>
                  <a:pt x="9616868" y="294960"/>
                </a:lnTo>
                <a:lnTo>
                  <a:pt x="9573409" y="309247"/>
                </a:lnTo>
                <a:lnTo>
                  <a:pt x="9526191" y="320065"/>
                </a:lnTo>
                <a:lnTo>
                  <a:pt x="9475087" y="326919"/>
                </a:lnTo>
                <a:lnTo>
                  <a:pt x="9419968" y="329314"/>
                </a:lnTo>
                <a:lnTo>
                  <a:pt x="962645" y="329314"/>
                </a:lnTo>
                <a:lnTo>
                  <a:pt x="907531" y="331735"/>
                </a:lnTo>
                <a:lnTo>
                  <a:pt x="856478" y="338663"/>
                </a:lnTo>
                <a:lnTo>
                  <a:pt x="809352" y="349597"/>
                </a:lnTo>
                <a:lnTo>
                  <a:pt x="766020" y="364038"/>
                </a:lnTo>
                <a:lnTo>
                  <a:pt x="726347" y="381483"/>
                </a:lnTo>
                <a:lnTo>
                  <a:pt x="690202" y="401433"/>
                </a:lnTo>
                <a:lnTo>
                  <a:pt x="657449" y="423385"/>
                </a:lnTo>
                <a:lnTo>
                  <a:pt x="627956" y="446841"/>
                </a:lnTo>
                <a:lnTo>
                  <a:pt x="601590" y="471298"/>
                </a:lnTo>
                <a:lnTo>
                  <a:pt x="578216" y="496255"/>
                </a:lnTo>
                <a:lnTo>
                  <a:pt x="557701" y="521213"/>
                </a:lnTo>
                <a:lnTo>
                  <a:pt x="539913" y="545670"/>
                </a:lnTo>
                <a:lnTo>
                  <a:pt x="524717" y="569125"/>
                </a:lnTo>
                <a:lnTo>
                  <a:pt x="511980" y="591078"/>
                </a:lnTo>
                <a:lnTo>
                  <a:pt x="501569" y="611028"/>
                </a:lnTo>
                <a:lnTo>
                  <a:pt x="493350" y="628473"/>
                </a:lnTo>
                <a:lnTo>
                  <a:pt x="487190" y="642914"/>
                </a:lnTo>
                <a:lnTo>
                  <a:pt x="480512" y="660776"/>
                </a:lnTo>
                <a:lnTo>
                  <a:pt x="478943" y="660776"/>
                </a:lnTo>
                <a:lnTo>
                  <a:pt x="476503" y="653848"/>
                </a:lnTo>
                <a:lnTo>
                  <a:pt x="472275" y="642914"/>
                </a:lnTo>
                <a:lnTo>
                  <a:pt x="466130" y="628473"/>
                </a:lnTo>
                <a:lnTo>
                  <a:pt x="457935" y="611028"/>
                </a:lnTo>
                <a:close/>
              </a:path>
            </a:pathLst>
          </a:custGeom>
          <a:solidFill>
            <a:srgbClr val="0097C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" y="6362700"/>
            <a:ext cx="9905997" cy="0"/>
          </a:xfrm>
          <a:custGeom>
            <a:avLst/>
            <a:gdLst/>
            <a:ahLst/>
            <a:cxnLst/>
            <a:rect l="l" t="t" r="r" b="b"/>
            <a:pathLst>
              <a:path w="9905997">
                <a:moveTo>
                  <a:pt x="9905997" y="0"/>
                </a:moveTo>
                <a:lnTo>
                  <a:pt x="0" y="0"/>
                </a:lnTo>
              </a:path>
            </a:pathLst>
          </a:custGeom>
          <a:ln w="9524">
            <a:solidFill>
              <a:srgbClr val="0097C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0" y="0"/>
            <a:ext cx="9905999" cy="6362699"/>
          </a:xfrm>
          <a:custGeom>
            <a:avLst/>
            <a:gdLst/>
            <a:ahLst/>
            <a:cxnLst/>
            <a:rect l="l" t="t" r="r" b="b"/>
            <a:pathLst>
              <a:path w="9905999" h="6362699">
                <a:moveTo>
                  <a:pt x="9905999" y="0"/>
                </a:moveTo>
                <a:lnTo>
                  <a:pt x="0" y="0"/>
                </a:lnTo>
                <a:lnTo>
                  <a:pt x="0" y="6362699"/>
                </a:lnTo>
                <a:lnTo>
                  <a:pt x="9905999" y="6362699"/>
                </a:lnTo>
                <a:lnTo>
                  <a:pt x="9905999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0" y="0"/>
            <a:ext cx="9905999" cy="1128775"/>
          </a:xfrm>
          <a:custGeom>
            <a:avLst/>
            <a:gdLst/>
            <a:ahLst/>
            <a:cxnLst/>
            <a:rect l="l" t="t" r="r" b="b"/>
            <a:pathLst>
              <a:path w="9905999" h="1128775">
                <a:moveTo>
                  <a:pt x="0" y="0"/>
                </a:moveTo>
                <a:lnTo>
                  <a:pt x="0" y="801877"/>
                </a:lnTo>
                <a:lnTo>
                  <a:pt x="44018" y="809048"/>
                </a:lnTo>
                <a:lnTo>
                  <a:pt x="84978" y="817151"/>
                </a:lnTo>
                <a:lnTo>
                  <a:pt x="123033" y="826194"/>
                </a:lnTo>
                <a:lnTo>
                  <a:pt x="158341" y="836180"/>
                </a:lnTo>
                <a:lnTo>
                  <a:pt x="191055" y="847115"/>
                </a:lnTo>
                <a:lnTo>
                  <a:pt x="221332" y="859006"/>
                </a:lnTo>
                <a:lnTo>
                  <a:pt x="249326" y="871857"/>
                </a:lnTo>
                <a:lnTo>
                  <a:pt x="275193" y="885673"/>
                </a:lnTo>
                <a:lnTo>
                  <a:pt x="299089" y="900461"/>
                </a:lnTo>
                <a:lnTo>
                  <a:pt x="321168" y="916225"/>
                </a:lnTo>
                <a:lnTo>
                  <a:pt x="341587" y="932971"/>
                </a:lnTo>
                <a:lnTo>
                  <a:pt x="360500" y="950705"/>
                </a:lnTo>
                <a:lnTo>
                  <a:pt x="378063" y="969432"/>
                </a:lnTo>
                <a:lnTo>
                  <a:pt x="394431" y="989157"/>
                </a:lnTo>
                <a:lnTo>
                  <a:pt x="409760" y="1009886"/>
                </a:lnTo>
                <a:lnTo>
                  <a:pt x="424204" y="1031624"/>
                </a:lnTo>
                <a:lnTo>
                  <a:pt x="437920" y="1054376"/>
                </a:lnTo>
                <a:lnTo>
                  <a:pt x="451063" y="1078149"/>
                </a:lnTo>
                <a:lnTo>
                  <a:pt x="463787" y="1102947"/>
                </a:lnTo>
                <a:lnTo>
                  <a:pt x="476249" y="1128775"/>
                </a:lnTo>
                <a:lnTo>
                  <a:pt x="492137" y="1105914"/>
                </a:lnTo>
                <a:lnTo>
                  <a:pt x="507125" y="1083119"/>
                </a:lnTo>
                <a:lnTo>
                  <a:pt x="521491" y="1060491"/>
                </a:lnTo>
                <a:lnTo>
                  <a:pt x="535515" y="1038132"/>
                </a:lnTo>
                <a:lnTo>
                  <a:pt x="549474" y="1016144"/>
                </a:lnTo>
                <a:lnTo>
                  <a:pt x="578314" y="973690"/>
                </a:lnTo>
                <a:lnTo>
                  <a:pt x="610240" y="933941"/>
                </a:lnTo>
                <a:lnTo>
                  <a:pt x="647482" y="897713"/>
                </a:lnTo>
                <a:lnTo>
                  <a:pt x="692267" y="865821"/>
                </a:lnTo>
                <a:lnTo>
                  <a:pt x="746824" y="839079"/>
                </a:lnTo>
                <a:lnTo>
                  <a:pt x="813383" y="818301"/>
                </a:lnTo>
                <a:lnTo>
                  <a:pt x="851860" y="810403"/>
                </a:lnTo>
                <a:lnTo>
                  <a:pt x="894172" y="804302"/>
                </a:lnTo>
                <a:lnTo>
                  <a:pt x="940600" y="800099"/>
                </a:lnTo>
                <a:lnTo>
                  <a:pt x="9467849" y="800099"/>
                </a:lnTo>
                <a:lnTo>
                  <a:pt x="9502265" y="799084"/>
                </a:lnTo>
                <a:lnTo>
                  <a:pt x="9535266" y="795633"/>
                </a:lnTo>
                <a:lnTo>
                  <a:pt x="9566869" y="789888"/>
                </a:lnTo>
                <a:lnTo>
                  <a:pt x="9597091" y="781988"/>
                </a:lnTo>
                <a:lnTo>
                  <a:pt x="9625947" y="772072"/>
                </a:lnTo>
                <a:lnTo>
                  <a:pt x="9653453" y="760280"/>
                </a:lnTo>
                <a:lnTo>
                  <a:pt x="9679627" y="746750"/>
                </a:lnTo>
                <a:lnTo>
                  <a:pt x="9704484" y="731623"/>
                </a:lnTo>
                <a:lnTo>
                  <a:pt x="9728041" y="715038"/>
                </a:lnTo>
                <a:lnTo>
                  <a:pt x="9750313" y="697134"/>
                </a:lnTo>
                <a:lnTo>
                  <a:pt x="9771318" y="678051"/>
                </a:lnTo>
                <a:lnTo>
                  <a:pt x="9791072" y="657929"/>
                </a:lnTo>
                <a:lnTo>
                  <a:pt x="9809590" y="636906"/>
                </a:lnTo>
                <a:lnTo>
                  <a:pt x="9826889" y="615122"/>
                </a:lnTo>
                <a:lnTo>
                  <a:pt x="9842986" y="592716"/>
                </a:lnTo>
                <a:lnTo>
                  <a:pt x="9857896" y="569829"/>
                </a:lnTo>
                <a:lnTo>
                  <a:pt x="9871636" y="546599"/>
                </a:lnTo>
                <a:lnTo>
                  <a:pt x="9895672" y="499670"/>
                </a:lnTo>
                <a:lnTo>
                  <a:pt x="9905999" y="476249"/>
                </a:lnTo>
                <a:lnTo>
                  <a:pt x="9905999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2" y="438908"/>
            <a:ext cx="9905997" cy="724683"/>
          </a:xfrm>
          <a:custGeom>
            <a:avLst/>
            <a:gdLst/>
            <a:ahLst/>
            <a:cxnLst/>
            <a:rect l="l" t="t" r="r" b="b"/>
            <a:pathLst>
              <a:path w="9905997" h="724683">
                <a:moveTo>
                  <a:pt x="457935" y="611028"/>
                </a:moveTo>
                <a:lnTo>
                  <a:pt x="447560" y="591078"/>
                </a:lnTo>
                <a:lnTo>
                  <a:pt x="434874" y="569125"/>
                </a:lnTo>
                <a:lnTo>
                  <a:pt x="419746" y="545670"/>
                </a:lnTo>
                <a:lnTo>
                  <a:pt x="402044" y="521213"/>
                </a:lnTo>
                <a:lnTo>
                  <a:pt x="381638" y="496255"/>
                </a:lnTo>
                <a:lnTo>
                  <a:pt x="358396" y="471298"/>
                </a:lnTo>
                <a:lnTo>
                  <a:pt x="332187" y="446841"/>
                </a:lnTo>
                <a:lnTo>
                  <a:pt x="302882" y="423385"/>
                </a:lnTo>
                <a:lnTo>
                  <a:pt x="270347" y="401433"/>
                </a:lnTo>
                <a:lnTo>
                  <a:pt x="234453" y="381483"/>
                </a:lnTo>
                <a:lnTo>
                  <a:pt x="195068" y="364038"/>
                </a:lnTo>
                <a:lnTo>
                  <a:pt x="152061" y="349597"/>
                </a:lnTo>
                <a:lnTo>
                  <a:pt x="105302" y="338663"/>
                </a:lnTo>
                <a:lnTo>
                  <a:pt x="54658" y="331735"/>
                </a:lnTo>
                <a:lnTo>
                  <a:pt x="0" y="329314"/>
                </a:lnTo>
                <a:lnTo>
                  <a:pt x="0" y="396751"/>
                </a:lnTo>
                <a:lnTo>
                  <a:pt x="54658" y="399146"/>
                </a:lnTo>
                <a:lnTo>
                  <a:pt x="105302" y="406000"/>
                </a:lnTo>
                <a:lnTo>
                  <a:pt x="152061" y="416818"/>
                </a:lnTo>
                <a:lnTo>
                  <a:pt x="195068" y="431105"/>
                </a:lnTo>
                <a:lnTo>
                  <a:pt x="234453" y="448365"/>
                </a:lnTo>
                <a:lnTo>
                  <a:pt x="270347" y="468102"/>
                </a:lnTo>
                <a:lnTo>
                  <a:pt x="302882" y="489821"/>
                </a:lnTo>
                <a:lnTo>
                  <a:pt x="332187" y="513026"/>
                </a:lnTo>
                <a:lnTo>
                  <a:pt x="358396" y="537222"/>
                </a:lnTo>
                <a:lnTo>
                  <a:pt x="381638" y="561914"/>
                </a:lnTo>
                <a:lnTo>
                  <a:pt x="402044" y="586606"/>
                </a:lnTo>
                <a:lnTo>
                  <a:pt x="419746" y="610803"/>
                </a:lnTo>
                <a:lnTo>
                  <a:pt x="434874" y="634008"/>
                </a:lnTo>
                <a:lnTo>
                  <a:pt x="447560" y="655727"/>
                </a:lnTo>
                <a:lnTo>
                  <a:pt x="457935" y="675464"/>
                </a:lnTo>
                <a:lnTo>
                  <a:pt x="466130" y="692724"/>
                </a:lnTo>
                <a:lnTo>
                  <a:pt x="472275" y="707011"/>
                </a:lnTo>
                <a:lnTo>
                  <a:pt x="478943" y="724683"/>
                </a:lnTo>
                <a:lnTo>
                  <a:pt x="480512" y="724683"/>
                </a:lnTo>
                <a:lnTo>
                  <a:pt x="501569" y="675464"/>
                </a:lnTo>
                <a:lnTo>
                  <a:pt x="524717" y="634008"/>
                </a:lnTo>
                <a:lnTo>
                  <a:pt x="557701" y="586606"/>
                </a:lnTo>
                <a:lnTo>
                  <a:pt x="601590" y="537222"/>
                </a:lnTo>
                <a:lnTo>
                  <a:pt x="657449" y="489821"/>
                </a:lnTo>
                <a:lnTo>
                  <a:pt x="690202" y="468102"/>
                </a:lnTo>
                <a:lnTo>
                  <a:pt x="726347" y="448365"/>
                </a:lnTo>
                <a:lnTo>
                  <a:pt x="766020" y="431105"/>
                </a:lnTo>
                <a:lnTo>
                  <a:pt x="809352" y="416818"/>
                </a:lnTo>
                <a:lnTo>
                  <a:pt x="856478" y="406000"/>
                </a:lnTo>
                <a:lnTo>
                  <a:pt x="907531" y="399146"/>
                </a:lnTo>
                <a:lnTo>
                  <a:pt x="962645" y="396751"/>
                </a:lnTo>
                <a:lnTo>
                  <a:pt x="9419968" y="396751"/>
                </a:lnTo>
                <a:lnTo>
                  <a:pt x="9475087" y="394356"/>
                </a:lnTo>
                <a:lnTo>
                  <a:pt x="9526191" y="387502"/>
                </a:lnTo>
                <a:lnTo>
                  <a:pt x="9573409" y="376684"/>
                </a:lnTo>
                <a:lnTo>
                  <a:pt x="9616868" y="362397"/>
                </a:lnTo>
                <a:lnTo>
                  <a:pt x="9656698" y="345137"/>
                </a:lnTo>
                <a:lnTo>
                  <a:pt x="9693028" y="325400"/>
                </a:lnTo>
                <a:lnTo>
                  <a:pt x="9725985" y="303681"/>
                </a:lnTo>
                <a:lnTo>
                  <a:pt x="9755697" y="280476"/>
                </a:lnTo>
                <a:lnTo>
                  <a:pt x="9782295" y="256279"/>
                </a:lnTo>
                <a:lnTo>
                  <a:pt x="9805906" y="231587"/>
                </a:lnTo>
                <a:lnTo>
                  <a:pt x="9826658" y="206895"/>
                </a:lnTo>
                <a:lnTo>
                  <a:pt x="9844680" y="182699"/>
                </a:lnTo>
                <a:lnTo>
                  <a:pt x="9860100" y="159494"/>
                </a:lnTo>
                <a:lnTo>
                  <a:pt x="9873048" y="137775"/>
                </a:lnTo>
                <a:lnTo>
                  <a:pt x="9883651" y="118038"/>
                </a:lnTo>
                <a:lnTo>
                  <a:pt x="9892039" y="100778"/>
                </a:lnTo>
                <a:lnTo>
                  <a:pt x="9898338" y="86491"/>
                </a:lnTo>
                <a:lnTo>
                  <a:pt x="9905189" y="68819"/>
                </a:lnTo>
                <a:lnTo>
                  <a:pt x="9905997" y="66424"/>
                </a:lnTo>
                <a:lnTo>
                  <a:pt x="9905997" y="0"/>
                </a:lnTo>
                <a:lnTo>
                  <a:pt x="9905189" y="1382"/>
                </a:lnTo>
                <a:lnTo>
                  <a:pt x="9902679" y="8236"/>
                </a:lnTo>
                <a:lnTo>
                  <a:pt x="9898338" y="19054"/>
                </a:lnTo>
                <a:lnTo>
                  <a:pt x="9873048" y="70338"/>
                </a:lnTo>
                <a:lnTo>
                  <a:pt x="9844680" y="115262"/>
                </a:lnTo>
                <a:lnTo>
                  <a:pt x="9805906" y="164150"/>
                </a:lnTo>
                <a:lnTo>
                  <a:pt x="9755697" y="213039"/>
                </a:lnTo>
                <a:lnTo>
                  <a:pt x="9693028" y="257963"/>
                </a:lnTo>
                <a:lnTo>
                  <a:pt x="9656698" y="277700"/>
                </a:lnTo>
                <a:lnTo>
                  <a:pt x="9616868" y="294960"/>
                </a:lnTo>
                <a:lnTo>
                  <a:pt x="9573409" y="309247"/>
                </a:lnTo>
                <a:lnTo>
                  <a:pt x="9526191" y="320065"/>
                </a:lnTo>
                <a:lnTo>
                  <a:pt x="9475087" y="326919"/>
                </a:lnTo>
                <a:lnTo>
                  <a:pt x="9419968" y="329314"/>
                </a:lnTo>
                <a:lnTo>
                  <a:pt x="962645" y="329314"/>
                </a:lnTo>
                <a:lnTo>
                  <a:pt x="907531" y="331735"/>
                </a:lnTo>
                <a:lnTo>
                  <a:pt x="856478" y="338663"/>
                </a:lnTo>
                <a:lnTo>
                  <a:pt x="809352" y="349597"/>
                </a:lnTo>
                <a:lnTo>
                  <a:pt x="766020" y="364038"/>
                </a:lnTo>
                <a:lnTo>
                  <a:pt x="726347" y="381483"/>
                </a:lnTo>
                <a:lnTo>
                  <a:pt x="690202" y="401433"/>
                </a:lnTo>
                <a:lnTo>
                  <a:pt x="657449" y="423385"/>
                </a:lnTo>
                <a:lnTo>
                  <a:pt x="627956" y="446841"/>
                </a:lnTo>
                <a:lnTo>
                  <a:pt x="601590" y="471298"/>
                </a:lnTo>
                <a:lnTo>
                  <a:pt x="578216" y="496255"/>
                </a:lnTo>
                <a:lnTo>
                  <a:pt x="557701" y="521213"/>
                </a:lnTo>
                <a:lnTo>
                  <a:pt x="539913" y="545670"/>
                </a:lnTo>
                <a:lnTo>
                  <a:pt x="524717" y="569125"/>
                </a:lnTo>
                <a:lnTo>
                  <a:pt x="511980" y="591078"/>
                </a:lnTo>
                <a:lnTo>
                  <a:pt x="501569" y="611028"/>
                </a:lnTo>
                <a:lnTo>
                  <a:pt x="493350" y="628473"/>
                </a:lnTo>
                <a:lnTo>
                  <a:pt x="487190" y="642914"/>
                </a:lnTo>
                <a:lnTo>
                  <a:pt x="480512" y="660776"/>
                </a:lnTo>
                <a:lnTo>
                  <a:pt x="478943" y="660776"/>
                </a:lnTo>
                <a:lnTo>
                  <a:pt x="476503" y="653848"/>
                </a:lnTo>
                <a:lnTo>
                  <a:pt x="472275" y="642914"/>
                </a:lnTo>
                <a:lnTo>
                  <a:pt x="466130" y="628473"/>
                </a:lnTo>
                <a:lnTo>
                  <a:pt x="457935" y="61102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2" y="6362700"/>
            <a:ext cx="9905997" cy="0"/>
          </a:xfrm>
          <a:custGeom>
            <a:avLst/>
            <a:gdLst/>
            <a:ahLst/>
            <a:cxnLst/>
            <a:rect l="l" t="t" r="r" b="b"/>
            <a:pathLst>
              <a:path w="9905997">
                <a:moveTo>
                  <a:pt x="9905997" y="0"/>
                </a:moveTo>
                <a:lnTo>
                  <a:pt x="0" y="0"/>
                </a:lnTo>
              </a:path>
            </a:pathLst>
          </a:custGeom>
          <a:ln w="9524">
            <a:solidFill>
              <a:srgbClr val="0097C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" y="438908"/>
            <a:ext cx="9905997" cy="724683"/>
          </a:xfrm>
          <a:custGeom>
            <a:avLst/>
            <a:gdLst/>
            <a:ahLst/>
            <a:cxnLst/>
            <a:rect l="l" t="t" r="r" b="b"/>
            <a:pathLst>
              <a:path w="9905997" h="724683">
                <a:moveTo>
                  <a:pt x="457935" y="611028"/>
                </a:moveTo>
                <a:lnTo>
                  <a:pt x="447560" y="591078"/>
                </a:lnTo>
                <a:lnTo>
                  <a:pt x="434874" y="569125"/>
                </a:lnTo>
                <a:lnTo>
                  <a:pt x="419746" y="545670"/>
                </a:lnTo>
                <a:lnTo>
                  <a:pt x="402044" y="521213"/>
                </a:lnTo>
                <a:lnTo>
                  <a:pt x="381638" y="496255"/>
                </a:lnTo>
                <a:lnTo>
                  <a:pt x="358396" y="471298"/>
                </a:lnTo>
                <a:lnTo>
                  <a:pt x="332187" y="446841"/>
                </a:lnTo>
                <a:lnTo>
                  <a:pt x="302882" y="423385"/>
                </a:lnTo>
                <a:lnTo>
                  <a:pt x="270347" y="401433"/>
                </a:lnTo>
                <a:lnTo>
                  <a:pt x="234453" y="381483"/>
                </a:lnTo>
                <a:lnTo>
                  <a:pt x="195068" y="364038"/>
                </a:lnTo>
                <a:lnTo>
                  <a:pt x="152061" y="349597"/>
                </a:lnTo>
                <a:lnTo>
                  <a:pt x="105302" y="338663"/>
                </a:lnTo>
                <a:lnTo>
                  <a:pt x="54658" y="331735"/>
                </a:lnTo>
                <a:lnTo>
                  <a:pt x="0" y="329314"/>
                </a:lnTo>
                <a:lnTo>
                  <a:pt x="0" y="396751"/>
                </a:lnTo>
                <a:lnTo>
                  <a:pt x="54658" y="399146"/>
                </a:lnTo>
                <a:lnTo>
                  <a:pt x="105302" y="406000"/>
                </a:lnTo>
                <a:lnTo>
                  <a:pt x="152061" y="416818"/>
                </a:lnTo>
                <a:lnTo>
                  <a:pt x="195068" y="431105"/>
                </a:lnTo>
                <a:lnTo>
                  <a:pt x="234453" y="448365"/>
                </a:lnTo>
                <a:lnTo>
                  <a:pt x="270347" y="468102"/>
                </a:lnTo>
                <a:lnTo>
                  <a:pt x="302882" y="489821"/>
                </a:lnTo>
                <a:lnTo>
                  <a:pt x="332187" y="513026"/>
                </a:lnTo>
                <a:lnTo>
                  <a:pt x="358396" y="537222"/>
                </a:lnTo>
                <a:lnTo>
                  <a:pt x="381638" y="561914"/>
                </a:lnTo>
                <a:lnTo>
                  <a:pt x="402044" y="586606"/>
                </a:lnTo>
                <a:lnTo>
                  <a:pt x="419746" y="610803"/>
                </a:lnTo>
                <a:lnTo>
                  <a:pt x="434874" y="634008"/>
                </a:lnTo>
                <a:lnTo>
                  <a:pt x="447560" y="655727"/>
                </a:lnTo>
                <a:lnTo>
                  <a:pt x="457935" y="675464"/>
                </a:lnTo>
                <a:lnTo>
                  <a:pt x="466130" y="692724"/>
                </a:lnTo>
                <a:lnTo>
                  <a:pt x="472275" y="707011"/>
                </a:lnTo>
                <a:lnTo>
                  <a:pt x="478943" y="724683"/>
                </a:lnTo>
                <a:lnTo>
                  <a:pt x="480512" y="724683"/>
                </a:lnTo>
                <a:lnTo>
                  <a:pt x="501569" y="675464"/>
                </a:lnTo>
                <a:lnTo>
                  <a:pt x="524717" y="634008"/>
                </a:lnTo>
                <a:lnTo>
                  <a:pt x="557701" y="586606"/>
                </a:lnTo>
                <a:lnTo>
                  <a:pt x="601590" y="537222"/>
                </a:lnTo>
                <a:lnTo>
                  <a:pt x="657449" y="489821"/>
                </a:lnTo>
                <a:lnTo>
                  <a:pt x="690202" y="468102"/>
                </a:lnTo>
                <a:lnTo>
                  <a:pt x="726347" y="448365"/>
                </a:lnTo>
                <a:lnTo>
                  <a:pt x="766020" y="431105"/>
                </a:lnTo>
                <a:lnTo>
                  <a:pt x="809352" y="416818"/>
                </a:lnTo>
                <a:lnTo>
                  <a:pt x="856478" y="406000"/>
                </a:lnTo>
                <a:lnTo>
                  <a:pt x="907531" y="399146"/>
                </a:lnTo>
                <a:lnTo>
                  <a:pt x="962645" y="396751"/>
                </a:lnTo>
                <a:lnTo>
                  <a:pt x="9419968" y="396751"/>
                </a:lnTo>
                <a:lnTo>
                  <a:pt x="9475087" y="394356"/>
                </a:lnTo>
                <a:lnTo>
                  <a:pt x="9526191" y="387502"/>
                </a:lnTo>
                <a:lnTo>
                  <a:pt x="9573409" y="376684"/>
                </a:lnTo>
                <a:lnTo>
                  <a:pt x="9616868" y="362397"/>
                </a:lnTo>
                <a:lnTo>
                  <a:pt x="9656698" y="345137"/>
                </a:lnTo>
                <a:lnTo>
                  <a:pt x="9693028" y="325400"/>
                </a:lnTo>
                <a:lnTo>
                  <a:pt x="9725985" y="303681"/>
                </a:lnTo>
                <a:lnTo>
                  <a:pt x="9755697" y="280476"/>
                </a:lnTo>
                <a:lnTo>
                  <a:pt x="9782295" y="256279"/>
                </a:lnTo>
                <a:lnTo>
                  <a:pt x="9805906" y="231587"/>
                </a:lnTo>
                <a:lnTo>
                  <a:pt x="9826658" y="206895"/>
                </a:lnTo>
                <a:lnTo>
                  <a:pt x="9844680" y="182699"/>
                </a:lnTo>
                <a:lnTo>
                  <a:pt x="9860100" y="159494"/>
                </a:lnTo>
                <a:lnTo>
                  <a:pt x="9873048" y="137775"/>
                </a:lnTo>
                <a:lnTo>
                  <a:pt x="9883651" y="118038"/>
                </a:lnTo>
                <a:lnTo>
                  <a:pt x="9892039" y="100778"/>
                </a:lnTo>
                <a:lnTo>
                  <a:pt x="9898338" y="86491"/>
                </a:lnTo>
                <a:lnTo>
                  <a:pt x="9905189" y="68819"/>
                </a:lnTo>
                <a:lnTo>
                  <a:pt x="9905997" y="66424"/>
                </a:lnTo>
                <a:lnTo>
                  <a:pt x="9905997" y="0"/>
                </a:lnTo>
                <a:lnTo>
                  <a:pt x="9905189" y="1382"/>
                </a:lnTo>
                <a:lnTo>
                  <a:pt x="9902679" y="8236"/>
                </a:lnTo>
                <a:lnTo>
                  <a:pt x="9898338" y="19054"/>
                </a:lnTo>
                <a:lnTo>
                  <a:pt x="9873048" y="70338"/>
                </a:lnTo>
                <a:lnTo>
                  <a:pt x="9844680" y="115262"/>
                </a:lnTo>
                <a:lnTo>
                  <a:pt x="9805906" y="164150"/>
                </a:lnTo>
                <a:lnTo>
                  <a:pt x="9755697" y="213039"/>
                </a:lnTo>
                <a:lnTo>
                  <a:pt x="9693028" y="257963"/>
                </a:lnTo>
                <a:lnTo>
                  <a:pt x="9656698" y="277700"/>
                </a:lnTo>
                <a:lnTo>
                  <a:pt x="9616868" y="294960"/>
                </a:lnTo>
                <a:lnTo>
                  <a:pt x="9573409" y="309247"/>
                </a:lnTo>
                <a:lnTo>
                  <a:pt x="9526191" y="320065"/>
                </a:lnTo>
                <a:lnTo>
                  <a:pt x="9475087" y="326919"/>
                </a:lnTo>
                <a:lnTo>
                  <a:pt x="9419968" y="329314"/>
                </a:lnTo>
                <a:lnTo>
                  <a:pt x="962645" y="329314"/>
                </a:lnTo>
                <a:lnTo>
                  <a:pt x="907531" y="331735"/>
                </a:lnTo>
                <a:lnTo>
                  <a:pt x="856478" y="338663"/>
                </a:lnTo>
                <a:lnTo>
                  <a:pt x="809352" y="349597"/>
                </a:lnTo>
                <a:lnTo>
                  <a:pt x="766020" y="364038"/>
                </a:lnTo>
                <a:lnTo>
                  <a:pt x="726347" y="381483"/>
                </a:lnTo>
                <a:lnTo>
                  <a:pt x="690202" y="401433"/>
                </a:lnTo>
                <a:lnTo>
                  <a:pt x="657449" y="423385"/>
                </a:lnTo>
                <a:lnTo>
                  <a:pt x="627956" y="446841"/>
                </a:lnTo>
                <a:lnTo>
                  <a:pt x="601590" y="471298"/>
                </a:lnTo>
                <a:lnTo>
                  <a:pt x="578216" y="496255"/>
                </a:lnTo>
                <a:lnTo>
                  <a:pt x="557701" y="521213"/>
                </a:lnTo>
                <a:lnTo>
                  <a:pt x="539913" y="545670"/>
                </a:lnTo>
                <a:lnTo>
                  <a:pt x="524717" y="569125"/>
                </a:lnTo>
                <a:lnTo>
                  <a:pt x="511980" y="591078"/>
                </a:lnTo>
                <a:lnTo>
                  <a:pt x="501569" y="611028"/>
                </a:lnTo>
                <a:lnTo>
                  <a:pt x="493350" y="628473"/>
                </a:lnTo>
                <a:lnTo>
                  <a:pt x="487190" y="642914"/>
                </a:lnTo>
                <a:lnTo>
                  <a:pt x="480512" y="660776"/>
                </a:lnTo>
                <a:lnTo>
                  <a:pt x="478943" y="660776"/>
                </a:lnTo>
                <a:lnTo>
                  <a:pt x="476503" y="653848"/>
                </a:lnTo>
                <a:lnTo>
                  <a:pt x="472275" y="642914"/>
                </a:lnTo>
                <a:lnTo>
                  <a:pt x="466130" y="628473"/>
                </a:lnTo>
                <a:lnTo>
                  <a:pt x="457935" y="611028"/>
                </a:lnTo>
                <a:close/>
              </a:path>
            </a:pathLst>
          </a:custGeom>
          <a:solidFill>
            <a:srgbClr val="0097C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0" y="6362700"/>
            <a:ext cx="9905999" cy="495298"/>
          </a:xfrm>
          <a:custGeom>
            <a:avLst/>
            <a:gdLst/>
            <a:ahLst/>
            <a:cxnLst/>
            <a:rect l="l" t="t" r="r" b="b"/>
            <a:pathLst>
              <a:path w="9905999" h="495298">
                <a:moveTo>
                  <a:pt x="0" y="495298"/>
                </a:moveTo>
                <a:lnTo>
                  <a:pt x="9905999" y="495298"/>
                </a:lnTo>
                <a:lnTo>
                  <a:pt x="9905999" y="0"/>
                </a:lnTo>
                <a:lnTo>
                  <a:pt x="0" y="0"/>
                </a:lnTo>
                <a:lnTo>
                  <a:pt x="0" y="49529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3658362" y="409604"/>
            <a:ext cx="584082" cy="3301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60"/>
              </a:lnSpc>
              <a:spcBef>
                <a:spcPts val="128"/>
              </a:spcBef>
            </a:pPr>
            <a:r>
              <a:rPr sz="2400" b="1" spc="0" dirty="0" smtClean="0">
                <a:solidFill>
                  <a:srgbClr val="0097C6"/>
                </a:solidFill>
                <a:latin typeface="Arial Narrow"/>
                <a:cs typeface="Arial Narrow"/>
              </a:rPr>
              <a:t>Fa</a:t>
            </a:r>
            <a:r>
              <a:rPr sz="2400" b="1" spc="-4" dirty="0" smtClean="0">
                <a:solidFill>
                  <a:srgbClr val="0097C6"/>
                </a:solidFill>
                <a:latin typeface="Arial Narrow"/>
                <a:cs typeface="Arial Narrow"/>
              </a:rPr>
              <a:t>s</a:t>
            </a:r>
            <a:r>
              <a:rPr sz="2400" b="1" spc="0" dirty="0" smtClean="0">
                <a:solidFill>
                  <a:srgbClr val="0097C6"/>
                </a:solidFill>
                <a:latin typeface="Arial Narrow"/>
                <a:cs typeface="Arial Narrow"/>
              </a:rPr>
              <a:t>t</a:t>
            </a:r>
            <a:endParaRPr sz="2400">
              <a:latin typeface="Arial Narrow"/>
              <a:cs typeface="Arial Narrow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240834" y="409604"/>
            <a:ext cx="667318" cy="3301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60"/>
              </a:lnSpc>
              <a:spcBef>
                <a:spcPts val="128"/>
              </a:spcBef>
            </a:pPr>
            <a:r>
              <a:rPr sz="2400" b="1" spc="0" dirty="0" smtClean="0">
                <a:solidFill>
                  <a:srgbClr val="0097C6"/>
                </a:solidFill>
                <a:latin typeface="Arial Narrow"/>
                <a:cs typeface="Arial Narrow"/>
              </a:rPr>
              <a:t>L</a:t>
            </a:r>
            <a:r>
              <a:rPr sz="2400" b="1" spc="-4" dirty="0" smtClean="0">
                <a:solidFill>
                  <a:srgbClr val="0097C6"/>
                </a:solidFill>
                <a:latin typeface="Arial Narrow"/>
                <a:cs typeface="Arial Narrow"/>
              </a:rPr>
              <a:t>o</a:t>
            </a:r>
            <a:r>
              <a:rPr sz="2400" b="1" spc="0" dirty="0" smtClean="0">
                <a:solidFill>
                  <a:srgbClr val="0097C6"/>
                </a:solidFill>
                <a:latin typeface="Arial Narrow"/>
                <a:cs typeface="Arial Narrow"/>
              </a:rPr>
              <a:t>ad</a:t>
            </a:r>
            <a:endParaRPr sz="2400">
              <a:latin typeface="Arial Narrow"/>
              <a:cs typeface="Arial Narrow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907737" y="409604"/>
            <a:ext cx="1516803" cy="3301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60"/>
              </a:lnSpc>
              <a:spcBef>
                <a:spcPts val="128"/>
              </a:spcBef>
            </a:pPr>
            <a:r>
              <a:rPr sz="2400" b="1" spc="0" dirty="0" smtClean="0">
                <a:solidFill>
                  <a:srgbClr val="0097C6"/>
                </a:solidFill>
                <a:latin typeface="Arial Narrow"/>
                <a:cs typeface="Arial Narrow"/>
              </a:rPr>
              <a:t>R</a:t>
            </a:r>
            <a:r>
              <a:rPr sz="2400" b="1" spc="-4" dirty="0" smtClean="0">
                <a:solidFill>
                  <a:srgbClr val="0097C6"/>
                </a:solidFill>
                <a:latin typeface="Arial Narrow"/>
                <a:cs typeface="Arial Narrow"/>
              </a:rPr>
              <a:t>e</a:t>
            </a:r>
            <a:r>
              <a:rPr sz="2400" b="1" spc="0" dirty="0" smtClean="0">
                <a:solidFill>
                  <a:srgbClr val="0097C6"/>
                </a:solidFill>
                <a:latin typeface="Arial Narrow"/>
                <a:cs typeface="Arial Narrow"/>
              </a:rPr>
              <a:t>star</a:t>
            </a:r>
            <a:r>
              <a:rPr sz="2400" b="1" spc="4" dirty="0" smtClean="0">
                <a:solidFill>
                  <a:srgbClr val="0097C6"/>
                </a:solidFill>
                <a:latin typeface="Arial Narrow"/>
                <a:cs typeface="Arial Narrow"/>
              </a:rPr>
              <a:t>t</a:t>
            </a:r>
            <a:r>
              <a:rPr sz="2400" b="1" spc="0" dirty="0" smtClean="0">
                <a:solidFill>
                  <a:srgbClr val="0097C6"/>
                </a:solidFill>
                <a:latin typeface="Arial Narrow"/>
                <a:cs typeface="Arial Narrow"/>
              </a:rPr>
              <a:t>ib</a:t>
            </a:r>
            <a:r>
              <a:rPr sz="2400" b="1" spc="4" dirty="0" smtClean="0">
                <a:solidFill>
                  <a:srgbClr val="0097C6"/>
                </a:solidFill>
                <a:latin typeface="Arial Narrow"/>
                <a:cs typeface="Arial Narrow"/>
              </a:rPr>
              <a:t>i</a:t>
            </a:r>
            <a:r>
              <a:rPr sz="2400" b="1" spc="0" dirty="0" smtClean="0">
                <a:solidFill>
                  <a:srgbClr val="0097C6"/>
                </a:solidFill>
                <a:latin typeface="Arial Narrow"/>
                <a:cs typeface="Arial Narrow"/>
              </a:rPr>
              <a:t>l</a:t>
            </a:r>
            <a:r>
              <a:rPr sz="2400" b="1" spc="4" dirty="0" smtClean="0">
                <a:solidFill>
                  <a:srgbClr val="0097C6"/>
                </a:solidFill>
                <a:latin typeface="Arial Narrow"/>
                <a:cs typeface="Arial Narrow"/>
              </a:rPr>
              <a:t>t</a:t>
            </a:r>
            <a:r>
              <a:rPr sz="2400" b="1" spc="0" dirty="0" smtClean="0">
                <a:solidFill>
                  <a:srgbClr val="0097C6"/>
                </a:solidFill>
                <a:latin typeface="Arial Narrow"/>
                <a:cs typeface="Arial Narrow"/>
              </a:rPr>
              <a:t>y</a:t>
            </a:r>
            <a:endParaRPr sz="2400">
              <a:latin typeface="Arial Narrow"/>
              <a:cs typeface="Arial Narrow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91361" y="1310765"/>
            <a:ext cx="3163175" cy="2159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30"/>
              </a:lnSpc>
              <a:spcBef>
                <a:spcPts val="81"/>
              </a:spcBef>
            </a:pPr>
            <a:r>
              <a:rPr sz="1350" b="1" spc="0" dirty="0" smtClean="0">
                <a:solidFill>
                  <a:srgbClr val="494553"/>
                </a:solidFill>
                <a:latin typeface="Arial"/>
                <a:cs typeface="Arial"/>
              </a:rPr>
              <a:t>When</a:t>
            </a:r>
            <a:r>
              <a:rPr sz="1350" b="1" spc="126" dirty="0" smtClean="0">
                <a:solidFill>
                  <a:srgbClr val="494553"/>
                </a:solidFill>
                <a:latin typeface="Arial"/>
                <a:cs typeface="Arial"/>
              </a:rPr>
              <a:t> </a:t>
            </a:r>
            <a:r>
              <a:rPr sz="1350" b="1" spc="0" dirty="0" smtClean="0">
                <a:solidFill>
                  <a:srgbClr val="494553"/>
                </a:solidFill>
                <a:latin typeface="Arial"/>
                <a:cs typeface="Arial"/>
              </a:rPr>
              <a:t>the</a:t>
            </a:r>
            <a:r>
              <a:rPr sz="1350" b="1" spc="193" dirty="0" smtClean="0">
                <a:solidFill>
                  <a:srgbClr val="494553"/>
                </a:solidFill>
                <a:latin typeface="Arial"/>
                <a:cs typeface="Arial"/>
              </a:rPr>
              <a:t> </a:t>
            </a:r>
            <a:r>
              <a:rPr sz="1350" b="1" spc="0" dirty="0" smtClean="0">
                <a:solidFill>
                  <a:srgbClr val="494553"/>
                </a:solidFill>
                <a:latin typeface="Arial"/>
                <a:cs typeface="Arial"/>
              </a:rPr>
              <a:t>Restart</a:t>
            </a:r>
            <a:r>
              <a:rPr sz="1350" b="1" spc="75" dirty="0" smtClean="0">
                <a:solidFill>
                  <a:srgbClr val="494553"/>
                </a:solidFill>
                <a:latin typeface="Arial"/>
                <a:cs typeface="Arial"/>
              </a:rPr>
              <a:t> </a:t>
            </a:r>
            <a:r>
              <a:rPr sz="1400" spc="0" dirty="0" smtClean="0">
                <a:solidFill>
                  <a:srgbClr val="49566E"/>
                </a:solidFill>
                <a:latin typeface="Times New Roman"/>
                <a:cs typeface="Times New Roman"/>
              </a:rPr>
              <a:t>l</a:t>
            </a:r>
            <a:r>
              <a:rPr sz="1400" spc="0" dirty="0" smtClean="0">
                <a:solidFill>
                  <a:srgbClr val="494553"/>
                </a:solidFill>
                <a:latin typeface="Times New Roman"/>
                <a:cs typeface="Times New Roman"/>
              </a:rPr>
              <a:t>s</a:t>
            </a:r>
            <a:r>
              <a:rPr sz="1400" spc="169" dirty="0" smtClean="0">
                <a:solidFill>
                  <a:srgbClr val="494553"/>
                </a:solidFill>
                <a:latin typeface="Times New Roman"/>
                <a:cs typeface="Times New Roman"/>
              </a:rPr>
              <a:t> </a:t>
            </a:r>
            <a:r>
              <a:rPr sz="1350" b="1" spc="0" dirty="0" smtClean="0">
                <a:solidFill>
                  <a:srgbClr val="494553"/>
                </a:solidFill>
                <a:latin typeface="Arial"/>
                <a:cs typeface="Arial"/>
              </a:rPr>
              <a:t>not</a:t>
            </a:r>
            <a:r>
              <a:rPr sz="1350" b="1" spc="164" dirty="0" smtClean="0">
                <a:solidFill>
                  <a:srgbClr val="494553"/>
                </a:solidFill>
                <a:latin typeface="Arial"/>
                <a:cs typeface="Arial"/>
              </a:rPr>
              <a:t> </a:t>
            </a:r>
            <a:r>
              <a:rPr sz="1500" spc="0" dirty="0" smtClean="0">
                <a:solidFill>
                  <a:srgbClr val="494553"/>
                </a:solidFill>
                <a:latin typeface="Times New Roman"/>
                <a:cs typeface="Times New Roman"/>
              </a:rPr>
              <a:t>Posslble</a:t>
            </a:r>
            <a:r>
              <a:rPr sz="1500" spc="0" dirty="0" smtClean="0">
                <a:solidFill>
                  <a:srgbClr val="5F5A68"/>
                </a:solidFill>
                <a:latin typeface="Times New Roman"/>
                <a:cs typeface="Times New Roman"/>
              </a:rPr>
              <a:t>c</a:t>
            </a:r>
            <a:r>
              <a:rPr sz="1500" spc="0" dirty="0" smtClean="0">
                <a:solidFill>
                  <a:srgbClr val="494553"/>
                </a:solidFill>
                <a:latin typeface="Times New Roman"/>
                <a:cs typeface="Times New Roman"/>
              </a:rPr>
              <a:t>-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00506" y="1800050"/>
            <a:ext cx="185810" cy="59613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2221">
              <a:lnSpc>
                <a:spcPts val="1325"/>
              </a:lnSpc>
              <a:spcBef>
                <a:spcPts val="66"/>
              </a:spcBef>
            </a:pPr>
            <a:r>
              <a:rPr sz="1200" dirty="0" smtClean="0">
                <a:solidFill>
                  <a:srgbClr val="E2AF70"/>
                </a:solidFill>
                <a:latin typeface="Arial"/>
                <a:cs typeface="Arial"/>
              </a:rPr>
              <a:t>-</a:t>
            </a:r>
            <a:r>
              <a:rPr sz="1200" dirty="0" smtClean="0">
                <a:solidFill>
                  <a:srgbClr val="5F5A68"/>
                </a:solidFill>
                <a:latin typeface="Arial"/>
                <a:cs typeface="Arial"/>
              </a:rPr>
              <a:t>,/'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95825"/>
              </a:lnSpc>
              <a:spcBef>
                <a:spcPts val="188"/>
              </a:spcBef>
            </a:pPr>
            <a:r>
              <a:rPr sz="1200" dirty="0" smtClean="0">
                <a:solidFill>
                  <a:srgbClr val="CC9D66"/>
                </a:solidFill>
                <a:latin typeface="Arial"/>
                <a:cs typeface="Arial"/>
              </a:rPr>
              <a:t>·</a:t>
            </a:r>
            <a:r>
              <a:rPr sz="1200" dirty="0" smtClean="0">
                <a:solidFill>
                  <a:srgbClr val="5F5A68"/>
                </a:solidFill>
                <a:latin typeface="Arial"/>
                <a:cs typeface="Arial"/>
              </a:rPr>
              <a:t>./"</a:t>
            </a:r>
            <a:endParaRPr sz="1200">
              <a:latin typeface="Arial"/>
              <a:cs typeface="Arial"/>
            </a:endParaRPr>
          </a:p>
          <a:p>
            <a:pPr marL="12700" marR="2395">
              <a:lnSpc>
                <a:spcPct val="95825"/>
              </a:lnSpc>
              <a:spcBef>
                <a:spcPts val="275"/>
              </a:spcBef>
            </a:pPr>
            <a:r>
              <a:rPr sz="1200" spc="19" dirty="0" smtClean="0">
                <a:solidFill>
                  <a:srgbClr val="CC9D66"/>
                </a:solidFill>
                <a:latin typeface="Arial"/>
                <a:cs typeface="Arial"/>
              </a:rPr>
              <a:t>.</a:t>
            </a:r>
            <a:r>
              <a:rPr sz="1200" spc="0" dirty="0" smtClean="0">
                <a:solidFill>
                  <a:srgbClr val="5F5A68"/>
                </a:solidFill>
                <a:latin typeface="Arial"/>
                <a:cs typeface="Arial"/>
              </a:rPr>
              <a:t>,,,-</a:t>
            </a:r>
            <a:endParaRPr sz="12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01689" y="1800050"/>
            <a:ext cx="2576887" cy="59798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25"/>
              </a:lnSpc>
              <a:spcBef>
                <a:spcPts val="66"/>
              </a:spcBef>
            </a:pPr>
            <a:r>
              <a:rPr sz="1200" dirty="0" smtClean="0">
                <a:solidFill>
                  <a:srgbClr val="5F5A68"/>
                </a:solidFill>
                <a:latin typeface="Arial"/>
                <a:cs typeface="Arial"/>
              </a:rPr>
              <a:t>If</a:t>
            </a:r>
            <a:r>
              <a:rPr sz="1200" spc="-29" dirty="0" smtClean="0">
                <a:solidFill>
                  <a:srgbClr val="5F5A68"/>
                </a:solidFill>
                <a:latin typeface="Arial"/>
                <a:cs typeface="Arial"/>
              </a:rPr>
              <a:t> </a:t>
            </a:r>
            <a:r>
              <a:rPr sz="1200" spc="0" dirty="0" smtClean="0">
                <a:solidFill>
                  <a:srgbClr val="5F5A68"/>
                </a:solidFill>
                <a:latin typeface="Arial"/>
                <a:cs typeface="Arial"/>
              </a:rPr>
              <a:t>t</a:t>
            </a:r>
            <a:r>
              <a:rPr sz="1200" spc="0" dirty="0" smtClean="0">
                <a:solidFill>
                  <a:srgbClr val="E2AF70"/>
                </a:solidFill>
                <a:latin typeface="Arial"/>
                <a:cs typeface="Arial"/>
              </a:rPr>
              <a:t>l</a:t>
            </a:r>
            <a:r>
              <a:rPr sz="1200" spc="0" dirty="0" smtClean="0">
                <a:solidFill>
                  <a:srgbClr val="5F5A68"/>
                </a:solidFill>
                <a:latin typeface="Arial"/>
                <a:cs typeface="Arial"/>
              </a:rPr>
              <a:t>h</a:t>
            </a:r>
            <a:r>
              <a:rPr sz="1200" spc="0" dirty="0" smtClean="0">
                <a:solidFill>
                  <a:srgbClr val="494553"/>
                </a:solidFill>
                <a:latin typeface="Arial"/>
                <a:cs typeface="Arial"/>
              </a:rPr>
              <a:t>e </a:t>
            </a:r>
            <a:r>
              <a:rPr sz="1200" spc="-144" dirty="0" smtClean="0">
                <a:solidFill>
                  <a:srgbClr val="494553"/>
                </a:solidFill>
                <a:latin typeface="Arial"/>
                <a:cs typeface="Arial"/>
              </a:rPr>
              <a:t> </a:t>
            </a:r>
            <a:r>
              <a:rPr sz="1200" spc="0" dirty="0" smtClean="0">
                <a:solidFill>
                  <a:srgbClr val="494553"/>
                </a:solidFill>
                <a:latin typeface="Arial"/>
                <a:cs typeface="Arial"/>
              </a:rPr>
              <a:t>E</a:t>
            </a:r>
            <a:r>
              <a:rPr sz="1200" spc="0" dirty="0" smtClean="0">
                <a:solidFill>
                  <a:srgbClr val="5F5A68"/>
                </a:solidFill>
                <a:latin typeface="Arial"/>
                <a:cs typeface="Arial"/>
              </a:rPr>
              <a:t>n</a:t>
            </a:r>
            <a:r>
              <a:rPr sz="1200" spc="0" dirty="0" smtClean="0">
                <a:solidFill>
                  <a:srgbClr val="49566E"/>
                </a:solidFill>
                <a:latin typeface="Arial"/>
                <a:cs typeface="Arial"/>
              </a:rPr>
              <a:t>r</a:t>
            </a:r>
            <a:r>
              <a:rPr sz="1200" spc="0" dirty="0" smtClean="0">
                <a:solidFill>
                  <a:srgbClr val="5F5A68"/>
                </a:solidFill>
                <a:latin typeface="Arial"/>
                <a:cs typeface="Arial"/>
              </a:rPr>
              <a:t>or</a:t>
            </a:r>
            <a:r>
              <a:rPr sz="1200" spc="-44" dirty="0" smtClean="0">
                <a:solidFill>
                  <a:srgbClr val="5F5A68"/>
                </a:solidFill>
                <a:latin typeface="Arial"/>
                <a:cs typeface="Arial"/>
              </a:rPr>
              <a:t> </a:t>
            </a:r>
            <a:r>
              <a:rPr sz="1200" spc="0" dirty="0" smtClean="0">
                <a:solidFill>
                  <a:srgbClr val="5F5A68"/>
                </a:solidFill>
                <a:latin typeface="Arial"/>
                <a:cs typeface="Arial"/>
              </a:rPr>
              <a:t>Tab</a:t>
            </a:r>
            <a:r>
              <a:rPr sz="1200" spc="0" dirty="0" smtClean="0">
                <a:solidFill>
                  <a:srgbClr val="49566E"/>
                </a:solidFill>
                <a:latin typeface="Arial"/>
                <a:cs typeface="Arial"/>
              </a:rPr>
              <a:t>l</a:t>
            </a:r>
            <a:r>
              <a:rPr sz="1200" spc="0" dirty="0" smtClean="0">
                <a:solidFill>
                  <a:srgbClr val="494553"/>
                </a:solidFill>
                <a:latin typeface="Arial"/>
                <a:cs typeface="Arial"/>
              </a:rPr>
              <a:t>e</a:t>
            </a:r>
            <a:r>
              <a:rPr sz="1200" spc="0" dirty="0" smtClean="0">
                <a:solidFill>
                  <a:srgbClr val="5F5A68"/>
                </a:solidFill>
                <a:latin typeface="Arial"/>
                <a:cs typeface="Arial"/>
              </a:rPr>
              <a:t>s</a:t>
            </a:r>
            <a:r>
              <a:rPr sz="1200" spc="119" dirty="0" smtClean="0">
                <a:solidFill>
                  <a:srgbClr val="5F5A68"/>
                </a:solidFill>
                <a:latin typeface="Arial"/>
                <a:cs typeface="Arial"/>
              </a:rPr>
              <a:t> </a:t>
            </a:r>
            <a:r>
              <a:rPr sz="1200" spc="0" dirty="0" smtClean="0">
                <a:solidFill>
                  <a:srgbClr val="5F5A68"/>
                </a:solidFill>
                <a:latin typeface="Arial"/>
                <a:cs typeface="Arial"/>
              </a:rPr>
              <a:t>are </a:t>
            </a:r>
            <a:r>
              <a:rPr sz="1200" spc="-144" dirty="0" smtClean="0">
                <a:solidFill>
                  <a:srgbClr val="5F5A68"/>
                </a:solidFill>
                <a:latin typeface="Arial"/>
                <a:cs typeface="Arial"/>
              </a:rPr>
              <a:t> </a:t>
            </a:r>
            <a:r>
              <a:rPr sz="1200" spc="0" dirty="0" smtClean="0">
                <a:solidFill>
                  <a:srgbClr val="5F5A68"/>
                </a:solidFill>
                <a:latin typeface="Arial"/>
                <a:cs typeface="Arial"/>
              </a:rPr>
              <a:t>DRO</a:t>
            </a:r>
            <a:r>
              <a:rPr sz="1200" spc="0" dirty="0" smtClean="0">
                <a:solidFill>
                  <a:srgbClr val="494553"/>
                </a:solidFill>
                <a:latin typeface="Arial"/>
                <a:cs typeface="Arial"/>
              </a:rPr>
              <a:t>PPED</a:t>
            </a:r>
            <a:r>
              <a:rPr sz="1200" spc="0" dirty="0" smtClean="0">
                <a:solidFill>
                  <a:srgbClr val="49566E"/>
                </a:solidFill>
                <a:latin typeface="Arial"/>
                <a:cs typeface="Arial"/>
              </a:rPr>
              <a:t>.</a:t>
            </a:r>
            <a:endParaRPr sz="1200">
              <a:latin typeface="Arial"/>
              <a:cs typeface="Arial"/>
            </a:endParaRPr>
          </a:p>
          <a:p>
            <a:pPr marL="12700" marR="132681">
              <a:lnSpc>
                <a:spcPts val="1660"/>
              </a:lnSpc>
              <a:spcBef>
                <a:spcPts val="71"/>
              </a:spcBef>
            </a:pPr>
            <a:r>
              <a:rPr sz="1200" dirty="0" smtClean="0">
                <a:solidFill>
                  <a:srgbClr val="5F5A68"/>
                </a:solidFill>
                <a:latin typeface="Arial"/>
                <a:cs typeface="Arial"/>
              </a:rPr>
              <a:t>If</a:t>
            </a:r>
            <a:r>
              <a:rPr sz="1200" spc="-29" dirty="0" smtClean="0">
                <a:solidFill>
                  <a:srgbClr val="5F5A68"/>
                </a:solidFill>
                <a:latin typeface="Arial"/>
                <a:cs typeface="Arial"/>
              </a:rPr>
              <a:t> </a:t>
            </a:r>
            <a:r>
              <a:rPr sz="1200" spc="0" dirty="0" smtClean="0">
                <a:solidFill>
                  <a:srgbClr val="5F5A68"/>
                </a:solidFill>
                <a:latin typeface="Arial"/>
                <a:cs typeface="Arial"/>
              </a:rPr>
              <a:t>the</a:t>
            </a:r>
            <a:r>
              <a:rPr sz="1200" spc="114" dirty="0" smtClean="0">
                <a:solidFill>
                  <a:srgbClr val="5F5A68"/>
                </a:solidFill>
                <a:latin typeface="Arial"/>
                <a:cs typeface="Arial"/>
              </a:rPr>
              <a:t> </a:t>
            </a:r>
            <a:r>
              <a:rPr sz="1200" spc="0" dirty="0" smtClean="0">
                <a:solidFill>
                  <a:srgbClr val="494553"/>
                </a:solidFill>
                <a:latin typeface="Arial"/>
                <a:cs typeface="Arial"/>
              </a:rPr>
              <a:t>T</a:t>
            </a:r>
            <a:r>
              <a:rPr sz="1200" spc="0" dirty="0" smtClean="0">
                <a:solidFill>
                  <a:srgbClr val="5F5A68"/>
                </a:solidFill>
                <a:latin typeface="Arial"/>
                <a:cs typeface="Arial"/>
              </a:rPr>
              <a:t>arget</a:t>
            </a:r>
            <a:r>
              <a:rPr sz="1200" spc="44" dirty="0" smtClean="0">
                <a:solidFill>
                  <a:srgbClr val="5F5A68"/>
                </a:solidFill>
                <a:latin typeface="Arial"/>
                <a:cs typeface="Arial"/>
              </a:rPr>
              <a:t> </a:t>
            </a:r>
            <a:r>
              <a:rPr sz="1200" spc="0" dirty="0" smtClean="0">
                <a:solidFill>
                  <a:srgbClr val="494553"/>
                </a:solidFill>
                <a:latin typeface="Arial"/>
                <a:cs typeface="Arial"/>
              </a:rPr>
              <a:t>Ta</a:t>
            </a:r>
            <a:r>
              <a:rPr sz="1200" spc="0" dirty="0" smtClean="0">
                <a:solidFill>
                  <a:srgbClr val="5F5A68"/>
                </a:solidFill>
                <a:latin typeface="Arial"/>
                <a:cs typeface="Arial"/>
              </a:rPr>
              <a:t>ble </a:t>
            </a:r>
            <a:r>
              <a:rPr sz="1200" spc="-144" dirty="0" smtClean="0">
                <a:solidFill>
                  <a:srgbClr val="5F5A68"/>
                </a:solidFill>
                <a:latin typeface="Arial"/>
                <a:cs typeface="Arial"/>
              </a:rPr>
              <a:t> </a:t>
            </a:r>
            <a:r>
              <a:rPr sz="1200" spc="0" dirty="0" smtClean="0">
                <a:solidFill>
                  <a:srgbClr val="5F5A68"/>
                </a:solidFill>
                <a:latin typeface="Arial"/>
                <a:cs typeface="Arial"/>
              </a:rPr>
              <a:t>is </a:t>
            </a:r>
            <a:r>
              <a:rPr sz="1200" spc="-144" dirty="0" smtClean="0">
                <a:solidFill>
                  <a:srgbClr val="5F5A68"/>
                </a:solidFill>
                <a:latin typeface="Arial"/>
                <a:cs typeface="Arial"/>
              </a:rPr>
              <a:t> </a:t>
            </a:r>
            <a:r>
              <a:rPr sz="1200" spc="0" dirty="0" smtClean="0">
                <a:solidFill>
                  <a:srgbClr val="494553"/>
                </a:solidFill>
                <a:latin typeface="Arial"/>
                <a:cs typeface="Arial"/>
              </a:rPr>
              <a:t>D</a:t>
            </a:r>
            <a:r>
              <a:rPr sz="1200" spc="0" dirty="0" smtClean="0">
                <a:solidFill>
                  <a:srgbClr val="5F5A68"/>
                </a:solidFill>
                <a:latin typeface="Arial"/>
                <a:cs typeface="Arial"/>
              </a:rPr>
              <a:t>RO</a:t>
            </a:r>
            <a:r>
              <a:rPr sz="1200" spc="0" dirty="0" smtClean="0">
                <a:solidFill>
                  <a:srgbClr val="494553"/>
                </a:solidFill>
                <a:latin typeface="Arial"/>
                <a:cs typeface="Arial"/>
              </a:rPr>
              <a:t>P</a:t>
            </a:r>
            <a:r>
              <a:rPr sz="1200" spc="0" dirty="0" smtClean="0">
                <a:solidFill>
                  <a:srgbClr val="49566E"/>
                </a:solidFill>
                <a:latin typeface="Arial"/>
                <a:cs typeface="Arial"/>
              </a:rPr>
              <a:t>P</a:t>
            </a:r>
            <a:r>
              <a:rPr sz="1200" spc="0" dirty="0" smtClean="0">
                <a:solidFill>
                  <a:srgbClr val="494553"/>
                </a:solidFill>
                <a:latin typeface="Arial"/>
                <a:cs typeface="Arial"/>
              </a:rPr>
              <a:t>E</a:t>
            </a:r>
            <a:r>
              <a:rPr sz="1200" spc="69" dirty="0" smtClean="0">
                <a:solidFill>
                  <a:srgbClr val="494553"/>
                </a:solidFill>
                <a:latin typeface="Arial"/>
                <a:cs typeface="Arial"/>
              </a:rPr>
              <a:t>D</a:t>
            </a:r>
            <a:r>
              <a:rPr sz="1200" spc="0" dirty="0" smtClean="0">
                <a:solidFill>
                  <a:srgbClr val="795F5A"/>
                </a:solidFill>
                <a:latin typeface="Arial"/>
                <a:cs typeface="Arial"/>
              </a:rPr>
              <a:t>. </a:t>
            </a:r>
            <a:r>
              <a:rPr sz="1200" spc="0" dirty="0" smtClean="0">
                <a:solidFill>
                  <a:srgbClr val="5F5A68"/>
                </a:solidFill>
                <a:latin typeface="Arial"/>
                <a:cs typeface="Arial"/>
              </a:rPr>
              <a:t>If</a:t>
            </a:r>
            <a:r>
              <a:rPr sz="1200" spc="-29" dirty="0" smtClean="0">
                <a:solidFill>
                  <a:srgbClr val="5F5A68"/>
                </a:solidFill>
                <a:latin typeface="Arial"/>
                <a:cs typeface="Arial"/>
              </a:rPr>
              <a:t> </a:t>
            </a:r>
            <a:r>
              <a:rPr sz="1200" spc="0" dirty="0" smtClean="0">
                <a:solidFill>
                  <a:srgbClr val="5F5A68"/>
                </a:solidFill>
                <a:latin typeface="Arial"/>
                <a:cs typeface="Arial"/>
              </a:rPr>
              <a:t>the </a:t>
            </a:r>
            <a:r>
              <a:rPr sz="1200" spc="-144" dirty="0" smtClean="0">
                <a:solidFill>
                  <a:srgbClr val="5F5A68"/>
                </a:solidFill>
                <a:latin typeface="Arial"/>
                <a:cs typeface="Arial"/>
              </a:rPr>
              <a:t> </a:t>
            </a:r>
            <a:r>
              <a:rPr sz="1200" spc="0" dirty="0" smtClean="0">
                <a:solidFill>
                  <a:srgbClr val="5F5A68"/>
                </a:solidFill>
                <a:latin typeface="Times New Roman"/>
                <a:cs typeface="Times New Roman"/>
              </a:rPr>
              <a:t>Log</a:t>
            </a:r>
            <a:r>
              <a:rPr sz="1200" spc="156" dirty="0" smtClean="0">
                <a:solidFill>
                  <a:srgbClr val="5F5A68"/>
                </a:solidFill>
                <a:latin typeface="Times New Roman"/>
                <a:cs typeface="Times New Roman"/>
              </a:rPr>
              <a:t> </a:t>
            </a:r>
            <a:r>
              <a:rPr sz="1200" spc="0" dirty="0" smtClean="0">
                <a:solidFill>
                  <a:srgbClr val="494553"/>
                </a:solidFill>
                <a:latin typeface="Arial"/>
                <a:cs typeface="Arial"/>
              </a:rPr>
              <a:t>Ta</a:t>
            </a:r>
            <a:r>
              <a:rPr sz="1200" spc="0" dirty="0" smtClean="0">
                <a:solidFill>
                  <a:srgbClr val="5F5A68"/>
                </a:solidFill>
                <a:latin typeface="Arial"/>
                <a:cs typeface="Arial"/>
              </a:rPr>
              <a:t>b</a:t>
            </a:r>
            <a:r>
              <a:rPr sz="1200" spc="0" dirty="0" smtClean="0">
                <a:solidFill>
                  <a:srgbClr val="49566E"/>
                </a:solidFill>
                <a:latin typeface="Arial"/>
                <a:cs typeface="Arial"/>
              </a:rPr>
              <a:t>l</a:t>
            </a:r>
            <a:r>
              <a:rPr sz="1200" spc="0" dirty="0" smtClean="0">
                <a:solidFill>
                  <a:srgbClr val="494553"/>
                </a:solidFill>
                <a:latin typeface="Arial"/>
                <a:cs typeface="Arial"/>
              </a:rPr>
              <a:t>e</a:t>
            </a:r>
            <a:r>
              <a:rPr sz="1200" spc="114" dirty="0" smtClean="0">
                <a:solidFill>
                  <a:srgbClr val="494553"/>
                </a:solidFill>
                <a:latin typeface="Arial"/>
                <a:cs typeface="Arial"/>
              </a:rPr>
              <a:t> </a:t>
            </a:r>
            <a:r>
              <a:rPr sz="1200" spc="0" dirty="0" smtClean="0">
                <a:solidFill>
                  <a:srgbClr val="494553"/>
                </a:solidFill>
                <a:latin typeface="Arial"/>
                <a:cs typeface="Arial"/>
              </a:rPr>
              <a:t>i</a:t>
            </a:r>
            <a:r>
              <a:rPr sz="1200" spc="0" dirty="0" smtClean="0">
                <a:solidFill>
                  <a:srgbClr val="5F5A68"/>
                </a:solidFill>
                <a:latin typeface="Arial"/>
                <a:cs typeface="Arial"/>
              </a:rPr>
              <a:t>s</a:t>
            </a:r>
            <a:r>
              <a:rPr sz="1200" spc="146" dirty="0" smtClean="0">
                <a:solidFill>
                  <a:srgbClr val="5F5A68"/>
                </a:solidFill>
                <a:latin typeface="Arial"/>
                <a:cs typeface="Arial"/>
              </a:rPr>
              <a:t> </a:t>
            </a:r>
            <a:r>
              <a:rPr sz="1200" spc="0" dirty="0" smtClean="0">
                <a:solidFill>
                  <a:srgbClr val="494553"/>
                </a:solidFill>
                <a:latin typeface="Arial"/>
                <a:cs typeface="Arial"/>
              </a:rPr>
              <a:t>D</a:t>
            </a:r>
            <a:r>
              <a:rPr sz="1200" spc="0" dirty="0" smtClean="0">
                <a:solidFill>
                  <a:srgbClr val="49566E"/>
                </a:solidFill>
                <a:latin typeface="Arial"/>
                <a:cs typeface="Arial"/>
              </a:rPr>
              <a:t>R</a:t>
            </a:r>
            <a:r>
              <a:rPr sz="1200" spc="0" dirty="0" smtClean="0">
                <a:solidFill>
                  <a:srgbClr val="5F5A68"/>
                </a:solidFill>
                <a:latin typeface="Arial"/>
                <a:cs typeface="Arial"/>
              </a:rPr>
              <a:t>OP</a:t>
            </a:r>
            <a:r>
              <a:rPr sz="1200" spc="0" dirty="0" smtClean="0">
                <a:solidFill>
                  <a:srgbClr val="494553"/>
                </a:solidFill>
                <a:latin typeface="Arial"/>
                <a:cs typeface="Arial"/>
              </a:rPr>
              <a:t>PE</a:t>
            </a:r>
            <a:r>
              <a:rPr sz="1200" spc="0" dirty="0" smtClean="0">
                <a:solidFill>
                  <a:srgbClr val="5F5A68"/>
                </a:solidFill>
                <a:latin typeface="Arial"/>
                <a:cs typeface="Arial"/>
              </a:rPr>
              <a:t>D</a:t>
            </a:r>
            <a:r>
              <a:rPr sz="1200" spc="0" dirty="0" smtClean="0">
                <a:solidFill>
                  <a:srgbClr val="49566E"/>
                </a:solidFill>
                <a:latin typeface="Arial"/>
                <a:cs typeface="Arial"/>
              </a:rPr>
              <a:t>.</a:t>
            </a:r>
            <a:endParaRPr sz="12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91361" y="2881005"/>
            <a:ext cx="2792434" cy="21335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sz="1350" b="1" spc="0" dirty="0" smtClean="0">
                <a:solidFill>
                  <a:srgbClr val="494553"/>
                </a:solidFill>
                <a:latin typeface="Arial"/>
                <a:cs typeface="Arial"/>
              </a:rPr>
              <a:t>When</a:t>
            </a:r>
            <a:r>
              <a:rPr sz="1350" b="1" spc="126" dirty="0" smtClean="0">
                <a:solidFill>
                  <a:srgbClr val="494553"/>
                </a:solidFill>
                <a:latin typeface="Arial"/>
                <a:cs typeface="Arial"/>
              </a:rPr>
              <a:t> </a:t>
            </a:r>
            <a:r>
              <a:rPr sz="1350" b="1" spc="0" dirty="0" smtClean="0">
                <a:solidFill>
                  <a:srgbClr val="494553"/>
                </a:solidFill>
                <a:latin typeface="Arial"/>
                <a:cs typeface="Arial"/>
              </a:rPr>
              <a:t>the</a:t>
            </a:r>
            <a:r>
              <a:rPr sz="1350" b="1" spc="193" dirty="0" smtClean="0">
                <a:solidFill>
                  <a:srgbClr val="494553"/>
                </a:solidFill>
                <a:latin typeface="Arial"/>
                <a:cs typeface="Arial"/>
              </a:rPr>
              <a:t> </a:t>
            </a:r>
            <a:r>
              <a:rPr sz="1350" b="1" spc="0" dirty="0" smtClean="0">
                <a:solidFill>
                  <a:srgbClr val="494553"/>
                </a:solidFill>
                <a:latin typeface="Arial"/>
                <a:cs typeface="Arial"/>
              </a:rPr>
              <a:t>Restart</a:t>
            </a:r>
            <a:r>
              <a:rPr sz="1350" b="1" spc="75" dirty="0" smtClean="0">
                <a:solidFill>
                  <a:srgbClr val="494553"/>
                </a:solidFill>
                <a:latin typeface="Arial"/>
                <a:cs typeface="Arial"/>
              </a:rPr>
              <a:t> </a:t>
            </a:r>
            <a:r>
              <a:rPr sz="1450" spc="0" dirty="0" smtClean="0">
                <a:solidFill>
                  <a:srgbClr val="494553"/>
                </a:solidFill>
                <a:latin typeface="Times New Roman"/>
                <a:cs typeface="Times New Roman"/>
              </a:rPr>
              <a:t>ls</a:t>
            </a:r>
            <a:r>
              <a:rPr sz="1450" spc="159" dirty="0" smtClean="0">
                <a:solidFill>
                  <a:srgbClr val="494553"/>
                </a:solidFill>
                <a:latin typeface="Times New Roman"/>
                <a:cs typeface="Times New Roman"/>
              </a:rPr>
              <a:t> </a:t>
            </a:r>
            <a:r>
              <a:rPr sz="1450" spc="0" dirty="0" smtClean="0">
                <a:solidFill>
                  <a:srgbClr val="494553"/>
                </a:solidFill>
                <a:latin typeface="Times New Roman"/>
                <a:cs typeface="Times New Roman"/>
              </a:rPr>
              <a:t>Posslb</a:t>
            </a:r>
            <a:r>
              <a:rPr sz="1450" spc="116" dirty="0" smtClean="0">
                <a:solidFill>
                  <a:srgbClr val="494553"/>
                </a:solidFill>
                <a:latin typeface="Times New Roman"/>
                <a:cs typeface="Times New Roman"/>
              </a:rPr>
              <a:t> </a:t>
            </a:r>
            <a:r>
              <a:rPr sz="1350" b="1" spc="0" dirty="0" smtClean="0">
                <a:solidFill>
                  <a:srgbClr val="494553"/>
                </a:solidFill>
                <a:latin typeface="Arial"/>
                <a:cs typeface="Arial"/>
              </a:rPr>
              <a:t>e:-</a:t>
            </a:r>
            <a:endParaRPr sz="135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00506" y="3316905"/>
            <a:ext cx="6195406" cy="20573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45"/>
              </a:lnSpc>
              <a:spcBef>
                <a:spcPts val="77"/>
              </a:spcBef>
            </a:pPr>
            <a:r>
              <a:rPr sz="1200" dirty="0" smtClean="0">
                <a:solidFill>
                  <a:srgbClr val="795F5A"/>
                </a:solidFill>
                <a:latin typeface="Arial"/>
                <a:cs typeface="Arial"/>
              </a:rPr>
              <a:t>I</a:t>
            </a:r>
            <a:r>
              <a:rPr sz="1200" dirty="0" smtClean="0">
                <a:solidFill>
                  <a:srgbClr val="494553"/>
                </a:solidFill>
                <a:latin typeface="Arial"/>
                <a:cs typeface="Arial"/>
              </a:rPr>
              <a:t>f</a:t>
            </a:r>
            <a:r>
              <a:rPr sz="1200" spc="44" dirty="0" smtClean="0">
                <a:solidFill>
                  <a:srgbClr val="494553"/>
                </a:solidFill>
                <a:latin typeface="Arial"/>
                <a:cs typeface="Arial"/>
              </a:rPr>
              <a:t> </a:t>
            </a:r>
            <a:r>
              <a:rPr sz="1200" spc="0" dirty="0" smtClean="0">
                <a:solidFill>
                  <a:srgbClr val="5F5A68"/>
                </a:solidFill>
                <a:latin typeface="Arial"/>
                <a:cs typeface="Arial"/>
              </a:rPr>
              <a:t>an</a:t>
            </a:r>
            <a:r>
              <a:rPr sz="1200" spc="128" dirty="0" smtClean="0">
                <a:solidFill>
                  <a:srgbClr val="5F5A68"/>
                </a:solidFill>
                <a:latin typeface="Arial"/>
                <a:cs typeface="Arial"/>
              </a:rPr>
              <a:t> </a:t>
            </a:r>
            <a:r>
              <a:rPr sz="1200" spc="0" dirty="0" smtClean="0">
                <a:solidFill>
                  <a:srgbClr val="5F5A68"/>
                </a:solidFill>
                <a:latin typeface="Arial"/>
                <a:cs typeface="Arial"/>
              </a:rPr>
              <a:t>of</a:t>
            </a:r>
            <a:r>
              <a:rPr sz="1200" spc="-29" dirty="0" smtClean="0">
                <a:solidFill>
                  <a:srgbClr val="5F5A68"/>
                </a:solidFill>
                <a:latin typeface="Arial"/>
                <a:cs typeface="Arial"/>
              </a:rPr>
              <a:t> </a:t>
            </a:r>
            <a:r>
              <a:rPr sz="1200" spc="0" dirty="0" smtClean="0">
                <a:solidFill>
                  <a:srgbClr val="5F5A68"/>
                </a:solidFill>
                <a:latin typeface="Arial"/>
                <a:cs typeface="Arial"/>
              </a:rPr>
              <a:t>the</a:t>
            </a:r>
            <a:r>
              <a:rPr sz="1200" spc="100" dirty="0" smtClean="0">
                <a:solidFill>
                  <a:srgbClr val="5F5A68"/>
                </a:solidFill>
                <a:latin typeface="Arial"/>
                <a:cs typeface="Arial"/>
              </a:rPr>
              <a:t> </a:t>
            </a:r>
            <a:r>
              <a:rPr sz="1200" spc="0" dirty="0" smtClean="0">
                <a:solidFill>
                  <a:srgbClr val="5F5A68"/>
                </a:solidFill>
                <a:latin typeface="Arial"/>
                <a:cs typeface="Arial"/>
              </a:rPr>
              <a:t>fo</a:t>
            </a:r>
            <a:r>
              <a:rPr sz="1200" spc="0" dirty="0" smtClean="0">
                <a:solidFill>
                  <a:srgbClr val="49566E"/>
                </a:solidFill>
                <a:latin typeface="Arial"/>
                <a:cs typeface="Arial"/>
              </a:rPr>
              <a:t>l</a:t>
            </a:r>
            <a:r>
              <a:rPr sz="1200" spc="0" dirty="0" smtClean="0">
                <a:solidFill>
                  <a:srgbClr val="71707F"/>
                </a:solidFill>
                <a:latin typeface="Arial"/>
                <a:cs typeface="Arial"/>
              </a:rPr>
              <a:t>l</a:t>
            </a:r>
            <a:r>
              <a:rPr sz="1200" spc="0" dirty="0" smtClean="0">
                <a:solidFill>
                  <a:srgbClr val="5F5A68"/>
                </a:solidFill>
                <a:latin typeface="Arial"/>
                <a:cs typeface="Arial"/>
              </a:rPr>
              <a:t>o</a:t>
            </a:r>
            <a:r>
              <a:rPr sz="1200" spc="0" dirty="0" smtClean="0">
                <a:solidFill>
                  <a:srgbClr val="71707F"/>
                </a:solidFill>
                <a:latin typeface="Arial"/>
                <a:cs typeface="Arial"/>
              </a:rPr>
              <a:t>w</a:t>
            </a:r>
            <a:r>
              <a:rPr sz="1200" spc="0" dirty="0" smtClean="0">
                <a:solidFill>
                  <a:srgbClr val="49566E"/>
                </a:solidFill>
                <a:latin typeface="Arial"/>
                <a:cs typeface="Arial"/>
              </a:rPr>
              <a:t>i</a:t>
            </a:r>
            <a:r>
              <a:rPr sz="1200" spc="0" dirty="0" smtClean="0">
                <a:solidFill>
                  <a:srgbClr val="5F5A68"/>
                </a:solidFill>
                <a:latin typeface="Arial"/>
                <a:cs typeface="Arial"/>
              </a:rPr>
              <a:t>ng</a:t>
            </a:r>
            <a:r>
              <a:rPr sz="1200" spc="18" dirty="0" smtClean="0">
                <a:solidFill>
                  <a:srgbClr val="5F5A68"/>
                </a:solidFill>
                <a:latin typeface="Arial"/>
                <a:cs typeface="Arial"/>
              </a:rPr>
              <a:t> </a:t>
            </a:r>
            <a:r>
              <a:rPr sz="1200" spc="0" dirty="0" smtClean="0">
                <a:solidFill>
                  <a:srgbClr val="5F5A68"/>
                </a:solidFill>
                <a:latin typeface="Arial"/>
                <a:cs typeface="Arial"/>
              </a:rPr>
              <a:t>cond</a:t>
            </a:r>
            <a:r>
              <a:rPr sz="1200" spc="214" dirty="0" smtClean="0">
                <a:solidFill>
                  <a:srgbClr val="5F5A68"/>
                </a:solidFill>
                <a:latin typeface="Arial"/>
                <a:cs typeface="Arial"/>
              </a:rPr>
              <a:t> </a:t>
            </a:r>
            <a:r>
              <a:rPr sz="1200" spc="0" dirty="0" smtClean="0">
                <a:solidFill>
                  <a:srgbClr val="49566E"/>
                </a:solidFill>
                <a:latin typeface="Arial"/>
                <a:cs typeface="Arial"/>
              </a:rPr>
              <a:t>i</a:t>
            </a:r>
            <a:r>
              <a:rPr sz="1200" spc="0" dirty="0" smtClean="0">
                <a:solidFill>
                  <a:srgbClr val="5F5A68"/>
                </a:solidFill>
                <a:latin typeface="Arial"/>
                <a:cs typeface="Arial"/>
              </a:rPr>
              <a:t>tions</a:t>
            </a:r>
            <a:r>
              <a:rPr sz="1200" spc="119" dirty="0" smtClean="0">
                <a:solidFill>
                  <a:srgbClr val="5F5A68"/>
                </a:solidFill>
                <a:latin typeface="Arial"/>
                <a:cs typeface="Arial"/>
              </a:rPr>
              <a:t> </a:t>
            </a:r>
            <a:r>
              <a:rPr sz="1200" spc="0" dirty="0" smtClean="0">
                <a:solidFill>
                  <a:srgbClr val="5F5A68"/>
                </a:solidFill>
                <a:latin typeface="Arial"/>
                <a:cs typeface="Arial"/>
              </a:rPr>
              <a:t>are</a:t>
            </a:r>
            <a:r>
              <a:rPr sz="1200" spc="25" dirty="0" smtClean="0">
                <a:solidFill>
                  <a:srgbClr val="5F5A68"/>
                </a:solidFill>
                <a:latin typeface="Arial"/>
                <a:cs typeface="Arial"/>
              </a:rPr>
              <a:t> </a:t>
            </a:r>
            <a:r>
              <a:rPr sz="1200" spc="0" dirty="0" smtClean="0">
                <a:solidFill>
                  <a:srgbClr val="494553"/>
                </a:solidFill>
                <a:latin typeface="Arial"/>
                <a:cs typeface="Arial"/>
              </a:rPr>
              <a:t>t</a:t>
            </a:r>
            <a:r>
              <a:rPr sz="1200" spc="0" dirty="0" smtClean="0">
                <a:solidFill>
                  <a:srgbClr val="5F5A68"/>
                </a:solidFill>
                <a:latin typeface="Arial"/>
                <a:cs typeface="Arial"/>
              </a:rPr>
              <a:t>rue</a:t>
            </a:r>
            <a:r>
              <a:rPr sz="1200" spc="0" dirty="0" smtClean="0">
                <a:solidFill>
                  <a:srgbClr val="71707F"/>
                </a:solidFill>
                <a:latin typeface="Arial"/>
                <a:cs typeface="Arial"/>
              </a:rPr>
              <a:t>,</a:t>
            </a:r>
            <a:r>
              <a:rPr sz="1200" spc="114" dirty="0" smtClean="0">
                <a:solidFill>
                  <a:srgbClr val="71707F"/>
                </a:solidFill>
                <a:latin typeface="Arial"/>
                <a:cs typeface="Arial"/>
              </a:rPr>
              <a:t> </a:t>
            </a:r>
            <a:r>
              <a:rPr sz="1200" spc="0" dirty="0" smtClean="0">
                <a:solidFill>
                  <a:srgbClr val="49566E"/>
                </a:solidFill>
                <a:latin typeface="Arial"/>
                <a:cs typeface="Arial"/>
              </a:rPr>
              <a:t>t</a:t>
            </a:r>
            <a:r>
              <a:rPr sz="1200" spc="0" dirty="0" smtClean="0">
                <a:solidFill>
                  <a:srgbClr val="5F5A68"/>
                </a:solidFill>
                <a:latin typeface="Arial"/>
                <a:cs typeface="Arial"/>
              </a:rPr>
              <a:t>hen</a:t>
            </a:r>
            <a:r>
              <a:rPr sz="1200" spc="227" dirty="0" smtClean="0">
                <a:solidFill>
                  <a:srgbClr val="5F5A68"/>
                </a:solidFill>
                <a:latin typeface="Arial"/>
                <a:cs typeface="Arial"/>
              </a:rPr>
              <a:t> </a:t>
            </a:r>
            <a:r>
              <a:rPr sz="1200" spc="0" dirty="0" smtClean="0">
                <a:solidFill>
                  <a:srgbClr val="494553"/>
                </a:solidFill>
                <a:latin typeface="Arial"/>
                <a:cs typeface="Arial"/>
              </a:rPr>
              <a:t>F</a:t>
            </a:r>
            <a:r>
              <a:rPr sz="1200" spc="0" dirty="0" smtClean="0">
                <a:solidFill>
                  <a:srgbClr val="5F5A68"/>
                </a:solidFill>
                <a:latin typeface="Arial"/>
                <a:cs typeface="Arial"/>
              </a:rPr>
              <a:t>as</a:t>
            </a:r>
            <a:r>
              <a:rPr sz="1200" spc="0" dirty="0" smtClean="0">
                <a:solidFill>
                  <a:srgbClr val="494553"/>
                </a:solidFill>
                <a:latin typeface="Arial"/>
                <a:cs typeface="Arial"/>
              </a:rPr>
              <a:t>t</a:t>
            </a:r>
            <a:r>
              <a:rPr sz="1200" spc="-169" dirty="0" smtClean="0">
                <a:solidFill>
                  <a:srgbClr val="494553"/>
                </a:solidFill>
                <a:latin typeface="Arial"/>
                <a:cs typeface="Arial"/>
              </a:rPr>
              <a:t> </a:t>
            </a:r>
            <a:r>
              <a:rPr sz="1200" spc="0" dirty="0" smtClean="0">
                <a:solidFill>
                  <a:srgbClr val="795F5A"/>
                </a:solidFill>
                <a:latin typeface="Arial"/>
                <a:cs typeface="Arial"/>
              </a:rPr>
              <a:t>l</a:t>
            </a:r>
            <a:r>
              <a:rPr sz="1200" spc="0" dirty="0" smtClean="0">
                <a:solidFill>
                  <a:srgbClr val="5F5A68"/>
                </a:solidFill>
                <a:latin typeface="Arial"/>
                <a:cs typeface="Arial"/>
              </a:rPr>
              <a:t>oad</a:t>
            </a:r>
            <a:r>
              <a:rPr sz="1200" spc="114" dirty="0" smtClean="0">
                <a:solidFill>
                  <a:srgbClr val="5F5A68"/>
                </a:solidFill>
                <a:latin typeface="Arial"/>
                <a:cs typeface="Arial"/>
              </a:rPr>
              <a:t> </a:t>
            </a:r>
            <a:r>
              <a:rPr sz="1400" i="1" spc="0" dirty="0" smtClean="0">
                <a:solidFill>
                  <a:srgbClr val="5F5A68"/>
                </a:solidFill>
                <a:latin typeface="Times New Roman"/>
                <a:cs typeface="Times New Roman"/>
              </a:rPr>
              <a:t>is</a:t>
            </a:r>
            <a:r>
              <a:rPr sz="1400" i="1" spc="-59" dirty="0" smtClean="0">
                <a:solidFill>
                  <a:srgbClr val="5F5A68"/>
                </a:solidFill>
                <a:latin typeface="Times New Roman"/>
                <a:cs typeface="Times New Roman"/>
              </a:rPr>
              <a:t> </a:t>
            </a:r>
            <a:r>
              <a:rPr sz="1200" i="1" spc="0" dirty="0" smtClean="0">
                <a:solidFill>
                  <a:srgbClr val="5F5A68"/>
                </a:solidFill>
                <a:latin typeface="Times New Roman"/>
                <a:cs typeface="Times New Roman"/>
              </a:rPr>
              <a:t>Al</a:t>
            </a:r>
            <a:r>
              <a:rPr sz="1200" i="1" spc="-139" dirty="0" smtClean="0">
                <a:solidFill>
                  <a:srgbClr val="5F5A68"/>
                </a:solidFill>
                <a:latin typeface="Times New Roman"/>
                <a:cs typeface="Times New Roman"/>
              </a:rPr>
              <a:t> </a:t>
            </a:r>
            <a:r>
              <a:rPr sz="1150" i="1" spc="0" dirty="0" smtClean="0">
                <a:solidFill>
                  <a:srgbClr val="5F5A68"/>
                </a:solidFill>
                <a:latin typeface="Arial"/>
                <a:cs typeface="Arial"/>
              </a:rPr>
              <a:t>WAYS</a:t>
            </a:r>
            <a:r>
              <a:rPr sz="1150" i="1" spc="59" dirty="0" smtClean="0">
                <a:solidFill>
                  <a:srgbClr val="5F5A68"/>
                </a:solidFill>
                <a:latin typeface="Arial"/>
                <a:cs typeface="Arial"/>
              </a:rPr>
              <a:t> </a:t>
            </a:r>
            <a:r>
              <a:rPr sz="1400" i="1" spc="0" dirty="0" smtClean="0">
                <a:solidFill>
                  <a:srgbClr val="5F5A68"/>
                </a:solidFill>
                <a:latin typeface="Times New Roman"/>
                <a:cs typeface="Times New Roman"/>
              </a:rPr>
              <a:t>restartabl</a:t>
            </a:r>
            <a:r>
              <a:rPr sz="1400" i="1" spc="-4" dirty="0" smtClean="0">
                <a:solidFill>
                  <a:srgbClr val="5F5A68"/>
                </a:solidFill>
                <a:latin typeface="Times New Roman"/>
                <a:cs typeface="Times New Roman"/>
              </a:rPr>
              <a:t>e</a:t>
            </a:r>
            <a:r>
              <a:rPr sz="1400" i="1" spc="0" dirty="0" smtClean="0">
                <a:solidFill>
                  <a:srgbClr val="5F5A68"/>
                </a:solidFill>
                <a:latin typeface="Times New Roman"/>
                <a:cs typeface="Times New Roman"/>
              </a:rPr>
              <a:t>: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00506" y="3756866"/>
            <a:ext cx="188110" cy="80921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2227">
              <a:lnSpc>
                <a:spcPts val="1325"/>
              </a:lnSpc>
              <a:spcBef>
                <a:spcPts val="66"/>
              </a:spcBef>
            </a:pPr>
            <a:r>
              <a:rPr sz="1200" dirty="0" smtClean="0">
                <a:solidFill>
                  <a:srgbClr val="E2AF70"/>
                </a:solidFill>
                <a:latin typeface="Arial"/>
                <a:cs typeface="Arial"/>
              </a:rPr>
              <a:t>-</a:t>
            </a:r>
            <a:r>
              <a:rPr sz="1200" dirty="0" smtClean="0">
                <a:solidFill>
                  <a:srgbClr val="5F5A68"/>
                </a:solidFill>
                <a:latin typeface="Arial"/>
                <a:cs typeface="Arial"/>
              </a:rPr>
              <a:t>,/'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95825"/>
              </a:lnSpc>
              <a:spcBef>
                <a:spcPts val="208"/>
              </a:spcBef>
            </a:pPr>
            <a:r>
              <a:rPr sz="1200" dirty="0" smtClean="0">
                <a:solidFill>
                  <a:srgbClr val="E2AF70"/>
                </a:solidFill>
                <a:latin typeface="Arial"/>
                <a:cs typeface="Arial"/>
              </a:rPr>
              <a:t>-</a:t>
            </a:r>
            <a:r>
              <a:rPr sz="1200" dirty="0" smtClean="0">
                <a:solidFill>
                  <a:srgbClr val="5F5A68"/>
                </a:solidFill>
                <a:latin typeface="Arial"/>
                <a:cs typeface="Arial"/>
              </a:rPr>
              <a:t>,/'</a:t>
            </a:r>
            <a:endParaRPr sz="1200">
              <a:latin typeface="Arial"/>
              <a:cs typeface="Arial"/>
            </a:endParaRPr>
          </a:p>
          <a:p>
            <a:pPr marL="12700" marR="1164">
              <a:lnSpc>
                <a:spcPct val="95825"/>
              </a:lnSpc>
              <a:spcBef>
                <a:spcPts val="210"/>
              </a:spcBef>
            </a:pPr>
            <a:r>
              <a:rPr sz="1250" i="1" spc="0" dirty="0" smtClean="0">
                <a:solidFill>
                  <a:srgbClr val="5F5A68"/>
                </a:solidFill>
                <a:latin typeface="Arial"/>
                <a:cs typeface="Arial"/>
              </a:rPr>
              <a:t>v'</a:t>
            </a:r>
            <a:endParaRPr sz="1250">
              <a:latin typeface="Arial"/>
              <a:cs typeface="Arial"/>
            </a:endParaRPr>
          </a:p>
          <a:p>
            <a:pPr marL="12700" marR="4148">
              <a:lnSpc>
                <a:spcPct val="95825"/>
              </a:lnSpc>
              <a:spcBef>
                <a:spcPts val="280"/>
              </a:spcBef>
            </a:pPr>
            <a:r>
              <a:rPr sz="1200" dirty="0" smtClean="0">
                <a:solidFill>
                  <a:srgbClr val="B58D5E"/>
                </a:solidFill>
                <a:latin typeface="Arial"/>
                <a:cs typeface="Arial"/>
              </a:rPr>
              <a:t>-</a:t>
            </a:r>
            <a:r>
              <a:rPr sz="1200" dirty="0" smtClean="0">
                <a:solidFill>
                  <a:srgbClr val="5F5A68"/>
                </a:solidFill>
                <a:latin typeface="Arial"/>
                <a:cs typeface="Arial"/>
              </a:rPr>
              <a:t>,/'</a:t>
            </a:r>
            <a:endParaRPr sz="12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29123" y="3756866"/>
            <a:ext cx="3841334" cy="39294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25"/>
              </a:lnSpc>
              <a:spcBef>
                <a:spcPts val="66"/>
              </a:spcBef>
            </a:pPr>
            <a:r>
              <a:rPr sz="1200" spc="0" dirty="0" smtClean="0">
                <a:solidFill>
                  <a:srgbClr val="494553"/>
                </a:solidFill>
                <a:latin typeface="Arial"/>
                <a:cs typeface="Arial"/>
              </a:rPr>
              <a:t>T</a:t>
            </a:r>
            <a:r>
              <a:rPr sz="1200" spc="0" dirty="0" smtClean="0">
                <a:solidFill>
                  <a:srgbClr val="5F5A68"/>
                </a:solidFill>
                <a:latin typeface="Arial"/>
                <a:cs typeface="Arial"/>
              </a:rPr>
              <a:t>he </a:t>
            </a:r>
            <a:r>
              <a:rPr sz="1200" spc="30" dirty="0" smtClean="0">
                <a:solidFill>
                  <a:srgbClr val="5F5A68"/>
                </a:solidFill>
                <a:latin typeface="Arial"/>
                <a:cs typeface="Arial"/>
              </a:rPr>
              <a:t> </a:t>
            </a:r>
            <a:r>
              <a:rPr sz="1200" spc="0" dirty="0" smtClean="0">
                <a:solidFill>
                  <a:srgbClr val="494553"/>
                </a:solidFill>
                <a:latin typeface="Arial"/>
                <a:cs typeface="Arial"/>
              </a:rPr>
              <a:t>E</a:t>
            </a:r>
            <a:r>
              <a:rPr sz="1200" spc="0" dirty="0" smtClean="0">
                <a:solidFill>
                  <a:srgbClr val="49566E"/>
                </a:solidFill>
                <a:latin typeface="Arial"/>
                <a:cs typeface="Arial"/>
              </a:rPr>
              <a:t>r</a:t>
            </a:r>
            <a:r>
              <a:rPr sz="1200" spc="0" dirty="0" smtClean="0">
                <a:solidFill>
                  <a:srgbClr val="5F5A68"/>
                </a:solidFill>
                <a:latin typeface="Arial"/>
                <a:cs typeface="Arial"/>
              </a:rPr>
              <a:t>ro</a:t>
            </a:r>
            <a:r>
              <a:rPr sz="1200" spc="0" dirty="0" smtClean="0">
                <a:solidFill>
                  <a:srgbClr val="49566E"/>
                </a:solidFill>
                <a:latin typeface="Arial"/>
                <a:cs typeface="Arial"/>
              </a:rPr>
              <a:t>r</a:t>
            </a:r>
            <a:r>
              <a:rPr sz="1200" spc="44" dirty="0" smtClean="0">
                <a:solidFill>
                  <a:srgbClr val="49566E"/>
                </a:solidFill>
                <a:latin typeface="Arial"/>
                <a:cs typeface="Arial"/>
              </a:rPr>
              <a:t> </a:t>
            </a:r>
            <a:r>
              <a:rPr sz="1200" spc="0" dirty="0" smtClean="0">
                <a:solidFill>
                  <a:srgbClr val="494553"/>
                </a:solidFill>
                <a:latin typeface="Arial"/>
                <a:cs typeface="Arial"/>
              </a:rPr>
              <a:t>T</a:t>
            </a:r>
            <a:r>
              <a:rPr sz="1200" spc="0" dirty="0" smtClean="0">
                <a:solidFill>
                  <a:srgbClr val="5F5A68"/>
                </a:solidFill>
                <a:latin typeface="Arial"/>
                <a:cs typeface="Arial"/>
              </a:rPr>
              <a:t>a</a:t>
            </a:r>
            <a:r>
              <a:rPr sz="1200" spc="-83" dirty="0" smtClean="0">
                <a:solidFill>
                  <a:srgbClr val="5F5A68"/>
                </a:solidFill>
                <a:latin typeface="Arial"/>
                <a:cs typeface="Arial"/>
              </a:rPr>
              <a:t> </a:t>
            </a:r>
            <a:r>
              <a:rPr sz="1200" spc="0" dirty="0" smtClean="0">
                <a:solidFill>
                  <a:srgbClr val="5F5A68"/>
                </a:solidFill>
                <a:latin typeface="Arial"/>
                <a:cs typeface="Arial"/>
              </a:rPr>
              <a:t>b</a:t>
            </a:r>
            <a:r>
              <a:rPr sz="1200" spc="0" dirty="0" smtClean="0">
                <a:solidFill>
                  <a:srgbClr val="E2AF70"/>
                </a:solidFill>
                <a:latin typeface="Arial"/>
                <a:cs typeface="Arial"/>
              </a:rPr>
              <a:t>i</a:t>
            </a:r>
            <a:r>
              <a:rPr sz="1200" spc="0" dirty="0" smtClean="0">
                <a:solidFill>
                  <a:srgbClr val="49566E"/>
                </a:solidFill>
                <a:latin typeface="Arial"/>
                <a:cs typeface="Arial"/>
              </a:rPr>
              <a:t>l</a:t>
            </a:r>
            <a:r>
              <a:rPr sz="1200" spc="0" dirty="0" smtClean="0">
                <a:solidFill>
                  <a:srgbClr val="5F5A68"/>
                </a:solidFill>
                <a:latin typeface="Arial"/>
                <a:cs typeface="Arial"/>
              </a:rPr>
              <a:t>es</a:t>
            </a:r>
            <a:r>
              <a:rPr sz="1200" spc="119" dirty="0" smtClean="0">
                <a:solidFill>
                  <a:srgbClr val="5F5A68"/>
                </a:solidFill>
                <a:latin typeface="Arial"/>
                <a:cs typeface="Arial"/>
              </a:rPr>
              <a:t> </a:t>
            </a:r>
            <a:r>
              <a:rPr sz="1200" spc="0" dirty="0" smtClean="0">
                <a:solidFill>
                  <a:srgbClr val="5F5A68"/>
                </a:solidFill>
                <a:latin typeface="Arial"/>
                <a:cs typeface="Arial"/>
              </a:rPr>
              <a:t>are </a:t>
            </a:r>
            <a:r>
              <a:rPr sz="1200" spc="-144" dirty="0" smtClean="0">
                <a:solidFill>
                  <a:srgbClr val="5F5A68"/>
                </a:solidFill>
                <a:latin typeface="Arial"/>
                <a:cs typeface="Arial"/>
              </a:rPr>
              <a:t> </a:t>
            </a:r>
            <a:r>
              <a:rPr sz="1200" spc="0" dirty="0" smtClean="0">
                <a:solidFill>
                  <a:srgbClr val="5F5A68"/>
                </a:solidFill>
                <a:latin typeface="Arial"/>
                <a:cs typeface="Arial"/>
              </a:rPr>
              <a:t>NO</a:t>
            </a:r>
            <a:r>
              <a:rPr sz="1200" spc="0" dirty="0" smtClean="0">
                <a:solidFill>
                  <a:srgbClr val="494553"/>
                </a:solidFill>
                <a:latin typeface="Arial"/>
                <a:cs typeface="Arial"/>
              </a:rPr>
              <a:t>T</a:t>
            </a:r>
            <a:r>
              <a:rPr sz="1200" spc="201" dirty="0" smtClean="0">
                <a:solidFill>
                  <a:srgbClr val="494553"/>
                </a:solidFill>
                <a:latin typeface="Arial"/>
                <a:cs typeface="Arial"/>
              </a:rPr>
              <a:t> </a:t>
            </a:r>
            <a:r>
              <a:rPr sz="1200" spc="0" dirty="0" smtClean="0">
                <a:solidFill>
                  <a:srgbClr val="49566E"/>
                </a:solidFill>
                <a:latin typeface="Arial"/>
                <a:cs typeface="Arial"/>
              </a:rPr>
              <a:t>D</a:t>
            </a:r>
            <a:r>
              <a:rPr sz="1200" spc="0" dirty="0" smtClean="0">
                <a:solidFill>
                  <a:srgbClr val="5F5A68"/>
                </a:solidFill>
                <a:latin typeface="Arial"/>
                <a:cs typeface="Arial"/>
              </a:rPr>
              <a:t>RO</a:t>
            </a:r>
            <a:r>
              <a:rPr sz="1200" spc="0" dirty="0" smtClean="0">
                <a:solidFill>
                  <a:srgbClr val="494553"/>
                </a:solidFill>
                <a:latin typeface="Arial"/>
                <a:cs typeface="Arial"/>
              </a:rPr>
              <a:t>PPED</a:t>
            </a:r>
            <a:r>
              <a:rPr sz="1200" spc="69" dirty="0" smtClean="0">
                <a:solidFill>
                  <a:srgbClr val="494553"/>
                </a:solidFill>
                <a:latin typeface="Arial"/>
                <a:cs typeface="Arial"/>
              </a:rPr>
              <a:t> </a:t>
            </a:r>
            <a:r>
              <a:rPr sz="1200" spc="0" dirty="0" smtClean="0">
                <a:solidFill>
                  <a:srgbClr val="5F5A68"/>
                </a:solidFill>
                <a:latin typeface="Arial"/>
                <a:cs typeface="Arial"/>
              </a:rPr>
              <a:t>in</a:t>
            </a:r>
            <a:r>
              <a:rPr sz="1200" spc="114" dirty="0" smtClean="0">
                <a:solidFill>
                  <a:srgbClr val="5F5A68"/>
                </a:solidFill>
                <a:latin typeface="Arial"/>
                <a:cs typeface="Arial"/>
              </a:rPr>
              <a:t> </a:t>
            </a:r>
            <a:r>
              <a:rPr sz="1200" spc="0" dirty="0" smtClean="0">
                <a:solidFill>
                  <a:srgbClr val="5F5A68"/>
                </a:solidFill>
                <a:latin typeface="Arial"/>
                <a:cs typeface="Arial"/>
              </a:rPr>
              <a:t>the</a:t>
            </a:r>
            <a:r>
              <a:rPr sz="1200" spc="114" dirty="0" smtClean="0">
                <a:solidFill>
                  <a:srgbClr val="5F5A68"/>
                </a:solidFill>
                <a:latin typeface="Arial"/>
                <a:cs typeface="Arial"/>
              </a:rPr>
              <a:t> </a:t>
            </a:r>
            <a:r>
              <a:rPr sz="1200" spc="0" dirty="0" smtClean="0">
                <a:solidFill>
                  <a:srgbClr val="5F5A68"/>
                </a:solidFill>
                <a:latin typeface="Arial"/>
                <a:cs typeface="Arial"/>
              </a:rPr>
              <a:t>sc</a:t>
            </a:r>
            <a:r>
              <a:rPr sz="1200" spc="0" dirty="0" smtClean="0">
                <a:solidFill>
                  <a:srgbClr val="49566E"/>
                </a:solidFill>
                <a:latin typeface="Arial"/>
                <a:cs typeface="Arial"/>
              </a:rPr>
              <a:t>ri</a:t>
            </a:r>
            <a:r>
              <a:rPr sz="1200" spc="0" dirty="0" smtClean="0">
                <a:solidFill>
                  <a:srgbClr val="5F5A68"/>
                </a:solidFill>
                <a:latin typeface="Arial"/>
                <a:cs typeface="Arial"/>
              </a:rPr>
              <a:t>pt.</a:t>
            </a:r>
            <a:endParaRPr sz="1200">
              <a:latin typeface="Arial"/>
              <a:cs typeface="Arial"/>
            </a:endParaRPr>
          </a:p>
          <a:p>
            <a:pPr marL="12700" marR="22860">
              <a:lnSpc>
                <a:spcPct val="95825"/>
              </a:lnSpc>
              <a:spcBef>
                <a:spcPts val="73"/>
              </a:spcBef>
            </a:pPr>
            <a:r>
              <a:rPr sz="1200" spc="0" dirty="0" smtClean="0">
                <a:solidFill>
                  <a:srgbClr val="494553"/>
                </a:solidFill>
                <a:latin typeface="Arial"/>
                <a:cs typeface="Arial"/>
              </a:rPr>
              <a:t>T</a:t>
            </a:r>
            <a:r>
              <a:rPr sz="1200" spc="0" dirty="0" smtClean="0">
                <a:solidFill>
                  <a:srgbClr val="5F5A68"/>
                </a:solidFill>
                <a:latin typeface="Arial"/>
                <a:cs typeface="Arial"/>
              </a:rPr>
              <a:t>he</a:t>
            </a:r>
            <a:r>
              <a:rPr sz="1200" spc="275" dirty="0" smtClean="0">
                <a:solidFill>
                  <a:srgbClr val="5F5A68"/>
                </a:solidFill>
                <a:latin typeface="Arial"/>
                <a:cs typeface="Arial"/>
              </a:rPr>
              <a:t> </a:t>
            </a:r>
            <a:r>
              <a:rPr sz="1200" spc="0" dirty="0" smtClean="0">
                <a:solidFill>
                  <a:srgbClr val="49566E"/>
                </a:solidFill>
                <a:latin typeface="Arial"/>
                <a:cs typeface="Arial"/>
              </a:rPr>
              <a:t>T</a:t>
            </a:r>
            <a:r>
              <a:rPr sz="1200" spc="0" dirty="0" smtClean="0">
                <a:solidFill>
                  <a:srgbClr val="5F5A68"/>
                </a:solidFill>
                <a:latin typeface="Arial"/>
                <a:cs typeface="Arial"/>
              </a:rPr>
              <a:t>arg</a:t>
            </a:r>
            <a:r>
              <a:rPr sz="1200" spc="0" dirty="0" smtClean="0">
                <a:solidFill>
                  <a:srgbClr val="494553"/>
                </a:solidFill>
                <a:latin typeface="Arial"/>
                <a:cs typeface="Arial"/>
              </a:rPr>
              <a:t>e</a:t>
            </a:r>
            <a:r>
              <a:rPr sz="1200" spc="0" dirty="0" smtClean="0">
                <a:solidFill>
                  <a:srgbClr val="5F5A68"/>
                </a:solidFill>
                <a:latin typeface="Arial"/>
                <a:cs typeface="Arial"/>
              </a:rPr>
              <a:t>t</a:t>
            </a:r>
            <a:r>
              <a:rPr sz="1200" spc="44" dirty="0" smtClean="0">
                <a:solidFill>
                  <a:srgbClr val="5F5A68"/>
                </a:solidFill>
                <a:latin typeface="Arial"/>
                <a:cs typeface="Arial"/>
              </a:rPr>
              <a:t> </a:t>
            </a:r>
            <a:r>
              <a:rPr sz="1200" spc="0" dirty="0" smtClean="0">
                <a:solidFill>
                  <a:srgbClr val="494553"/>
                </a:solidFill>
                <a:latin typeface="Arial"/>
                <a:cs typeface="Arial"/>
              </a:rPr>
              <a:t>T</a:t>
            </a:r>
            <a:r>
              <a:rPr sz="1200" spc="0" dirty="0" smtClean="0">
                <a:solidFill>
                  <a:srgbClr val="5F5A68"/>
                </a:solidFill>
                <a:latin typeface="Arial"/>
                <a:cs typeface="Arial"/>
              </a:rPr>
              <a:t>abl</a:t>
            </a:r>
            <a:r>
              <a:rPr sz="1200" spc="0" dirty="0" smtClean="0">
                <a:solidFill>
                  <a:srgbClr val="494553"/>
                </a:solidFill>
                <a:latin typeface="Arial"/>
                <a:cs typeface="Arial"/>
              </a:rPr>
              <a:t>e </a:t>
            </a:r>
            <a:r>
              <a:rPr sz="1200" spc="-125" dirty="0" smtClean="0">
                <a:solidFill>
                  <a:srgbClr val="494553"/>
                </a:solidFill>
                <a:latin typeface="Arial"/>
                <a:cs typeface="Arial"/>
              </a:rPr>
              <a:t> </a:t>
            </a:r>
            <a:r>
              <a:rPr sz="1200" spc="0" dirty="0" smtClean="0">
                <a:solidFill>
                  <a:srgbClr val="5F5A68"/>
                </a:solidFill>
                <a:latin typeface="Arial"/>
                <a:cs typeface="Arial"/>
              </a:rPr>
              <a:t>is </a:t>
            </a:r>
            <a:r>
              <a:rPr sz="1200" spc="-144" dirty="0" smtClean="0">
                <a:solidFill>
                  <a:srgbClr val="5F5A68"/>
                </a:solidFill>
                <a:latin typeface="Arial"/>
                <a:cs typeface="Arial"/>
              </a:rPr>
              <a:t> </a:t>
            </a:r>
            <a:r>
              <a:rPr sz="1150" spc="0" dirty="0" smtClean="0">
                <a:solidFill>
                  <a:srgbClr val="5F5A68"/>
                </a:solidFill>
                <a:latin typeface="Arial"/>
                <a:cs typeface="Arial"/>
              </a:rPr>
              <a:t>NO</a:t>
            </a:r>
            <a:r>
              <a:rPr sz="1150" spc="0" dirty="0" smtClean="0">
                <a:solidFill>
                  <a:srgbClr val="49566E"/>
                </a:solidFill>
                <a:latin typeface="Arial"/>
                <a:cs typeface="Arial"/>
              </a:rPr>
              <a:t>T</a:t>
            </a:r>
            <a:r>
              <a:rPr sz="1150" spc="257" dirty="0" smtClean="0">
                <a:solidFill>
                  <a:srgbClr val="49566E"/>
                </a:solidFill>
                <a:latin typeface="Arial"/>
                <a:cs typeface="Arial"/>
              </a:rPr>
              <a:t> </a:t>
            </a:r>
            <a:r>
              <a:rPr sz="1200" spc="0" dirty="0" smtClean="0">
                <a:solidFill>
                  <a:srgbClr val="5F5A68"/>
                </a:solidFill>
                <a:latin typeface="Arial"/>
                <a:cs typeface="Arial"/>
              </a:rPr>
              <a:t>D</a:t>
            </a:r>
            <a:r>
              <a:rPr sz="1200" spc="0" dirty="0" smtClean="0">
                <a:solidFill>
                  <a:srgbClr val="494553"/>
                </a:solidFill>
                <a:latin typeface="Arial"/>
                <a:cs typeface="Arial"/>
              </a:rPr>
              <a:t>R</a:t>
            </a:r>
            <a:r>
              <a:rPr sz="1200" spc="0" dirty="0" smtClean="0">
                <a:solidFill>
                  <a:srgbClr val="5F5A68"/>
                </a:solidFill>
                <a:latin typeface="Arial"/>
                <a:cs typeface="Arial"/>
              </a:rPr>
              <a:t>O</a:t>
            </a:r>
            <a:r>
              <a:rPr sz="1200" spc="0" dirty="0" smtClean="0">
                <a:solidFill>
                  <a:srgbClr val="49566E"/>
                </a:solidFill>
                <a:latin typeface="Arial"/>
                <a:cs typeface="Arial"/>
              </a:rPr>
              <a:t>P</a:t>
            </a:r>
            <a:r>
              <a:rPr sz="1200" spc="0" dirty="0" smtClean="0">
                <a:solidFill>
                  <a:srgbClr val="5F5A68"/>
                </a:solidFill>
                <a:latin typeface="Arial"/>
                <a:cs typeface="Arial"/>
              </a:rPr>
              <a:t>P</a:t>
            </a:r>
            <a:r>
              <a:rPr sz="1200" spc="0" dirty="0" smtClean="0">
                <a:solidFill>
                  <a:srgbClr val="494553"/>
                </a:solidFill>
                <a:latin typeface="Arial"/>
                <a:cs typeface="Arial"/>
              </a:rPr>
              <a:t>E</a:t>
            </a:r>
            <a:r>
              <a:rPr sz="1200" spc="0" dirty="0" smtClean="0">
                <a:solidFill>
                  <a:srgbClr val="49566E"/>
                </a:solidFill>
                <a:latin typeface="Arial"/>
                <a:cs typeface="Arial"/>
              </a:rPr>
              <a:t>D</a:t>
            </a:r>
            <a:r>
              <a:rPr sz="1200" spc="202" dirty="0" smtClean="0">
                <a:solidFill>
                  <a:srgbClr val="49566E"/>
                </a:solidFill>
                <a:latin typeface="Arial"/>
                <a:cs typeface="Arial"/>
              </a:rPr>
              <a:t> </a:t>
            </a:r>
            <a:r>
              <a:rPr sz="1200" spc="0" dirty="0" smtClean="0">
                <a:solidFill>
                  <a:srgbClr val="49566E"/>
                </a:solidFill>
                <a:latin typeface="Arial"/>
                <a:cs typeface="Arial"/>
              </a:rPr>
              <a:t>i</a:t>
            </a:r>
            <a:r>
              <a:rPr sz="1200" spc="0" dirty="0" smtClean="0">
                <a:solidFill>
                  <a:srgbClr val="5F5A68"/>
                </a:solidFill>
                <a:latin typeface="Arial"/>
                <a:cs typeface="Arial"/>
              </a:rPr>
              <a:t>n</a:t>
            </a:r>
            <a:r>
              <a:rPr sz="1200" spc="114" dirty="0" smtClean="0">
                <a:solidFill>
                  <a:srgbClr val="5F5A68"/>
                </a:solidFill>
                <a:latin typeface="Arial"/>
                <a:cs typeface="Arial"/>
              </a:rPr>
              <a:t> </a:t>
            </a:r>
            <a:r>
              <a:rPr sz="1200" spc="0" dirty="0" smtClean="0">
                <a:solidFill>
                  <a:srgbClr val="494553"/>
                </a:solidFill>
                <a:latin typeface="Arial"/>
                <a:cs typeface="Arial"/>
              </a:rPr>
              <a:t>t</a:t>
            </a:r>
            <a:r>
              <a:rPr sz="1200" spc="0" dirty="0" smtClean="0">
                <a:solidFill>
                  <a:srgbClr val="5F5A68"/>
                </a:solidFill>
                <a:latin typeface="Arial"/>
                <a:cs typeface="Arial"/>
              </a:rPr>
              <a:t>he</a:t>
            </a:r>
            <a:r>
              <a:rPr sz="1200" spc="58" dirty="0" smtClean="0">
                <a:solidFill>
                  <a:srgbClr val="5F5A68"/>
                </a:solidFill>
                <a:latin typeface="Arial"/>
                <a:cs typeface="Arial"/>
              </a:rPr>
              <a:t> </a:t>
            </a:r>
            <a:r>
              <a:rPr sz="1350" spc="0" dirty="0" smtClean="0">
                <a:solidFill>
                  <a:srgbClr val="5F5A68"/>
                </a:solidFill>
                <a:latin typeface="Times New Roman"/>
                <a:cs typeface="Times New Roman"/>
              </a:rPr>
              <a:t>script</a:t>
            </a:r>
            <a:r>
              <a:rPr sz="1350" spc="0" dirty="0" smtClean="0">
                <a:solidFill>
                  <a:srgbClr val="494553"/>
                </a:solidFill>
                <a:latin typeface="Times New Roman"/>
                <a:cs typeface="Times New Roman"/>
              </a:rPr>
              <a:t>.</a:t>
            </a:r>
            <a:endParaRPr sz="135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190232" y="4159712"/>
            <a:ext cx="1011501" cy="19811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485"/>
              </a:lnSpc>
              <a:spcBef>
                <a:spcPts val="74"/>
              </a:spcBef>
            </a:pPr>
            <a:r>
              <a:rPr sz="1200" dirty="0" smtClean="0">
                <a:solidFill>
                  <a:srgbClr val="49566E"/>
                </a:solidFill>
                <a:latin typeface="Arial"/>
                <a:cs typeface="Arial"/>
              </a:rPr>
              <a:t>i</a:t>
            </a:r>
            <a:r>
              <a:rPr sz="1200" dirty="0" smtClean="0">
                <a:solidFill>
                  <a:srgbClr val="5F5A68"/>
                </a:solidFill>
                <a:latin typeface="Arial"/>
                <a:cs typeface="Arial"/>
              </a:rPr>
              <a:t>n</a:t>
            </a:r>
            <a:r>
              <a:rPr sz="1200" spc="114" dirty="0" smtClean="0">
                <a:solidFill>
                  <a:srgbClr val="5F5A68"/>
                </a:solidFill>
                <a:latin typeface="Arial"/>
                <a:cs typeface="Arial"/>
              </a:rPr>
              <a:t> </a:t>
            </a:r>
            <a:r>
              <a:rPr sz="1200" spc="0" dirty="0" smtClean="0">
                <a:solidFill>
                  <a:srgbClr val="494553"/>
                </a:solidFill>
                <a:latin typeface="Arial"/>
                <a:cs typeface="Arial"/>
              </a:rPr>
              <a:t>t</a:t>
            </a:r>
            <a:r>
              <a:rPr sz="1200" spc="0" dirty="0" smtClean="0">
                <a:solidFill>
                  <a:srgbClr val="5F5A68"/>
                </a:solidFill>
                <a:latin typeface="Arial"/>
                <a:cs typeface="Arial"/>
              </a:rPr>
              <a:t>h</a:t>
            </a:r>
            <a:r>
              <a:rPr sz="1200" spc="0" dirty="0" smtClean="0">
                <a:solidFill>
                  <a:srgbClr val="494553"/>
                </a:solidFill>
                <a:latin typeface="Arial"/>
                <a:cs typeface="Arial"/>
              </a:rPr>
              <a:t>e</a:t>
            </a:r>
            <a:r>
              <a:rPr sz="1200" spc="58" dirty="0" smtClean="0">
                <a:solidFill>
                  <a:srgbClr val="494553"/>
                </a:solidFill>
                <a:latin typeface="Arial"/>
                <a:cs typeface="Arial"/>
              </a:rPr>
              <a:t> </a:t>
            </a:r>
            <a:r>
              <a:rPr sz="1350" spc="0" dirty="0" smtClean="0">
                <a:solidFill>
                  <a:srgbClr val="5F5A68"/>
                </a:solidFill>
                <a:latin typeface="Times New Roman"/>
                <a:cs typeface="Times New Roman"/>
              </a:rPr>
              <a:t>script</a:t>
            </a:r>
            <a:r>
              <a:rPr sz="1350" spc="0" dirty="0" smtClean="0">
                <a:solidFill>
                  <a:srgbClr val="494553"/>
                </a:solidFill>
                <a:latin typeface="Times New Roman"/>
                <a:cs typeface="Times New Roman"/>
              </a:rPr>
              <a:t>,</a:t>
            </a:r>
            <a:endParaRPr sz="135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29123" y="4175204"/>
            <a:ext cx="2643098" cy="39087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25"/>
              </a:lnSpc>
              <a:spcBef>
                <a:spcPts val="66"/>
              </a:spcBef>
            </a:pPr>
            <a:r>
              <a:rPr sz="1200" spc="0" dirty="0" smtClean="0">
                <a:solidFill>
                  <a:srgbClr val="494553"/>
                </a:solidFill>
                <a:latin typeface="Arial"/>
                <a:cs typeface="Arial"/>
              </a:rPr>
              <a:t>T</a:t>
            </a:r>
            <a:r>
              <a:rPr sz="1200" spc="0" dirty="0" smtClean="0">
                <a:solidFill>
                  <a:srgbClr val="5F5A68"/>
                </a:solidFill>
                <a:latin typeface="Arial"/>
                <a:cs typeface="Arial"/>
              </a:rPr>
              <a:t>he</a:t>
            </a:r>
            <a:r>
              <a:rPr sz="1200" spc="275" dirty="0" smtClean="0">
                <a:solidFill>
                  <a:srgbClr val="5F5A68"/>
                </a:solidFill>
                <a:latin typeface="Arial"/>
                <a:cs typeface="Arial"/>
              </a:rPr>
              <a:t> </a:t>
            </a:r>
            <a:r>
              <a:rPr sz="1200" spc="0" dirty="0" smtClean="0">
                <a:solidFill>
                  <a:srgbClr val="49566E"/>
                </a:solidFill>
                <a:latin typeface="Arial"/>
                <a:cs typeface="Arial"/>
              </a:rPr>
              <a:t>T</a:t>
            </a:r>
            <a:r>
              <a:rPr sz="1200" spc="0" dirty="0" smtClean="0">
                <a:solidFill>
                  <a:srgbClr val="5F5A68"/>
                </a:solidFill>
                <a:latin typeface="Arial"/>
                <a:cs typeface="Arial"/>
              </a:rPr>
              <a:t>arg</a:t>
            </a:r>
            <a:r>
              <a:rPr sz="1200" spc="0" dirty="0" smtClean="0">
                <a:solidFill>
                  <a:srgbClr val="494553"/>
                </a:solidFill>
                <a:latin typeface="Arial"/>
                <a:cs typeface="Arial"/>
              </a:rPr>
              <a:t>e</a:t>
            </a:r>
            <a:r>
              <a:rPr sz="1200" spc="0" dirty="0" smtClean="0">
                <a:solidFill>
                  <a:srgbClr val="5F5A68"/>
                </a:solidFill>
                <a:latin typeface="Arial"/>
                <a:cs typeface="Arial"/>
              </a:rPr>
              <a:t>t</a:t>
            </a:r>
            <a:r>
              <a:rPr sz="1200" spc="44" dirty="0" smtClean="0">
                <a:solidFill>
                  <a:srgbClr val="5F5A68"/>
                </a:solidFill>
                <a:latin typeface="Arial"/>
                <a:cs typeface="Arial"/>
              </a:rPr>
              <a:t> </a:t>
            </a:r>
            <a:r>
              <a:rPr sz="1200" spc="0" dirty="0" smtClean="0">
                <a:solidFill>
                  <a:srgbClr val="494553"/>
                </a:solidFill>
                <a:latin typeface="Arial"/>
                <a:cs typeface="Arial"/>
              </a:rPr>
              <a:t>T</a:t>
            </a:r>
            <a:r>
              <a:rPr sz="1200" spc="0" dirty="0" smtClean="0">
                <a:solidFill>
                  <a:srgbClr val="5F5A68"/>
                </a:solidFill>
                <a:latin typeface="Arial"/>
                <a:cs typeface="Arial"/>
              </a:rPr>
              <a:t>able </a:t>
            </a:r>
            <a:r>
              <a:rPr sz="1200" spc="-125" dirty="0" smtClean="0">
                <a:solidFill>
                  <a:srgbClr val="5F5A68"/>
                </a:solidFill>
                <a:latin typeface="Arial"/>
                <a:cs typeface="Arial"/>
              </a:rPr>
              <a:t> </a:t>
            </a:r>
            <a:r>
              <a:rPr sz="1200" spc="0" dirty="0" smtClean="0">
                <a:solidFill>
                  <a:srgbClr val="5F5A68"/>
                </a:solidFill>
                <a:latin typeface="Arial"/>
                <a:cs typeface="Arial"/>
              </a:rPr>
              <a:t>is </a:t>
            </a:r>
            <a:r>
              <a:rPr sz="1200" spc="-144" dirty="0" smtClean="0">
                <a:solidFill>
                  <a:srgbClr val="5F5A68"/>
                </a:solidFill>
                <a:latin typeface="Arial"/>
                <a:cs typeface="Arial"/>
              </a:rPr>
              <a:t> </a:t>
            </a:r>
            <a:r>
              <a:rPr sz="1150" spc="0" dirty="0" smtClean="0">
                <a:solidFill>
                  <a:srgbClr val="5F5A68"/>
                </a:solidFill>
                <a:latin typeface="Arial"/>
                <a:cs typeface="Arial"/>
              </a:rPr>
              <a:t>NO</a:t>
            </a:r>
            <a:r>
              <a:rPr sz="1150" spc="0" dirty="0" smtClean="0">
                <a:solidFill>
                  <a:srgbClr val="49566E"/>
                </a:solidFill>
                <a:latin typeface="Arial"/>
                <a:cs typeface="Arial"/>
              </a:rPr>
              <a:t>T</a:t>
            </a:r>
            <a:r>
              <a:rPr sz="1150" spc="257" dirty="0" smtClean="0">
                <a:solidFill>
                  <a:srgbClr val="49566E"/>
                </a:solidFill>
                <a:latin typeface="Arial"/>
                <a:cs typeface="Arial"/>
              </a:rPr>
              <a:t> </a:t>
            </a:r>
            <a:r>
              <a:rPr sz="1200" spc="0" dirty="0" smtClean="0">
                <a:solidFill>
                  <a:srgbClr val="5F5A68"/>
                </a:solidFill>
                <a:latin typeface="Arial"/>
                <a:cs typeface="Arial"/>
              </a:rPr>
              <a:t>CR</a:t>
            </a:r>
            <a:r>
              <a:rPr sz="1200" spc="0" dirty="0" smtClean="0">
                <a:solidFill>
                  <a:srgbClr val="494553"/>
                </a:solidFill>
                <a:latin typeface="Arial"/>
                <a:cs typeface="Arial"/>
              </a:rPr>
              <a:t>E</a:t>
            </a:r>
            <a:r>
              <a:rPr sz="1200" spc="0" dirty="0" smtClean="0">
                <a:solidFill>
                  <a:srgbClr val="5F5A68"/>
                </a:solidFill>
                <a:latin typeface="Arial"/>
                <a:cs typeface="Arial"/>
              </a:rPr>
              <a:t>A</a:t>
            </a:r>
            <a:r>
              <a:rPr sz="1200" spc="0" dirty="0" smtClean="0">
                <a:solidFill>
                  <a:srgbClr val="494553"/>
                </a:solidFill>
                <a:latin typeface="Arial"/>
                <a:cs typeface="Arial"/>
              </a:rPr>
              <a:t>TE</a:t>
            </a:r>
            <a:r>
              <a:rPr sz="1200" spc="0" dirty="0" smtClean="0">
                <a:solidFill>
                  <a:srgbClr val="49566E"/>
                </a:solidFill>
                <a:latin typeface="Arial"/>
                <a:cs typeface="Arial"/>
              </a:rPr>
              <a:t>D</a:t>
            </a:r>
            <a:endParaRPr sz="1200">
              <a:latin typeface="Arial"/>
              <a:cs typeface="Arial"/>
            </a:endParaRPr>
          </a:p>
          <a:p>
            <a:pPr marL="12700" marR="22860">
              <a:lnSpc>
                <a:spcPct val="95825"/>
              </a:lnSpc>
              <a:spcBef>
                <a:spcPts val="228"/>
              </a:spcBef>
            </a:pPr>
            <a:r>
              <a:rPr sz="1200" spc="0" dirty="0" smtClean="0">
                <a:solidFill>
                  <a:srgbClr val="5F5A68"/>
                </a:solidFill>
                <a:latin typeface="Arial"/>
                <a:cs typeface="Arial"/>
              </a:rPr>
              <a:t>You</a:t>
            </a:r>
            <a:r>
              <a:rPr sz="1200" spc="216" dirty="0" smtClean="0">
                <a:solidFill>
                  <a:srgbClr val="5F5A68"/>
                </a:solidFill>
                <a:latin typeface="Arial"/>
                <a:cs typeface="Arial"/>
              </a:rPr>
              <a:t> </a:t>
            </a:r>
            <a:r>
              <a:rPr sz="1200" spc="0" dirty="0" smtClean="0">
                <a:solidFill>
                  <a:srgbClr val="5F5A68"/>
                </a:solidFill>
                <a:latin typeface="Arial"/>
                <a:cs typeface="Arial"/>
              </a:rPr>
              <a:t>have</a:t>
            </a:r>
            <a:r>
              <a:rPr sz="1200" spc="282" dirty="0" smtClean="0">
                <a:solidFill>
                  <a:srgbClr val="5F5A68"/>
                </a:solidFill>
                <a:latin typeface="Arial"/>
                <a:cs typeface="Arial"/>
              </a:rPr>
              <a:t> </a:t>
            </a:r>
            <a:r>
              <a:rPr sz="1200" spc="0" dirty="0" smtClean="0">
                <a:solidFill>
                  <a:srgbClr val="5F5A68"/>
                </a:solidFill>
                <a:latin typeface="Arial"/>
                <a:cs typeface="Arial"/>
              </a:rPr>
              <a:t>de</a:t>
            </a:r>
            <a:r>
              <a:rPr sz="1200" spc="0" dirty="0" smtClean="0">
                <a:solidFill>
                  <a:srgbClr val="494553"/>
                </a:solidFill>
                <a:latin typeface="Arial"/>
                <a:cs typeface="Arial"/>
              </a:rPr>
              <a:t>fi</a:t>
            </a:r>
            <a:r>
              <a:rPr sz="1200" spc="0" dirty="0" smtClean="0">
                <a:solidFill>
                  <a:srgbClr val="5F5A68"/>
                </a:solidFill>
                <a:latin typeface="Arial"/>
                <a:cs typeface="Arial"/>
              </a:rPr>
              <a:t>ned</a:t>
            </a:r>
            <a:r>
              <a:rPr sz="1200" spc="158" dirty="0" smtClean="0">
                <a:solidFill>
                  <a:srgbClr val="5F5A68"/>
                </a:solidFill>
                <a:latin typeface="Arial"/>
                <a:cs typeface="Arial"/>
              </a:rPr>
              <a:t> </a:t>
            </a:r>
            <a:r>
              <a:rPr sz="1200" spc="0" dirty="0" smtClean="0">
                <a:solidFill>
                  <a:srgbClr val="5F5A68"/>
                </a:solidFill>
                <a:latin typeface="Arial"/>
                <a:cs typeface="Arial"/>
              </a:rPr>
              <a:t>a</a:t>
            </a:r>
            <a:r>
              <a:rPr sz="1200" spc="41" dirty="0" smtClean="0">
                <a:solidFill>
                  <a:srgbClr val="5F5A68"/>
                </a:solidFill>
                <a:latin typeface="Arial"/>
                <a:cs typeface="Arial"/>
              </a:rPr>
              <a:t> </a:t>
            </a:r>
            <a:r>
              <a:rPr sz="1200" spc="0" dirty="0" smtClean="0">
                <a:solidFill>
                  <a:srgbClr val="5F5A68"/>
                </a:solidFill>
                <a:latin typeface="Arial"/>
                <a:cs typeface="Arial"/>
              </a:rPr>
              <a:t>ch</a:t>
            </a:r>
            <a:r>
              <a:rPr sz="1200" spc="0" dirty="0" smtClean="0">
                <a:solidFill>
                  <a:srgbClr val="494553"/>
                </a:solidFill>
                <a:latin typeface="Arial"/>
                <a:cs typeface="Arial"/>
              </a:rPr>
              <a:t>e</a:t>
            </a:r>
            <a:r>
              <a:rPr sz="1200" spc="0" dirty="0" smtClean="0">
                <a:solidFill>
                  <a:srgbClr val="5F5A68"/>
                </a:solidFill>
                <a:latin typeface="Arial"/>
                <a:cs typeface="Arial"/>
              </a:rPr>
              <a:t>ckp</a:t>
            </a:r>
            <a:r>
              <a:rPr sz="1200" spc="0" dirty="0" smtClean="0">
                <a:solidFill>
                  <a:srgbClr val="49566E"/>
                </a:solidFill>
                <a:latin typeface="Arial"/>
                <a:cs typeface="Arial"/>
              </a:rPr>
              <a:t>o</a:t>
            </a:r>
            <a:r>
              <a:rPr sz="1200" spc="0" dirty="0" smtClean="0">
                <a:solidFill>
                  <a:srgbClr val="5F5A68"/>
                </a:solidFill>
                <a:latin typeface="Arial"/>
                <a:cs typeface="Arial"/>
              </a:rPr>
              <a:t>in</a:t>
            </a:r>
            <a:r>
              <a:rPr sz="1200" spc="0" dirty="0" smtClean="0">
                <a:solidFill>
                  <a:srgbClr val="494553"/>
                </a:solidFill>
                <a:latin typeface="Arial"/>
                <a:cs typeface="Arial"/>
              </a:rPr>
              <a:t>t.</a:t>
            </a:r>
            <a:endParaRPr sz="12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34798" y="6450071"/>
            <a:ext cx="1423583" cy="3464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396777">
              <a:lnSpc>
                <a:spcPts val="1850"/>
              </a:lnSpc>
              <a:spcBef>
                <a:spcPts val="92"/>
              </a:spcBef>
            </a:pPr>
            <a:r>
              <a:rPr sz="1700" dirty="0" smtClean="0">
                <a:solidFill>
                  <a:srgbClr val="03488E"/>
                </a:solidFill>
                <a:latin typeface="Times New Roman"/>
                <a:cs typeface="Times New Roman"/>
              </a:rPr>
              <a:t>Cap</a:t>
            </a:r>
            <a:r>
              <a:rPr sz="1700" dirty="0" smtClean="0">
                <a:solidFill>
                  <a:srgbClr val="0399C9"/>
                </a:solidFill>
                <a:latin typeface="Times New Roman"/>
                <a:cs typeface="Times New Roman"/>
              </a:rPr>
              <a:t>gemmi</a:t>
            </a:r>
            <a:endParaRPr sz="1700">
              <a:latin typeface="Times New Roman"/>
              <a:cs typeface="Times New Roman"/>
            </a:endParaRPr>
          </a:p>
          <a:p>
            <a:pPr marL="12700" marR="32766">
              <a:lnSpc>
                <a:spcPct val="95825"/>
              </a:lnSpc>
              <a:spcBef>
                <a:spcPts val="227"/>
              </a:spcBef>
            </a:pPr>
            <a:r>
              <a:rPr sz="400" dirty="0" smtClean="0">
                <a:solidFill>
                  <a:srgbClr val="24619C"/>
                </a:solidFill>
                <a:latin typeface="Arial"/>
                <a:cs typeface="Arial"/>
              </a:rPr>
              <a:t>CON</a:t>
            </a:r>
            <a:r>
              <a:rPr sz="400" spc="50" dirty="0" smtClean="0">
                <a:solidFill>
                  <a:srgbClr val="2461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4619C"/>
                </a:solidFill>
                <a:latin typeface="Arial"/>
                <a:cs typeface="Arial"/>
              </a:rPr>
              <a:t>5 </a:t>
            </a:r>
            <a:r>
              <a:rPr sz="400" spc="1" dirty="0" smtClean="0">
                <a:solidFill>
                  <a:srgbClr val="2461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4619C"/>
                </a:solidFill>
                <a:latin typeface="Arial"/>
                <a:cs typeface="Arial"/>
              </a:rPr>
              <a:t>ULT</a:t>
            </a:r>
            <a:r>
              <a:rPr sz="400" spc="50" dirty="0" smtClean="0">
                <a:solidFill>
                  <a:srgbClr val="2461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4619C"/>
                </a:solidFill>
                <a:latin typeface="Arial"/>
                <a:cs typeface="Arial"/>
              </a:rPr>
              <a:t>I    </a:t>
            </a:r>
            <a:r>
              <a:rPr sz="400" spc="4" dirty="0" smtClean="0">
                <a:solidFill>
                  <a:srgbClr val="2461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4619C"/>
                </a:solidFill>
                <a:latin typeface="Arial"/>
                <a:cs typeface="Arial"/>
              </a:rPr>
              <a:t>NG</a:t>
            </a:r>
            <a:r>
              <a:rPr sz="400" spc="0" dirty="0" smtClean="0">
                <a:solidFill>
                  <a:srgbClr val="4F7FAF"/>
                </a:solidFill>
                <a:latin typeface="Arial"/>
                <a:cs typeface="Arial"/>
              </a:rPr>
              <a:t>.</a:t>
            </a:r>
            <a:r>
              <a:rPr sz="400" spc="50" dirty="0" smtClean="0">
                <a:solidFill>
                  <a:srgbClr val="4F7FAF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4619C"/>
                </a:solidFill>
                <a:latin typeface="Arial"/>
                <a:cs typeface="Arial"/>
              </a:rPr>
              <a:t>TECH </a:t>
            </a:r>
            <a:r>
              <a:rPr sz="400" spc="2" dirty="0" smtClean="0">
                <a:solidFill>
                  <a:srgbClr val="2461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4619C"/>
                </a:solidFill>
                <a:latin typeface="Arial"/>
                <a:cs typeface="Arial"/>
              </a:rPr>
              <a:t>NOL</a:t>
            </a:r>
            <a:r>
              <a:rPr sz="400" spc="34" dirty="0" smtClean="0">
                <a:solidFill>
                  <a:srgbClr val="2461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4619C"/>
                </a:solidFill>
                <a:latin typeface="Arial"/>
                <a:cs typeface="Arial"/>
              </a:rPr>
              <a:t>O </a:t>
            </a:r>
            <a:r>
              <a:rPr sz="400" spc="23" dirty="0" smtClean="0">
                <a:solidFill>
                  <a:srgbClr val="2461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4619C"/>
                </a:solidFill>
                <a:latin typeface="Arial"/>
                <a:cs typeface="Arial"/>
              </a:rPr>
              <a:t>G </a:t>
            </a:r>
            <a:r>
              <a:rPr sz="400" spc="5" dirty="0" smtClean="0">
                <a:solidFill>
                  <a:srgbClr val="2461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4619C"/>
                </a:solidFill>
                <a:latin typeface="Arial"/>
                <a:cs typeface="Arial"/>
              </a:rPr>
              <a:t>Y</a:t>
            </a:r>
            <a:r>
              <a:rPr sz="400" spc="0" dirty="0" smtClean="0">
                <a:solidFill>
                  <a:srgbClr val="4F7FAF"/>
                </a:solidFill>
                <a:latin typeface="Arial"/>
                <a:cs typeface="Arial"/>
              </a:rPr>
              <a:t>.</a:t>
            </a:r>
            <a:r>
              <a:rPr sz="400" spc="50" dirty="0" smtClean="0">
                <a:solidFill>
                  <a:srgbClr val="4F7FAF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4619C"/>
                </a:solidFill>
                <a:latin typeface="Arial"/>
                <a:cs typeface="Arial"/>
              </a:rPr>
              <a:t>0</a:t>
            </a:r>
            <a:r>
              <a:rPr sz="400" spc="43" dirty="0" smtClean="0">
                <a:solidFill>
                  <a:srgbClr val="2461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4619C"/>
                </a:solidFill>
                <a:latin typeface="Arial"/>
                <a:cs typeface="Arial"/>
              </a:rPr>
              <a:t>UT</a:t>
            </a:r>
            <a:r>
              <a:rPr sz="400" spc="34" dirty="0" smtClean="0">
                <a:solidFill>
                  <a:srgbClr val="2461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4619C"/>
                </a:solidFill>
                <a:latin typeface="Arial"/>
                <a:cs typeface="Arial"/>
              </a:rPr>
              <a:t>5</a:t>
            </a:r>
            <a:r>
              <a:rPr sz="400" spc="65" dirty="0" smtClean="0">
                <a:solidFill>
                  <a:srgbClr val="2461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4619C"/>
                </a:solidFill>
                <a:latin typeface="Arial"/>
                <a:cs typeface="Arial"/>
              </a:rPr>
              <a:t>0</a:t>
            </a:r>
            <a:r>
              <a:rPr sz="400" spc="61" dirty="0" smtClean="0">
                <a:solidFill>
                  <a:srgbClr val="2461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4619C"/>
                </a:solidFill>
                <a:latin typeface="Arial"/>
                <a:cs typeface="Arial"/>
              </a:rPr>
              <a:t>UR</a:t>
            </a:r>
            <a:r>
              <a:rPr sz="400" spc="34" dirty="0" smtClean="0">
                <a:solidFill>
                  <a:srgbClr val="2461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4619C"/>
                </a:solidFill>
                <a:latin typeface="Arial"/>
                <a:cs typeface="Arial"/>
              </a:rPr>
              <a:t>CI </a:t>
            </a:r>
            <a:r>
              <a:rPr sz="400" spc="-39" dirty="0" smtClean="0">
                <a:solidFill>
                  <a:srgbClr val="2461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4619C"/>
                </a:solidFill>
                <a:latin typeface="Arial"/>
                <a:cs typeface="Arial"/>
              </a:rPr>
              <a:t>NG</a:t>
            </a:r>
            <a:endParaRPr sz="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04098" y="6484419"/>
            <a:ext cx="988342" cy="1137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5"/>
              </a:spcBef>
            </a:pPr>
            <a:r>
              <a:rPr sz="700" spc="4" dirty="0" smtClean="0">
                <a:solidFill>
                  <a:srgbClr val="474747"/>
                </a:solidFill>
                <a:latin typeface="Arial"/>
                <a:cs typeface="Arial"/>
              </a:rPr>
              <a:t>P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re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s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en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a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ti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o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n</a:t>
            </a:r>
            <a:r>
              <a:rPr sz="700" spc="-9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700" spc="4" dirty="0" smtClean="0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itle</a:t>
            </a:r>
            <a:r>
              <a:rPr sz="700" spc="-18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|</a:t>
            </a:r>
            <a:r>
              <a:rPr sz="700" spc="8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Da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e</a:t>
            </a:r>
            <a:endParaRPr sz="7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7389622" y="6666385"/>
            <a:ext cx="2309483" cy="11592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25"/>
              </a:spcBef>
            </a:pP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Co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p</a:t>
            </a:r>
            <a:r>
              <a:rPr sz="700" spc="-25" dirty="0" smtClean="0">
                <a:solidFill>
                  <a:srgbClr val="909090"/>
                </a:solidFill>
                <a:latin typeface="Arial"/>
                <a:cs typeface="Arial"/>
              </a:rPr>
              <a:t>y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r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ig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h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t</a:t>
            </a:r>
            <a:r>
              <a:rPr sz="700" spc="14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©</a:t>
            </a:r>
            <a:r>
              <a:rPr sz="700" spc="-5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Ca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pge</a:t>
            </a:r>
            <a:r>
              <a:rPr sz="700" spc="9" dirty="0" smtClean="0">
                <a:solidFill>
                  <a:srgbClr val="909090"/>
                </a:solidFill>
                <a:latin typeface="Arial"/>
                <a:cs typeface="Arial"/>
              </a:rPr>
              <a:t>m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ini</a:t>
            </a:r>
            <a:r>
              <a:rPr sz="700" spc="-23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2015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.</a:t>
            </a:r>
            <a:r>
              <a:rPr sz="700" spc="2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4" dirty="0" smtClean="0">
                <a:solidFill>
                  <a:srgbClr val="909090"/>
                </a:solidFill>
                <a:latin typeface="Arial"/>
                <a:cs typeface="Arial"/>
              </a:rPr>
              <a:t>A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ll</a:t>
            </a:r>
            <a:r>
              <a:rPr sz="700" spc="-17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Ri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gh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ts Res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er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v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e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d       </a:t>
            </a:r>
            <a:r>
              <a:rPr sz="700" spc="59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20</a:t>
            </a:r>
            <a:endParaRPr sz="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14"/>
          <p:cNvSpPr/>
          <p:nvPr/>
        </p:nvSpPr>
        <p:spPr>
          <a:xfrm>
            <a:off x="5283352" y="3563873"/>
            <a:ext cx="978483" cy="19430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407343" y="3536442"/>
            <a:ext cx="1097364" cy="21259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691770" y="1536192"/>
            <a:ext cx="4846692" cy="253288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36148" y="5445252"/>
            <a:ext cx="1906670" cy="16687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9144" y="777240"/>
            <a:ext cx="749865" cy="41147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21839" y="1188719"/>
            <a:ext cx="64012" cy="486460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21839" y="5971032"/>
            <a:ext cx="8184509" cy="9144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59010" y="1078991"/>
            <a:ext cx="7955891" cy="8229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742336" y="1060703"/>
            <a:ext cx="73157" cy="499262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59010" y="758951"/>
            <a:ext cx="8806349" cy="1463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" y="438908"/>
            <a:ext cx="9905998" cy="724683"/>
          </a:xfrm>
          <a:custGeom>
            <a:avLst/>
            <a:gdLst/>
            <a:ahLst/>
            <a:cxnLst/>
            <a:rect l="l" t="t" r="r" b="b"/>
            <a:pathLst>
              <a:path w="9905998" h="724683">
                <a:moveTo>
                  <a:pt x="482955" y="717829"/>
                </a:moveTo>
                <a:lnTo>
                  <a:pt x="501569" y="675464"/>
                </a:lnTo>
                <a:lnTo>
                  <a:pt x="524717" y="634008"/>
                </a:lnTo>
                <a:lnTo>
                  <a:pt x="557701" y="586606"/>
                </a:lnTo>
                <a:lnTo>
                  <a:pt x="601590" y="537222"/>
                </a:lnTo>
                <a:lnTo>
                  <a:pt x="657449" y="489821"/>
                </a:lnTo>
                <a:lnTo>
                  <a:pt x="690202" y="468102"/>
                </a:lnTo>
                <a:lnTo>
                  <a:pt x="726347" y="448365"/>
                </a:lnTo>
                <a:lnTo>
                  <a:pt x="766020" y="431105"/>
                </a:lnTo>
                <a:lnTo>
                  <a:pt x="809352" y="416818"/>
                </a:lnTo>
                <a:lnTo>
                  <a:pt x="856478" y="406000"/>
                </a:lnTo>
                <a:lnTo>
                  <a:pt x="907531" y="399146"/>
                </a:lnTo>
                <a:lnTo>
                  <a:pt x="962645" y="396751"/>
                </a:lnTo>
                <a:lnTo>
                  <a:pt x="9419969" y="396751"/>
                </a:lnTo>
                <a:lnTo>
                  <a:pt x="9475087" y="394356"/>
                </a:lnTo>
                <a:lnTo>
                  <a:pt x="9526191" y="387502"/>
                </a:lnTo>
                <a:lnTo>
                  <a:pt x="9573409" y="376684"/>
                </a:lnTo>
                <a:lnTo>
                  <a:pt x="9616868" y="362397"/>
                </a:lnTo>
                <a:lnTo>
                  <a:pt x="9656699" y="345137"/>
                </a:lnTo>
                <a:lnTo>
                  <a:pt x="9693028" y="325400"/>
                </a:lnTo>
                <a:lnTo>
                  <a:pt x="9725985" y="303681"/>
                </a:lnTo>
                <a:lnTo>
                  <a:pt x="9755698" y="280476"/>
                </a:lnTo>
                <a:lnTo>
                  <a:pt x="9782295" y="256279"/>
                </a:lnTo>
                <a:lnTo>
                  <a:pt x="9805906" y="231587"/>
                </a:lnTo>
                <a:lnTo>
                  <a:pt x="9826658" y="206895"/>
                </a:lnTo>
                <a:lnTo>
                  <a:pt x="9844680" y="182699"/>
                </a:lnTo>
                <a:lnTo>
                  <a:pt x="9860101" y="159494"/>
                </a:lnTo>
                <a:lnTo>
                  <a:pt x="9873048" y="137775"/>
                </a:lnTo>
                <a:lnTo>
                  <a:pt x="9883652" y="118038"/>
                </a:lnTo>
                <a:lnTo>
                  <a:pt x="9892039" y="100778"/>
                </a:lnTo>
                <a:lnTo>
                  <a:pt x="9898339" y="86491"/>
                </a:lnTo>
                <a:lnTo>
                  <a:pt x="9905189" y="68819"/>
                </a:lnTo>
                <a:lnTo>
                  <a:pt x="9905997" y="66424"/>
                </a:lnTo>
                <a:lnTo>
                  <a:pt x="9905997" y="0"/>
                </a:lnTo>
                <a:lnTo>
                  <a:pt x="9905189" y="1382"/>
                </a:lnTo>
                <a:lnTo>
                  <a:pt x="9902679" y="8236"/>
                </a:lnTo>
                <a:lnTo>
                  <a:pt x="9898339" y="19054"/>
                </a:lnTo>
                <a:lnTo>
                  <a:pt x="9873048" y="70338"/>
                </a:lnTo>
                <a:lnTo>
                  <a:pt x="9844680" y="115262"/>
                </a:lnTo>
                <a:lnTo>
                  <a:pt x="9805906" y="164150"/>
                </a:lnTo>
                <a:lnTo>
                  <a:pt x="9755698" y="213039"/>
                </a:lnTo>
                <a:lnTo>
                  <a:pt x="9693028" y="257963"/>
                </a:lnTo>
                <a:lnTo>
                  <a:pt x="9656699" y="277700"/>
                </a:lnTo>
                <a:lnTo>
                  <a:pt x="9616868" y="294960"/>
                </a:lnTo>
                <a:lnTo>
                  <a:pt x="9573409" y="309247"/>
                </a:lnTo>
                <a:lnTo>
                  <a:pt x="9526191" y="320065"/>
                </a:lnTo>
                <a:lnTo>
                  <a:pt x="9475087" y="326919"/>
                </a:lnTo>
                <a:lnTo>
                  <a:pt x="9419969" y="329314"/>
                </a:lnTo>
                <a:lnTo>
                  <a:pt x="962645" y="329314"/>
                </a:lnTo>
                <a:lnTo>
                  <a:pt x="907531" y="331735"/>
                </a:lnTo>
                <a:lnTo>
                  <a:pt x="856478" y="338663"/>
                </a:lnTo>
                <a:lnTo>
                  <a:pt x="809352" y="349597"/>
                </a:lnTo>
                <a:lnTo>
                  <a:pt x="766020" y="364038"/>
                </a:lnTo>
                <a:lnTo>
                  <a:pt x="726347" y="381483"/>
                </a:lnTo>
                <a:lnTo>
                  <a:pt x="690202" y="401433"/>
                </a:lnTo>
                <a:lnTo>
                  <a:pt x="657449" y="423385"/>
                </a:lnTo>
                <a:lnTo>
                  <a:pt x="627956" y="446841"/>
                </a:lnTo>
                <a:lnTo>
                  <a:pt x="601590" y="471298"/>
                </a:lnTo>
                <a:lnTo>
                  <a:pt x="578216" y="496255"/>
                </a:lnTo>
                <a:lnTo>
                  <a:pt x="557701" y="521213"/>
                </a:lnTo>
                <a:lnTo>
                  <a:pt x="539913" y="545670"/>
                </a:lnTo>
                <a:lnTo>
                  <a:pt x="524717" y="569125"/>
                </a:lnTo>
                <a:lnTo>
                  <a:pt x="511980" y="591078"/>
                </a:lnTo>
                <a:lnTo>
                  <a:pt x="501569" y="611028"/>
                </a:lnTo>
                <a:lnTo>
                  <a:pt x="493350" y="628473"/>
                </a:lnTo>
                <a:lnTo>
                  <a:pt x="487190" y="642914"/>
                </a:lnTo>
                <a:lnTo>
                  <a:pt x="480512" y="660776"/>
                </a:lnTo>
                <a:lnTo>
                  <a:pt x="478943" y="660776"/>
                </a:lnTo>
                <a:lnTo>
                  <a:pt x="472275" y="642914"/>
                </a:lnTo>
                <a:lnTo>
                  <a:pt x="457935" y="611028"/>
                </a:lnTo>
                <a:lnTo>
                  <a:pt x="447560" y="591078"/>
                </a:lnTo>
                <a:lnTo>
                  <a:pt x="434874" y="569125"/>
                </a:lnTo>
                <a:lnTo>
                  <a:pt x="419746" y="545670"/>
                </a:lnTo>
                <a:lnTo>
                  <a:pt x="402044" y="521213"/>
                </a:lnTo>
                <a:lnTo>
                  <a:pt x="381638" y="496255"/>
                </a:lnTo>
                <a:lnTo>
                  <a:pt x="358396" y="471298"/>
                </a:lnTo>
                <a:lnTo>
                  <a:pt x="332187" y="446841"/>
                </a:lnTo>
                <a:lnTo>
                  <a:pt x="302882" y="423385"/>
                </a:lnTo>
                <a:lnTo>
                  <a:pt x="270347" y="401433"/>
                </a:lnTo>
                <a:lnTo>
                  <a:pt x="234453" y="381483"/>
                </a:lnTo>
                <a:lnTo>
                  <a:pt x="195068" y="364038"/>
                </a:lnTo>
                <a:lnTo>
                  <a:pt x="152061" y="349597"/>
                </a:lnTo>
                <a:lnTo>
                  <a:pt x="105302" y="338663"/>
                </a:lnTo>
                <a:lnTo>
                  <a:pt x="54658" y="331735"/>
                </a:lnTo>
                <a:lnTo>
                  <a:pt x="0" y="329314"/>
                </a:lnTo>
                <a:lnTo>
                  <a:pt x="0" y="360689"/>
                </a:lnTo>
                <a:lnTo>
                  <a:pt x="0" y="396751"/>
                </a:lnTo>
                <a:lnTo>
                  <a:pt x="54658" y="399146"/>
                </a:lnTo>
                <a:lnTo>
                  <a:pt x="105302" y="406000"/>
                </a:lnTo>
                <a:lnTo>
                  <a:pt x="152061" y="416818"/>
                </a:lnTo>
                <a:lnTo>
                  <a:pt x="195068" y="431105"/>
                </a:lnTo>
                <a:lnTo>
                  <a:pt x="234453" y="448365"/>
                </a:lnTo>
                <a:lnTo>
                  <a:pt x="270347" y="468102"/>
                </a:lnTo>
                <a:lnTo>
                  <a:pt x="302882" y="489821"/>
                </a:lnTo>
                <a:lnTo>
                  <a:pt x="332187" y="513026"/>
                </a:lnTo>
                <a:lnTo>
                  <a:pt x="358396" y="537222"/>
                </a:lnTo>
                <a:lnTo>
                  <a:pt x="381638" y="561914"/>
                </a:lnTo>
                <a:lnTo>
                  <a:pt x="402044" y="586606"/>
                </a:lnTo>
                <a:lnTo>
                  <a:pt x="419746" y="610803"/>
                </a:lnTo>
                <a:lnTo>
                  <a:pt x="434874" y="634008"/>
                </a:lnTo>
                <a:lnTo>
                  <a:pt x="447560" y="655727"/>
                </a:lnTo>
                <a:lnTo>
                  <a:pt x="457935" y="675464"/>
                </a:lnTo>
                <a:lnTo>
                  <a:pt x="466130" y="692724"/>
                </a:lnTo>
                <a:lnTo>
                  <a:pt x="476503" y="717829"/>
                </a:lnTo>
                <a:lnTo>
                  <a:pt x="478943" y="724683"/>
                </a:lnTo>
                <a:lnTo>
                  <a:pt x="480512" y="724683"/>
                </a:lnTo>
                <a:lnTo>
                  <a:pt x="482955" y="717829"/>
                </a:lnTo>
                <a:close/>
              </a:path>
            </a:pathLst>
          </a:custGeom>
          <a:solidFill>
            <a:srgbClr val="0097C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536310" y="5001768"/>
            <a:ext cx="6035504" cy="9143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7489512" y="1408176"/>
            <a:ext cx="91447" cy="368503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536310" y="1408175"/>
            <a:ext cx="73157" cy="368503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536310" y="1399031"/>
            <a:ext cx="6035504" cy="82296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002152" y="4251960"/>
            <a:ext cx="1536310" cy="45719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2194728" y="4233672"/>
            <a:ext cx="1527165" cy="45719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6693922" y="3246120"/>
            <a:ext cx="45723" cy="850391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2" y="6362700"/>
            <a:ext cx="9905998" cy="0"/>
          </a:xfrm>
          <a:custGeom>
            <a:avLst/>
            <a:gdLst/>
            <a:ahLst/>
            <a:cxnLst/>
            <a:rect l="l" t="t" r="r" b="b"/>
            <a:pathLst>
              <a:path w="9905998">
                <a:moveTo>
                  <a:pt x="9905997" y="0"/>
                </a:moveTo>
                <a:lnTo>
                  <a:pt x="0" y="0"/>
                </a:lnTo>
                <a:lnTo>
                  <a:pt x="9905997" y="1"/>
                </a:lnTo>
              </a:path>
            </a:pathLst>
          </a:custGeom>
          <a:ln w="9525">
            <a:solidFill>
              <a:srgbClr val="0097C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0" y="0"/>
            <a:ext cx="9906000" cy="6362700"/>
          </a:xfrm>
          <a:custGeom>
            <a:avLst/>
            <a:gdLst/>
            <a:ahLst/>
            <a:cxnLst/>
            <a:rect l="l" t="t" r="r" b="b"/>
            <a:pathLst>
              <a:path w="9906000" h="6362700">
                <a:moveTo>
                  <a:pt x="9906000" y="0"/>
                </a:moveTo>
                <a:lnTo>
                  <a:pt x="0" y="0"/>
                </a:lnTo>
                <a:lnTo>
                  <a:pt x="0" y="6362700"/>
                </a:lnTo>
                <a:lnTo>
                  <a:pt x="9906000" y="6362700"/>
                </a:lnTo>
                <a:lnTo>
                  <a:pt x="9906000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0" y="0"/>
            <a:ext cx="9906000" cy="1128776"/>
          </a:xfrm>
          <a:custGeom>
            <a:avLst/>
            <a:gdLst/>
            <a:ahLst/>
            <a:cxnLst/>
            <a:rect l="l" t="t" r="r" b="b"/>
            <a:pathLst>
              <a:path w="9906000" h="1128776">
                <a:moveTo>
                  <a:pt x="492137" y="1105914"/>
                </a:moveTo>
                <a:lnTo>
                  <a:pt x="507125" y="1083119"/>
                </a:lnTo>
                <a:lnTo>
                  <a:pt x="521491" y="1060491"/>
                </a:lnTo>
                <a:lnTo>
                  <a:pt x="535515" y="1038132"/>
                </a:lnTo>
                <a:lnTo>
                  <a:pt x="549474" y="1016144"/>
                </a:lnTo>
                <a:lnTo>
                  <a:pt x="578314" y="973690"/>
                </a:lnTo>
                <a:lnTo>
                  <a:pt x="610240" y="933941"/>
                </a:lnTo>
                <a:lnTo>
                  <a:pt x="647482" y="897713"/>
                </a:lnTo>
                <a:lnTo>
                  <a:pt x="692267" y="865821"/>
                </a:lnTo>
                <a:lnTo>
                  <a:pt x="746824" y="839079"/>
                </a:lnTo>
                <a:lnTo>
                  <a:pt x="813383" y="818301"/>
                </a:lnTo>
                <a:lnTo>
                  <a:pt x="851860" y="810403"/>
                </a:lnTo>
                <a:lnTo>
                  <a:pt x="894172" y="804302"/>
                </a:lnTo>
                <a:lnTo>
                  <a:pt x="940600" y="800100"/>
                </a:lnTo>
                <a:lnTo>
                  <a:pt x="9467850" y="800100"/>
                </a:lnTo>
                <a:lnTo>
                  <a:pt x="9502265" y="799084"/>
                </a:lnTo>
                <a:lnTo>
                  <a:pt x="9566870" y="789889"/>
                </a:lnTo>
                <a:lnTo>
                  <a:pt x="9625947" y="772072"/>
                </a:lnTo>
                <a:lnTo>
                  <a:pt x="9679627" y="746750"/>
                </a:lnTo>
                <a:lnTo>
                  <a:pt x="9728041" y="715038"/>
                </a:lnTo>
                <a:lnTo>
                  <a:pt x="9771318" y="678051"/>
                </a:lnTo>
                <a:lnTo>
                  <a:pt x="9809590" y="636906"/>
                </a:lnTo>
                <a:lnTo>
                  <a:pt x="9842986" y="592716"/>
                </a:lnTo>
                <a:lnTo>
                  <a:pt x="9871636" y="546599"/>
                </a:lnTo>
                <a:lnTo>
                  <a:pt x="9895672" y="499670"/>
                </a:lnTo>
                <a:lnTo>
                  <a:pt x="9905999" y="476250"/>
                </a:lnTo>
                <a:lnTo>
                  <a:pt x="9905999" y="0"/>
                </a:lnTo>
                <a:lnTo>
                  <a:pt x="0" y="0"/>
                </a:lnTo>
                <a:lnTo>
                  <a:pt x="0" y="801878"/>
                </a:lnTo>
                <a:lnTo>
                  <a:pt x="44018" y="809048"/>
                </a:lnTo>
                <a:lnTo>
                  <a:pt x="84978" y="817151"/>
                </a:lnTo>
                <a:lnTo>
                  <a:pt x="123033" y="826194"/>
                </a:lnTo>
                <a:lnTo>
                  <a:pt x="158341" y="836180"/>
                </a:lnTo>
                <a:lnTo>
                  <a:pt x="191055" y="847115"/>
                </a:lnTo>
                <a:lnTo>
                  <a:pt x="221332" y="859006"/>
                </a:lnTo>
                <a:lnTo>
                  <a:pt x="249326" y="871857"/>
                </a:lnTo>
                <a:lnTo>
                  <a:pt x="275193" y="885673"/>
                </a:lnTo>
                <a:lnTo>
                  <a:pt x="299089" y="900461"/>
                </a:lnTo>
                <a:lnTo>
                  <a:pt x="321168" y="916225"/>
                </a:lnTo>
                <a:lnTo>
                  <a:pt x="341587" y="932971"/>
                </a:lnTo>
                <a:lnTo>
                  <a:pt x="360500" y="950705"/>
                </a:lnTo>
                <a:lnTo>
                  <a:pt x="378063" y="969432"/>
                </a:lnTo>
                <a:lnTo>
                  <a:pt x="394431" y="989157"/>
                </a:lnTo>
                <a:lnTo>
                  <a:pt x="409760" y="1009886"/>
                </a:lnTo>
                <a:lnTo>
                  <a:pt x="424204" y="1031624"/>
                </a:lnTo>
                <a:lnTo>
                  <a:pt x="437920" y="1054376"/>
                </a:lnTo>
                <a:lnTo>
                  <a:pt x="451063" y="1078149"/>
                </a:lnTo>
                <a:lnTo>
                  <a:pt x="463787" y="1102947"/>
                </a:lnTo>
                <a:lnTo>
                  <a:pt x="476250" y="1128776"/>
                </a:lnTo>
                <a:lnTo>
                  <a:pt x="492137" y="110591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2" y="438908"/>
            <a:ext cx="9905998" cy="724683"/>
          </a:xfrm>
          <a:custGeom>
            <a:avLst/>
            <a:gdLst/>
            <a:ahLst/>
            <a:cxnLst/>
            <a:rect l="l" t="t" r="r" b="b"/>
            <a:pathLst>
              <a:path w="9905998" h="724683">
                <a:moveTo>
                  <a:pt x="482955" y="717829"/>
                </a:moveTo>
                <a:lnTo>
                  <a:pt x="501569" y="675464"/>
                </a:lnTo>
                <a:lnTo>
                  <a:pt x="524717" y="634008"/>
                </a:lnTo>
                <a:lnTo>
                  <a:pt x="557701" y="586606"/>
                </a:lnTo>
                <a:lnTo>
                  <a:pt x="601590" y="537222"/>
                </a:lnTo>
                <a:lnTo>
                  <a:pt x="657449" y="489821"/>
                </a:lnTo>
                <a:lnTo>
                  <a:pt x="690202" y="468102"/>
                </a:lnTo>
                <a:lnTo>
                  <a:pt x="726347" y="448365"/>
                </a:lnTo>
                <a:lnTo>
                  <a:pt x="766020" y="431105"/>
                </a:lnTo>
                <a:lnTo>
                  <a:pt x="809352" y="416818"/>
                </a:lnTo>
                <a:lnTo>
                  <a:pt x="856478" y="406000"/>
                </a:lnTo>
                <a:lnTo>
                  <a:pt x="907531" y="399146"/>
                </a:lnTo>
                <a:lnTo>
                  <a:pt x="962645" y="396751"/>
                </a:lnTo>
                <a:lnTo>
                  <a:pt x="9419969" y="396751"/>
                </a:lnTo>
                <a:lnTo>
                  <a:pt x="9475087" y="394356"/>
                </a:lnTo>
                <a:lnTo>
                  <a:pt x="9526191" y="387502"/>
                </a:lnTo>
                <a:lnTo>
                  <a:pt x="9573409" y="376684"/>
                </a:lnTo>
                <a:lnTo>
                  <a:pt x="9616868" y="362397"/>
                </a:lnTo>
                <a:lnTo>
                  <a:pt x="9656699" y="345137"/>
                </a:lnTo>
                <a:lnTo>
                  <a:pt x="9693028" y="325400"/>
                </a:lnTo>
                <a:lnTo>
                  <a:pt x="9725985" y="303681"/>
                </a:lnTo>
                <a:lnTo>
                  <a:pt x="9755698" y="280476"/>
                </a:lnTo>
                <a:lnTo>
                  <a:pt x="9782295" y="256279"/>
                </a:lnTo>
                <a:lnTo>
                  <a:pt x="9805906" y="231587"/>
                </a:lnTo>
                <a:lnTo>
                  <a:pt x="9826658" y="206895"/>
                </a:lnTo>
                <a:lnTo>
                  <a:pt x="9844680" y="182699"/>
                </a:lnTo>
                <a:lnTo>
                  <a:pt x="9860101" y="159494"/>
                </a:lnTo>
                <a:lnTo>
                  <a:pt x="9873048" y="137775"/>
                </a:lnTo>
                <a:lnTo>
                  <a:pt x="9883652" y="118038"/>
                </a:lnTo>
                <a:lnTo>
                  <a:pt x="9892039" y="100778"/>
                </a:lnTo>
                <a:lnTo>
                  <a:pt x="9898339" y="86491"/>
                </a:lnTo>
                <a:lnTo>
                  <a:pt x="9905189" y="68819"/>
                </a:lnTo>
                <a:lnTo>
                  <a:pt x="9905997" y="66424"/>
                </a:lnTo>
                <a:lnTo>
                  <a:pt x="9905997" y="0"/>
                </a:lnTo>
                <a:lnTo>
                  <a:pt x="9905189" y="1382"/>
                </a:lnTo>
                <a:lnTo>
                  <a:pt x="9902679" y="8236"/>
                </a:lnTo>
                <a:lnTo>
                  <a:pt x="9898339" y="19054"/>
                </a:lnTo>
                <a:lnTo>
                  <a:pt x="9873048" y="70338"/>
                </a:lnTo>
                <a:lnTo>
                  <a:pt x="9844680" y="115262"/>
                </a:lnTo>
                <a:lnTo>
                  <a:pt x="9805906" y="164150"/>
                </a:lnTo>
                <a:lnTo>
                  <a:pt x="9755698" y="213039"/>
                </a:lnTo>
                <a:lnTo>
                  <a:pt x="9693028" y="257963"/>
                </a:lnTo>
                <a:lnTo>
                  <a:pt x="9656699" y="277700"/>
                </a:lnTo>
                <a:lnTo>
                  <a:pt x="9616868" y="294960"/>
                </a:lnTo>
                <a:lnTo>
                  <a:pt x="9573409" y="309247"/>
                </a:lnTo>
                <a:lnTo>
                  <a:pt x="9526191" y="320065"/>
                </a:lnTo>
                <a:lnTo>
                  <a:pt x="9475087" y="326919"/>
                </a:lnTo>
                <a:lnTo>
                  <a:pt x="9419969" y="329314"/>
                </a:lnTo>
                <a:lnTo>
                  <a:pt x="962645" y="329314"/>
                </a:lnTo>
                <a:lnTo>
                  <a:pt x="907531" y="331735"/>
                </a:lnTo>
                <a:lnTo>
                  <a:pt x="856478" y="338663"/>
                </a:lnTo>
                <a:lnTo>
                  <a:pt x="809352" y="349597"/>
                </a:lnTo>
                <a:lnTo>
                  <a:pt x="766020" y="364038"/>
                </a:lnTo>
                <a:lnTo>
                  <a:pt x="726347" y="381483"/>
                </a:lnTo>
                <a:lnTo>
                  <a:pt x="690202" y="401433"/>
                </a:lnTo>
                <a:lnTo>
                  <a:pt x="657449" y="423385"/>
                </a:lnTo>
                <a:lnTo>
                  <a:pt x="627956" y="446841"/>
                </a:lnTo>
                <a:lnTo>
                  <a:pt x="601590" y="471298"/>
                </a:lnTo>
                <a:lnTo>
                  <a:pt x="578216" y="496255"/>
                </a:lnTo>
                <a:lnTo>
                  <a:pt x="557701" y="521213"/>
                </a:lnTo>
                <a:lnTo>
                  <a:pt x="539913" y="545670"/>
                </a:lnTo>
                <a:lnTo>
                  <a:pt x="524717" y="569125"/>
                </a:lnTo>
                <a:lnTo>
                  <a:pt x="511980" y="591078"/>
                </a:lnTo>
                <a:lnTo>
                  <a:pt x="501569" y="611028"/>
                </a:lnTo>
                <a:lnTo>
                  <a:pt x="493350" y="628473"/>
                </a:lnTo>
                <a:lnTo>
                  <a:pt x="487190" y="642914"/>
                </a:lnTo>
                <a:lnTo>
                  <a:pt x="480512" y="660776"/>
                </a:lnTo>
                <a:lnTo>
                  <a:pt x="478943" y="660776"/>
                </a:lnTo>
                <a:lnTo>
                  <a:pt x="472275" y="642914"/>
                </a:lnTo>
                <a:lnTo>
                  <a:pt x="457935" y="611028"/>
                </a:lnTo>
                <a:lnTo>
                  <a:pt x="447560" y="591078"/>
                </a:lnTo>
                <a:lnTo>
                  <a:pt x="434874" y="569125"/>
                </a:lnTo>
                <a:lnTo>
                  <a:pt x="419746" y="545670"/>
                </a:lnTo>
                <a:lnTo>
                  <a:pt x="402044" y="521213"/>
                </a:lnTo>
                <a:lnTo>
                  <a:pt x="381638" y="496255"/>
                </a:lnTo>
                <a:lnTo>
                  <a:pt x="358396" y="471298"/>
                </a:lnTo>
                <a:lnTo>
                  <a:pt x="332187" y="446841"/>
                </a:lnTo>
                <a:lnTo>
                  <a:pt x="302882" y="423385"/>
                </a:lnTo>
                <a:lnTo>
                  <a:pt x="270347" y="401433"/>
                </a:lnTo>
                <a:lnTo>
                  <a:pt x="234453" y="381483"/>
                </a:lnTo>
                <a:lnTo>
                  <a:pt x="195068" y="364038"/>
                </a:lnTo>
                <a:lnTo>
                  <a:pt x="152061" y="349597"/>
                </a:lnTo>
                <a:lnTo>
                  <a:pt x="105302" y="338663"/>
                </a:lnTo>
                <a:lnTo>
                  <a:pt x="54658" y="331735"/>
                </a:lnTo>
                <a:lnTo>
                  <a:pt x="0" y="329314"/>
                </a:lnTo>
                <a:lnTo>
                  <a:pt x="0" y="360689"/>
                </a:lnTo>
                <a:lnTo>
                  <a:pt x="0" y="396751"/>
                </a:lnTo>
                <a:lnTo>
                  <a:pt x="54658" y="399146"/>
                </a:lnTo>
                <a:lnTo>
                  <a:pt x="105302" y="406000"/>
                </a:lnTo>
                <a:lnTo>
                  <a:pt x="152061" y="416818"/>
                </a:lnTo>
                <a:lnTo>
                  <a:pt x="195068" y="431105"/>
                </a:lnTo>
                <a:lnTo>
                  <a:pt x="234453" y="448365"/>
                </a:lnTo>
                <a:lnTo>
                  <a:pt x="270347" y="468102"/>
                </a:lnTo>
                <a:lnTo>
                  <a:pt x="302882" y="489821"/>
                </a:lnTo>
                <a:lnTo>
                  <a:pt x="332187" y="513026"/>
                </a:lnTo>
                <a:lnTo>
                  <a:pt x="358396" y="537222"/>
                </a:lnTo>
                <a:lnTo>
                  <a:pt x="381638" y="561914"/>
                </a:lnTo>
                <a:lnTo>
                  <a:pt x="402044" y="586606"/>
                </a:lnTo>
                <a:lnTo>
                  <a:pt x="419746" y="610803"/>
                </a:lnTo>
                <a:lnTo>
                  <a:pt x="434874" y="634008"/>
                </a:lnTo>
                <a:lnTo>
                  <a:pt x="447560" y="655727"/>
                </a:lnTo>
                <a:lnTo>
                  <a:pt x="457935" y="675464"/>
                </a:lnTo>
                <a:lnTo>
                  <a:pt x="466130" y="692724"/>
                </a:lnTo>
                <a:lnTo>
                  <a:pt x="476503" y="717829"/>
                </a:lnTo>
                <a:lnTo>
                  <a:pt x="478943" y="724683"/>
                </a:lnTo>
                <a:lnTo>
                  <a:pt x="480512" y="724683"/>
                </a:lnTo>
                <a:lnTo>
                  <a:pt x="482955" y="71782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2" y="6362700"/>
            <a:ext cx="9905998" cy="0"/>
          </a:xfrm>
          <a:custGeom>
            <a:avLst/>
            <a:gdLst/>
            <a:ahLst/>
            <a:cxnLst/>
            <a:rect l="l" t="t" r="r" b="b"/>
            <a:pathLst>
              <a:path w="9905998">
                <a:moveTo>
                  <a:pt x="9905997" y="0"/>
                </a:moveTo>
                <a:lnTo>
                  <a:pt x="0" y="0"/>
                </a:lnTo>
                <a:lnTo>
                  <a:pt x="9905997" y="1"/>
                </a:lnTo>
              </a:path>
            </a:pathLst>
          </a:custGeom>
          <a:ln w="9525">
            <a:solidFill>
              <a:srgbClr val="0097C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2" y="438908"/>
            <a:ext cx="9905998" cy="724683"/>
          </a:xfrm>
          <a:custGeom>
            <a:avLst/>
            <a:gdLst/>
            <a:ahLst/>
            <a:cxnLst/>
            <a:rect l="l" t="t" r="r" b="b"/>
            <a:pathLst>
              <a:path w="9905998" h="724683">
                <a:moveTo>
                  <a:pt x="482955" y="717829"/>
                </a:moveTo>
                <a:lnTo>
                  <a:pt x="501569" y="675464"/>
                </a:lnTo>
                <a:lnTo>
                  <a:pt x="524717" y="634008"/>
                </a:lnTo>
                <a:lnTo>
                  <a:pt x="557701" y="586606"/>
                </a:lnTo>
                <a:lnTo>
                  <a:pt x="601590" y="537222"/>
                </a:lnTo>
                <a:lnTo>
                  <a:pt x="657449" y="489821"/>
                </a:lnTo>
                <a:lnTo>
                  <a:pt x="690202" y="468102"/>
                </a:lnTo>
                <a:lnTo>
                  <a:pt x="726347" y="448365"/>
                </a:lnTo>
                <a:lnTo>
                  <a:pt x="766020" y="431105"/>
                </a:lnTo>
                <a:lnTo>
                  <a:pt x="809352" y="416818"/>
                </a:lnTo>
                <a:lnTo>
                  <a:pt x="856478" y="406000"/>
                </a:lnTo>
                <a:lnTo>
                  <a:pt x="907531" y="399146"/>
                </a:lnTo>
                <a:lnTo>
                  <a:pt x="962645" y="396751"/>
                </a:lnTo>
                <a:lnTo>
                  <a:pt x="9419969" y="396751"/>
                </a:lnTo>
                <a:lnTo>
                  <a:pt x="9475087" y="394356"/>
                </a:lnTo>
                <a:lnTo>
                  <a:pt x="9526191" y="387502"/>
                </a:lnTo>
                <a:lnTo>
                  <a:pt x="9573409" y="376684"/>
                </a:lnTo>
                <a:lnTo>
                  <a:pt x="9616868" y="362397"/>
                </a:lnTo>
                <a:lnTo>
                  <a:pt x="9656699" y="345137"/>
                </a:lnTo>
                <a:lnTo>
                  <a:pt x="9693028" y="325400"/>
                </a:lnTo>
                <a:lnTo>
                  <a:pt x="9725985" y="303681"/>
                </a:lnTo>
                <a:lnTo>
                  <a:pt x="9755698" y="280476"/>
                </a:lnTo>
                <a:lnTo>
                  <a:pt x="9782295" y="256279"/>
                </a:lnTo>
                <a:lnTo>
                  <a:pt x="9805906" y="231587"/>
                </a:lnTo>
                <a:lnTo>
                  <a:pt x="9826658" y="206895"/>
                </a:lnTo>
                <a:lnTo>
                  <a:pt x="9844680" y="182699"/>
                </a:lnTo>
                <a:lnTo>
                  <a:pt x="9860101" y="159494"/>
                </a:lnTo>
                <a:lnTo>
                  <a:pt x="9873048" y="137775"/>
                </a:lnTo>
                <a:lnTo>
                  <a:pt x="9883652" y="118038"/>
                </a:lnTo>
                <a:lnTo>
                  <a:pt x="9892039" y="100778"/>
                </a:lnTo>
                <a:lnTo>
                  <a:pt x="9898339" y="86491"/>
                </a:lnTo>
                <a:lnTo>
                  <a:pt x="9905189" y="68819"/>
                </a:lnTo>
                <a:lnTo>
                  <a:pt x="9905997" y="66424"/>
                </a:lnTo>
                <a:lnTo>
                  <a:pt x="9905997" y="0"/>
                </a:lnTo>
                <a:lnTo>
                  <a:pt x="9905189" y="1382"/>
                </a:lnTo>
                <a:lnTo>
                  <a:pt x="9902679" y="8236"/>
                </a:lnTo>
                <a:lnTo>
                  <a:pt x="9898339" y="19054"/>
                </a:lnTo>
                <a:lnTo>
                  <a:pt x="9873048" y="70338"/>
                </a:lnTo>
                <a:lnTo>
                  <a:pt x="9844680" y="115262"/>
                </a:lnTo>
                <a:lnTo>
                  <a:pt x="9805906" y="164150"/>
                </a:lnTo>
                <a:lnTo>
                  <a:pt x="9755698" y="213039"/>
                </a:lnTo>
                <a:lnTo>
                  <a:pt x="9693028" y="257963"/>
                </a:lnTo>
                <a:lnTo>
                  <a:pt x="9656699" y="277700"/>
                </a:lnTo>
                <a:lnTo>
                  <a:pt x="9616868" y="294960"/>
                </a:lnTo>
                <a:lnTo>
                  <a:pt x="9573409" y="309247"/>
                </a:lnTo>
                <a:lnTo>
                  <a:pt x="9526191" y="320065"/>
                </a:lnTo>
                <a:lnTo>
                  <a:pt x="9475087" y="326919"/>
                </a:lnTo>
                <a:lnTo>
                  <a:pt x="9419969" y="329314"/>
                </a:lnTo>
                <a:lnTo>
                  <a:pt x="962645" y="329314"/>
                </a:lnTo>
                <a:lnTo>
                  <a:pt x="907531" y="331735"/>
                </a:lnTo>
                <a:lnTo>
                  <a:pt x="856478" y="338663"/>
                </a:lnTo>
                <a:lnTo>
                  <a:pt x="809352" y="349597"/>
                </a:lnTo>
                <a:lnTo>
                  <a:pt x="766020" y="364038"/>
                </a:lnTo>
                <a:lnTo>
                  <a:pt x="726347" y="381483"/>
                </a:lnTo>
                <a:lnTo>
                  <a:pt x="690202" y="401433"/>
                </a:lnTo>
                <a:lnTo>
                  <a:pt x="657449" y="423385"/>
                </a:lnTo>
                <a:lnTo>
                  <a:pt x="627956" y="446841"/>
                </a:lnTo>
                <a:lnTo>
                  <a:pt x="601590" y="471298"/>
                </a:lnTo>
                <a:lnTo>
                  <a:pt x="578216" y="496255"/>
                </a:lnTo>
                <a:lnTo>
                  <a:pt x="557701" y="521213"/>
                </a:lnTo>
                <a:lnTo>
                  <a:pt x="539913" y="545670"/>
                </a:lnTo>
                <a:lnTo>
                  <a:pt x="524717" y="569125"/>
                </a:lnTo>
                <a:lnTo>
                  <a:pt x="511980" y="591078"/>
                </a:lnTo>
                <a:lnTo>
                  <a:pt x="501569" y="611028"/>
                </a:lnTo>
                <a:lnTo>
                  <a:pt x="493350" y="628473"/>
                </a:lnTo>
                <a:lnTo>
                  <a:pt x="487190" y="642914"/>
                </a:lnTo>
                <a:lnTo>
                  <a:pt x="480512" y="660776"/>
                </a:lnTo>
                <a:lnTo>
                  <a:pt x="478943" y="660776"/>
                </a:lnTo>
                <a:lnTo>
                  <a:pt x="472275" y="642914"/>
                </a:lnTo>
                <a:lnTo>
                  <a:pt x="457935" y="611028"/>
                </a:lnTo>
                <a:lnTo>
                  <a:pt x="447560" y="591078"/>
                </a:lnTo>
                <a:lnTo>
                  <a:pt x="434874" y="569125"/>
                </a:lnTo>
                <a:lnTo>
                  <a:pt x="419746" y="545670"/>
                </a:lnTo>
                <a:lnTo>
                  <a:pt x="402044" y="521213"/>
                </a:lnTo>
                <a:lnTo>
                  <a:pt x="381638" y="496255"/>
                </a:lnTo>
                <a:lnTo>
                  <a:pt x="358396" y="471298"/>
                </a:lnTo>
                <a:lnTo>
                  <a:pt x="332187" y="446841"/>
                </a:lnTo>
                <a:lnTo>
                  <a:pt x="302882" y="423385"/>
                </a:lnTo>
                <a:lnTo>
                  <a:pt x="270347" y="401433"/>
                </a:lnTo>
                <a:lnTo>
                  <a:pt x="234453" y="381483"/>
                </a:lnTo>
                <a:lnTo>
                  <a:pt x="195068" y="364038"/>
                </a:lnTo>
                <a:lnTo>
                  <a:pt x="152061" y="349597"/>
                </a:lnTo>
                <a:lnTo>
                  <a:pt x="105302" y="338663"/>
                </a:lnTo>
                <a:lnTo>
                  <a:pt x="54658" y="331735"/>
                </a:lnTo>
                <a:lnTo>
                  <a:pt x="0" y="329314"/>
                </a:lnTo>
                <a:lnTo>
                  <a:pt x="0" y="360689"/>
                </a:lnTo>
                <a:lnTo>
                  <a:pt x="0" y="396751"/>
                </a:lnTo>
                <a:lnTo>
                  <a:pt x="54658" y="399146"/>
                </a:lnTo>
                <a:lnTo>
                  <a:pt x="105302" y="406000"/>
                </a:lnTo>
                <a:lnTo>
                  <a:pt x="152061" y="416818"/>
                </a:lnTo>
                <a:lnTo>
                  <a:pt x="195068" y="431105"/>
                </a:lnTo>
                <a:lnTo>
                  <a:pt x="234453" y="448365"/>
                </a:lnTo>
                <a:lnTo>
                  <a:pt x="270347" y="468102"/>
                </a:lnTo>
                <a:lnTo>
                  <a:pt x="302882" y="489821"/>
                </a:lnTo>
                <a:lnTo>
                  <a:pt x="332187" y="513026"/>
                </a:lnTo>
                <a:lnTo>
                  <a:pt x="358396" y="537222"/>
                </a:lnTo>
                <a:lnTo>
                  <a:pt x="381638" y="561914"/>
                </a:lnTo>
                <a:lnTo>
                  <a:pt x="402044" y="586606"/>
                </a:lnTo>
                <a:lnTo>
                  <a:pt x="419746" y="610803"/>
                </a:lnTo>
                <a:lnTo>
                  <a:pt x="434874" y="634008"/>
                </a:lnTo>
                <a:lnTo>
                  <a:pt x="447560" y="655727"/>
                </a:lnTo>
                <a:lnTo>
                  <a:pt x="457935" y="675464"/>
                </a:lnTo>
                <a:lnTo>
                  <a:pt x="466130" y="692724"/>
                </a:lnTo>
                <a:lnTo>
                  <a:pt x="476503" y="717829"/>
                </a:lnTo>
                <a:lnTo>
                  <a:pt x="478943" y="724683"/>
                </a:lnTo>
                <a:lnTo>
                  <a:pt x="480512" y="724683"/>
                </a:lnTo>
                <a:lnTo>
                  <a:pt x="482955" y="717829"/>
                </a:lnTo>
                <a:close/>
              </a:path>
            </a:pathLst>
          </a:custGeom>
          <a:solidFill>
            <a:srgbClr val="0097C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42926" y="6732269"/>
            <a:ext cx="1373991" cy="48005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27003" y="6462521"/>
            <a:ext cx="989914" cy="274319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0" y="6362700"/>
            <a:ext cx="9905999" cy="495298"/>
          </a:xfrm>
          <a:custGeom>
            <a:avLst/>
            <a:gdLst/>
            <a:ahLst/>
            <a:cxnLst/>
            <a:rect l="l" t="t" r="r" b="b"/>
            <a:pathLst>
              <a:path w="9905999" h="495298">
                <a:moveTo>
                  <a:pt x="9905999" y="0"/>
                </a:moveTo>
                <a:lnTo>
                  <a:pt x="0" y="0"/>
                </a:lnTo>
                <a:lnTo>
                  <a:pt x="0" y="495298"/>
                </a:lnTo>
                <a:lnTo>
                  <a:pt x="9905999" y="495298"/>
                </a:lnTo>
                <a:lnTo>
                  <a:pt x="99059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658362" y="383696"/>
            <a:ext cx="584082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60"/>
              </a:lnSpc>
              <a:spcBef>
                <a:spcPts val="128"/>
              </a:spcBef>
            </a:pPr>
            <a:r>
              <a:rPr sz="2400" b="1" spc="0" dirty="0" smtClean="0">
                <a:solidFill>
                  <a:srgbClr val="0097C6"/>
                </a:solidFill>
                <a:latin typeface="Arial Narrow"/>
                <a:cs typeface="Arial Narrow"/>
              </a:rPr>
              <a:t>Fa</a:t>
            </a:r>
            <a:r>
              <a:rPr sz="2400" b="1" spc="-4" dirty="0" smtClean="0">
                <a:solidFill>
                  <a:srgbClr val="0097C6"/>
                </a:solidFill>
                <a:latin typeface="Arial Narrow"/>
                <a:cs typeface="Arial Narrow"/>
              </a:rPr>
              <a:t>s</a:t>
            </a:r>
            <a:r>
              <a:rPr sz="2400" b="1" spc="0" dirty="0" smtClean="0">
                <a:solidFill>
                  <a:srgbClr val="0097C6"/>
                </a:solidFill>
                <a:latin typeface="Arial Narrow"/>
                <a:cs typeface="Arial Narrow"/>
              </a:rPr>
              <a:t>t</a:t>
            </a:r>
            <a:endParaRPr sz="2400">
              <a:latin typeface="Arial Narrow"/>
              <a:cs typeface="Arial Narro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240834" y="383696"/>
            <a:ext cx="667318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60"/>
              </a:lnSpc>
              <a:spcBef>
                <a:spcPts val="128"/>
              </a:spcBef>
            </a:pPr>
            <a:r>
              <a:rPr sz="2400" b="1" spc="0" dirty="0" smtClean="0">
                <a:solidFill>
                  <a:srgbClr val="0097C6"/>
                </a:solidFill>
                <a:latin typeface="Arial Narrow"/>
                <a:cs typeface="Arial Narrow"/>
              </a:rPr>
              <a:t>L</a:t>
            </a:r>
            <a:r>
              <a:rPr sz="2400" b="1" spc="-4" dirty="0" smtClean="0">
                <a:solidFill>
                  <a:srgbClr val="0097C6"/>
                </a:solidFill>
                <a:latin typeface="Arial Narrow"/>
                <a:cs typeface="Arial Narrow"/>
              </a:rPr>
              <a:t>o</a:t>
            </a:r>
            <a:r>
              <a:rPr sz="2400" b="1" spc="0" dirty="0" smtClean="0">
                <a:solidFill>
                  <a:srgbClr val="0097C6"/>
                </a:solidFill>
                <a:latin typeface="Arial Narrow"/>
                <a:cs typeface="Arial Narrow"/>
              </a:rPr>
              <a:t>ad</a:t>
            </a:r>
            <a:endParaRPr sz="2400">
              <a:latin typeface="Arial Narrow"/>
              <a:cs typeface="Arial Narro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907737" y="383696"/>
            <a:ext cx="1516803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60"/>
              </a:lnSpc>
              <a:spcBef>
                <a:spcPts val="128"/>
              </a:spcBef>
            </a:pPr>
            <a:r>
              <a:rPr sz="2400" b="1" spc="0" dirty="0" smtClean="0">
                <a:solidFill>
                  <a:srgbClr val="0097C6"/>
                </a:solidFill>
                <a:latin typeface="Arial Narrow"/>
                <a:cs typeface="Arial Narrow"/>
              </a:rPr>
              <a:t>R</a:t>
            </a:r>
            <a:r>
              <a:rPr sz="2400" b="1" spc="-4" dirty="0" smtClean="0">
                <a:solidFill>
                  <a:srgbClr val="0097C6"/>
                </a:solidFill>
                <a:latin typeface="Arial Narrow"/>
                <a:cs typeface="Arial Narrow"/>
              </a:rPr>
              <a:t>e</a:t>
            </a:r>
            <a:r>
              <a:rPr sz="2400" b="1" spc="0" dirty="0" smtClean="0">
                <a:solidFill>
                  <a:srgbClr val="0097C6"/>
                </a:solidFill>
                <a:latin typeface="Arial Narrow"/>
                <a:cs typeface="Arial Narrow"/>
              </a:rPr>
              <a:t>star</a:t>
            </a:r>
            <a:r>
              <a:rPr sz="2400" b="1" spc="4" dirty="0" smtClean="0">
                <a:solidFill>
                  <a:srgbClr val="0097C6"/>
                </a:solidFill>
                <a:latin typeface="Arial Narrow"/>
                <a:cs typeface="Arial Narrow"/>
              </a:rPr>
              <a:t>t</a:t>
            </a:r>
            <a:r>
              <a:rPr sz="2400" b="1" spc="0" dirty="0" smtClean="0">
                <a:solidFill>
                  <a:srgbClr val="0097C6"/>
                </a:solidFill>
                <a:latin typeface="Arial Narrow"/>
                <a:cs typeface="Arial Narrow"/>
              </a:rPr>
              <a:t>ib</a:t>
            </a:r>
            <a:r>
              <a:rPr sz="2400" b="1" spc="4" dirty="0" smtClean="0">
                <a:solidFill>
                  <a:srgbClr val="0097C6"/>
                </a:solidFill>
                <a:latin typeface="Arial Narrow"/>
                <a:cs typeface="Arial Narrow"/>
              </a:rPr>
              <a:t>i</a:t>
            </a:r>
            <a:r>
              <a:rPr sz="2400" b="1" spc="0" dirty="0" smtClean="0">
                <a:solidFill>
                  <a:srgbClr val="0097C6"/>
                </a:solidFill>
                <a:latin typeface="Arial Narrow"/>
                <a:cs typeface="Arial Narrow"/>
              </a:rPr>
              <a:t>l</a:t>
            </a:r>
            <a:r>
              <a:rPr sz="2400" b="1" spc="4" dirty="0" smtClean="0">
                <a:solidFill>
                  <a:srgbClr val="0097C6"/>
                </a:solidFill>
                <a:latin typeface="Arial Narrow"/>
                <a:cs typeface="Arial Narrow"/>
              </a:rPr>
              <a:t>t</a:t>
            </a:r>
            <a:r>
              <a:rPr sz="2400" b="1" spc="0" dirty="0" smtClean="0">
                <a:solidFill>
                  <a:srgbClr val="0097C6"/>
                </a:solidFill>
                <a:latin typeface="Arial Narrow"/>
                <a:cs typeface="Arial Narrow"/>
              </a:rPr>
              <a:t>y</a:t>
            </a:r>
            <a:endParaRPr sz="2400">
              <a:latin typeface="Arial Narrow"/>
              <a:cs typeface="Arial Narro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399215" y="3518076"/>
            <a:ext cx="1144325" cy="22986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45"/>
              </a:lnSpc>
              <a:spcBef>
                <a:spcPts val="87"/>
              </a:spcBef>
            </a:pPr>
            <a:r>
              <a:rPr sz="1600" dirty="0" smtClean="0">
                <a:solidFill>
                  <a:srgbClr val="3E3524"/>
                </a:solidFill>
                <a:latin typeface="Arial"/>
                <a:cs typeface="Arial"/>
              </a:rPr>
              <a:t>Acquisition</a:t>
            </a:r>
            <a:endParaRPr sz="16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275224" y="3544671"/>
            <a:ext cx="1024075" cy="22098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64"/>
              </a:lnSpc>
              <a:spcBef>
                <a:spcPts val="83"/>
              </a:spcBef>
            </a:pPr>
            <a:r>
              <a:rPr sz="1500" dirty="0" smtClean="0">
                <a:solidFill>
                  <a:srgbClr val="42414B"/>
                </a:solidFill>
                <a:latin typeface="Times New Roman"/>
                <a:cs typeface="Times New Roman"/>
              </a:rPr>
              <a:t>Applic</a:t>
            </a:r>
            <a:r>
              <a:rPr sz="1500" spc="-4" dirty="0" smtClean="0">
                <a:solidFill>
                  <a:srgbClr val="42414B"/>
                </a:solidFill>
                <a:latin typeface="Times New Roman"/>
                <a:cs typeface="Times New Roman"/>
              </a:rPr>
              <a:t>a</a:t>
            </a:r>
            <a:r>
              <a:rPr sz="1500" spc="0" dirty="0" smtClean="0">
                <a:solidFill>
                  <a:srgbClr val="42414B"/>
                </a:solidFill>
                <a:latin typeface="Times New Roman"/>
                <a:cs typeface="Times New Roman"/>
              </a:rPr>
              <a:t>tion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28020" y="5427358"/>
            <a:ext cx="1946761" cy="18415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80"/>
              </a:lnSpc>
              <a:spcBef>
                <a:spcPts val="69"/>
              </a:spcBef>
            </a:pPr>
            <a:r>
              <a:rPr sz="1250" dirty="0" smtClean="0">
                <a:solidFill>
                  <a:srgbClr val="42414B"/>
                </a:solidFill>
                <a:latin typeface="Arial"/>
                <a:cs typeface="Arial"/>
              </a:rPr>
              <a:t>F,a</a:t>
            </a:r>
            <a:r>
              <a:rPr sz="1250" dirty="0" smtClean="0">
                <a:solidFill>
                  <a:srgbClr val="56525B"/>
                </a:solidFill>
                <a:latin typeface="Arial"/>
                <a:cs typeface="Arial"/>
              </a:rPr>
              <a:t>il</a:t>
            </a:r>
            <a:r>
              <a:rPr sz="1250" dirty="0" smtClean="0">
                <a:solidFill>
                  <a:srgbClr val="42414B"/>
                </a:solidFill>
                <a:latin typeface="Arial"/>
                <a:cs typeface="Arial"/>
              </a:rPr>
              <a:t>ed</a:t>
            </a:r>
            <a:r>
              <a:rPr sz="1250" spc="-19" dirty="0" smtClean="0">
                <a:solidFill>
                  <a:srgbClr val="42414B"/>
                </a:solidFill>
                <a:latin typeface="Arial"/>
                <a:cs typeface="Arial"/>
              </a:rPr>
              <a:t> </a:t>
            </a:r>
            <a:r>
              <a:rPr sz="1250" spc="0" dirty="0" smtClean="0">
                <a:solidFill>
                  <a:srgbClr val="42414B"/>
                </a:solidFill>
                <a:latin typeface="Arial"/>
                <a:cs typeface="Arial"/>
              </a:rPr>
              <a:t>in</a:t>
            </a:r>
            <a:r>
              <a:rPr sz="1250" spc="13" dirty="0" smtClean="0">
                <a:solidFill>
                  <a:srgbClr val="42414B"/>
                </a:solidFill>
                <a:latin typeface="Arial"/>
                <a:cs typeface="Arial"/>
              </a:rPr>
              <a:t> </a:t>
            </a:r>
            <a:r>
              <a:rPr sz="1250" spc="0" dirty="0" smtClean="0">
                <a:solidFill>
                  <a:srgbClr val="42414B"/>
                </a:solidFill>
                <a:latin typeface="Arial"/>
                <a:cs typeface="Arial"/>
              </a:rPr>
              <a:t>A</a:t>
            </a:r>
            <a:r>
              <a:rPr sz="1250" spc="0" dirty="0" smtClean="0">
                <a:solidFill>
                  <a:srgbClr val="70A8D0"/>
                </a:solidFill>
                <a:latin typeface="Arial"/>
                <a:cs typeface="Arial"/>
              </a:rPr>
              <a:t>.</a:t>
            </a:r>
            <a:r>
              <a:rPr sz="1250" spc="0" dirty="0" smtClean="0">
                <a:solidFill>
                  <a:srgbClr val="ECBC7B"/>
                </a:solidFill>
                <a:latin typeface="Arial"/>
                <a:cs typeface="Arial"/>
              </a:rPr>
              <a:t>1</a:t>
            </a:r>
            <a:r>
              <a:rPr sz="1250" spc="0" dirty="0" smtClean="0">
                <a:solidFill>
                  <a:srgbClr val="42414B"/>
                </a:solidFill>
                <a:latin typeface="Arial"/>
                <a:cs typeface="Arial"/>
              </a:rPr>
              <a:t>cq</a:t>
            </a:r>
            <a:r>
              <a:rPr sz="1250" spc="0" dirty="0" smtClean="0">
                <a:solidFill>
                  <a:srgbClr val="56525B"/>
                </a:solidFill>
                <a:latin typeface="Arial"/>
                <a:cs typeface="Arial"/>
              </a:rPr>
              <a:t>u</a:t>
            </a:r>
            <a:r>
              <a:rPr sz="1250" spc="0" dirty="0" smtClean="0">
                <a:solidFill>
                  <a:srgbClr val="372F48"/>
                </a:solidFill>
                <a:latin typeface="Arial"/>
                <a:cs typeface="Arial"/>
              </a:rPr>
              <a:t>'i</a:t>
            </a:r>
            <a:r>
              <a:rPr sz="1250" spc="0" dirty="0" smtClean="0">
                <a:solidFill>
                  <a:srgbClr val="42414B"/>
                </a:solidFill>
                <a:latin typeface="Arial"/>
                <a:cs typeface="Arial"/>
              </a:rPr>
              <a:t>s</a:t>
            </a:r>
            <a:r>
              <a:rPr sz="1250" spc="0" dirty="0" smtClean="0">
                <a:solidFill>
                  <a:srgbClr val="56525B"/>
                </a:solidFill>
                <a:latin typeface="Arial"/>
                <a:cs typeface="Arial"/>
              </a:rPr>
              <a:t>i</a:t>
            </a:r>
            <a:r>
              <a:rPr sz="1250" spc="0" dirty="0" smtClean="0">
                <a:solidFill>
                  <a:srgbClr val="42414B"/>
                </a:solidFill>
                <a:latin typeface="Arial"/>
                <a:cs typeface="Arial"/>
              </a:rPr>
              <a:t>t:</a:t>
            </a:r>
            <a:r>
              <a:rPr sz="1250" spc="0" dirty="0" smtClean="0">
                <a:solidFill>
                  <a:srgbClr val="56525B"/>
                </a:solidFill>
                <a:latin typeface="Arial"/>
                <a:cs typeface="Arial"/>
              </a:rPr>
              <a:t>i</a:t>
            </a:r>
            <a:r>
              <a:rPr sz="1250" spc="0" dirty="0" smtClean="0">
                <a:solidFill>
                  <a:srgbClr val="42414B"/>
                </a:solidFill>
                <a:latin typeface="Arial"/>
                <a:cs typeface="Arial"/>
              </a:rPr>
              <a:t>on</a:t>
            </a:r>
            <a:r>
              <a:rPr sz="1250" spc="119" dirty="0" smtClean="0">
                <a:solidFill>
                  <a:srgbClr val="42414B"/>
                </a:solidFill>
                <a:latin typeface="Arial"/>
                <a:cs typeface="Arial"/>
              </a:rPr>
              <a:t> </a:t>
            </a:r>
            <a:r>
              <a:rPr sz="1250" spc="0" dirty="0" smtClean="0">
                <a:solidFill>
                  <a:srgbClr val="42414B"/>
                </a:solidFill>
                <a:latin typeface="Arial"/>
                <a:cs typeface="Arial"/>
              </a:rPr>
              <a:t>Phase</a:t>
            </a:r>
            <a:endParaRPr sz="12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34798" y="6450071"/>
            <a:ext cx="1423583" cy="3464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396777">
              <a:lnSpc>
                <a:spcPts val="1850"/>
              </a:lnSpc>
              <a:spcBef>
                <a:spcPts val="92"/>
              </a:spcBef>
            </a:pPr>
            <a:r>
              <a:rPr sz="1700" dirty="0" smtClean="0">
                <a:solidFill>
                  <a:srgbClr val="03488E"/>
                </a:solidFill>
                <a:latin typeface="Times New Roman"/>
                <a:cs typeface="Times New Roman"/>
              </a:rPr>
              <a:t>Cap</a:t>
            </a:r>
            <a:r>
              <a:rPr sz="1700" dirty="0" smtClean="0">
                <a:solidFill>
                  <a:srgbClr val="0399C9"/>
                </a:solidFill>
                <a:latin typeface="Times New Roman"/>
                <a:cs typeface="Times New Roman"/>
              </a:rPr>
              <a:t>gemmi</a:t>
            </a:r>
            <a:endParaRPr sz="1700">
              <a:latin typeface="Times New Roman"/>
              <a:cs typeface="Times New Roman"/>
            </a:endParaRPr>
          </a:p>
          <a:p>
            <a:pPr marL="12700" marR="32766">
              <a:lnSpc>
                <a:spcPct val="95825"/>
              </a:lnSpc>
              <a:spcBef>
                <a:spcPts val="227"/>
              </a:spcBef>
            </a:pPr>
            <a:r>
              <a:rPr sz="400" dirty="0" smtClean="0">
                <a:solidFill>
                  <a:srgbClr val="24619C"/>
                </a:solidFill>
                <a:latin typeface="Arial"/>
                <a:cs typeface="Arial"/>
              </a:rPr>
              <a:t>CON</a:t>
            </a:r>
            <a:r>
              <a:rPr sz="400" spc="50" dirty="0" smtClean="0">
                <a:solidFill>
                  <a:srgbClr val="2461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4619C"/>
                </a:solidFill>
                <a:latin typeface="Arial"/>
                <a:cs typeface="Arial"/>
              </a:rPr>
              <a:t>5 </a:t>
            </a:r>
            <a:r>
              <a:rPr sz="400" spc="1" dirty="0" smtClean="0">
                <a:solidFill>
                  <a:srgbClr val="2461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4619C"/>
                </a:solidFill>
                <a:latin typeface="Arial"/>
                <a:cs typeface="Arial"/>
              </a:rPr>
              <a:t>ULT</a:t>
            </a:r>
            <a:r>
              <a:rPr sz="400" spc="50" dirty="0" smtClean="0">
                <a:solidFill>
                  <a:srgbClr val="2461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4619C"/>
                </a:solidFill>
                <a:latin typeface="Arial"/>
                <a:cs typeface="Arial"/>
              </a:rPr>
              <a:t>I    </a:t>
            </a:r>
            <a:r>
              <a:rPr sz="400" spc="4" dirty="0" smtClean="0">
                <a:solidFill>
                  <a:srgbClr val="2461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4619C"/>
                </a:solidFill>
                <a:latin typeface="Arial"/>
                <a:cs typeface="Arial"/>
              </a:rPr>
              <a:t>NG</a:t>
            </a:r>
            <a:r>
              <a:rPr sz="400" spc="0" dirty="0" smtClean="0">
                <a:solidFill>
                  <a:srgbClr val="4F7FAF"/>
                </a:solidFill>
                <a:latin typeface="Arial"/>
                <a:cs typeface="Arial"/>
              </a:rPr>
              <a:t>.</a:t>
            </a:r>
            <a:r>
              <a:rPr sz="400" spc="50" dirty="0" smtClean="0">
                <a:solidFill>
                  <a:srgbClr val="4F7FAF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4619C"/>
                </a:solidFill>
                <a:latin typeface="Arial"/>
                <a:cs typeface="Arial"/>
              </a:rPr>
              <a:t>TECH </a:t>
            </a:r>
            <a:r>
              <a:rPr sz="400" spc="2" dirty="0" smtClean="0">
                <a:solidFill>
                  <a:srgbClr val="2461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4619C"/>
                </a:solidFill>
                <a:latin typeface="Arial"/>
                <a:cs typeface="Arial"/>
              </a:rPr>
              <a:t>NOL</a:t>
            </a:r>
            <a:r>
              <a:rPr sz="400" spc="34" dirty="0" smtClean="0">
                <a:solidFill>
                  <a:srgbClr val="2461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4619C"/>
                </a:solidFill>
                <a:latin typeface="Arial"/>
                <a:cs typeface="Arial"/>
              </a:rPr>
              <a:t>O </a:t>
            </a:r>
            <a:r>
              <a:rPr sz="400" spc="23" dirty="0" smtClean="0">
                <a:solidFill>
                  <a:srgbClr val="2461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4619C"/>
                </a:solidFill>
                <a:latin typeface="Arial"/>
                <a:cs typeface="Arial"/>
              </a:rPr>
              <a:t>G </a:t>
            </a:r>
            <a:r>
              <a:rPr sz="400" spc="5" dirty="0" smtClean="0">
                <a:solidFill>
                  <a:srgbClr val="2461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4619C"/>
                </a:solidFill>
                <a:latin typeface="Arial"/>
                <a:cs typeface="Arial"/>
              </a:rPr>
              <a:t>Y</a:t>
            </a:r>
            <a:r>
              <a:rPr sz="400" spc="0" dirty="0" smtClean="0">
                <a:solidFill>
                  <a:srgbClr val="4F7FAF"/>
                </a:solidFill>
                <a:latin typeface="Arial"/>
                <a:cs typeface="Arial"/>
              </a:rPr>
              <a:t>.</a:t>
            </a:r>
            <a:r>
              <a:rPr sz="400" spc="50" dirty="0" smtClean="0">
                <a:solidFill>
                  <a:srgbClr val="4F7FAF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4619C"/>
                </a:solidFill>
                <a:latin typeface="Arial"/>
                <a:cs typeface="Arial"/>
              </a:rPr>
              <a:t>0</a:t>
            </a:r>
            <a:r>
              <a:rPr sz="400" spc="43" dirty="0" smtClean="0">
                <a:solidFill>
                  <a:srgbClr val="2461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4619C"/>
                </a:solidFill>
                <a:latin typeface="Arial"/>
                <a:cs typeface="Arial"/>
              </a:rPr>
              <a:t>UT</a:t>
            </a:r>
            <a:r>
              <a:rPr sz="400" spc="34" dirty="0" smtClean="0">
                <a:solidFill>
                  <a:srgbClr val="2461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4619C"/>
                </a:solidFill>
                <a:latin typeface="Arial"/>
                <a:cs typeface="Arial"/>
              </a:rPr>
              <a:t>5</a:t>
            </a:r>
            <a:r>
              <a:rPr sz="400" spc="65" dirty="0" smtClean="0">
                <a:solidFill>
                  <a:srgbClr val="2461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4619C"/>
                </a:solidFill>
                <a:latin typeface="Arial"/>
                <a:cs typeface="Arial"/>
              </a:rPr>
              <a:t>0</a:t>
            </a:r>
            <a:r>
              <a:rPr sz="400" spc="61" dirty="0" smtClean="0">
                <a:solidFill>
                  <a:srgbClr val="2461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4619C"/>
                </a:solidFill>
                <a:latin typeface="Arial"/>
                <a:cs typeface="Arial"/>
              </a:rPr>
              <a:t>UR</a:t>
            </a:r>
            <a:r>
              <a:rPr sz="400" spc="34" dirty="0" smtClean="0">
                <a:solidFill>
                  <a:srgbClr val="2461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4619C"/>
                </a:solidFill>
                <a:latin typeface="Arial"/>
                <a:cs typeface="Arial"/>
              </a:rPr>
              <a:t>CI </a:t>
            </a:r>
            <a:r>
              <a:rPr sz="400" spc="-39" dirty="0" smtClean="0">
                <a:solidFill>
                  <a:srgbClr val="2461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4619C"/>
                </a:solidFill>
                <a:latin typeface="Arial"/>
                <a:cs typeface="Arial"/>
              </a:rPr>
              <a:t>NG</a:t>
            </a:r>
            <a:endParaRPr sz="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04098" y="6484419"/>
            <a:ext cx="988342" cy="1137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5"/>
              </a:spcBef>
            </a:pPr>
            <a:r>
              <a:rPr sz="700" spc="4" dirty="0" smtClean="0">
                <a:solidFill>
                  <a:srgbClr val="474747"/>
                </a:solidFill>
                <a:latin typeface="Arial"/>
                <a:cs typeface="Arial"/>
              </a:rPr>
              <a:t>P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re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s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en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a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ti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o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n</a:t>
            </a:r>
            <a:r>
              <a:rPr sz="700" spc="-9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700" spc="4" dirty="0" smtClean="0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itle</a:t>
            </a:r>
            <a:r>
              <a:rPr sz="700" spc="-18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|</a:t>
            </a:r>
            <a:r>
              <a:rPr sz="700" spc="8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Da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e</a:t>
            </a:r>
            <a:endParaRPr sz="7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7389622" y="6666385"/>
            <a:ext cx="2309483" cy="11592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25"/>
              </a:spcBef>
            </a:pP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Co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p</a:t>
            </a:r>
            <a:r>
              <a:rPr sz="700" spc="-25" dirty="0" smtClean="0">
                <a:solidFill>
                  <a:srgbClr val="909090"/>
                </a:solidFill>
                <a:latin typeface="Arial"/>
                <a:cs typeface="Arial"/>
              </a:rPr>
              <a:t>y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r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ig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h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t</a:t>
            </a:r>
            <a:r>
              <a:rPr sz="700" spc="14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©</a:t>
            </a:r>
            <a:r>
              <a:rPr sz="700" spc="-5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Ca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pge</a:t>
            </a:r>
            <a:r>
              <a:rPr sz="700" spc="9" dirty="0" smtClean="0">
                <a:solidFill>
                  <a:srgbClr val="909090"/>
                </a:solidFill>
                <a:latin typeface="Arial"/>
                <a:cs typeface="Arial"/>
              </a:rPr>
              <a:t>m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ini</a:t>
            </a:r>
            <a:r>
              <a:rPr sz="700" spc="-23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2015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.</a:t>
            </a:r>
            <a:r>
              <a:rPr sz="700" spc="2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4" dirty="0" smtClean="0">
                <a:solidFill>
                  <a:srgbClr val="909090"/>
                </a:solidFill>
                <a:latin typeface="Arial"/>
                <a:cs typeface="Arial"/>
              </a:rPr>
              <a:t>A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ll</a:t>
            </a:r>
            <a:r>
              <a:rPr sz="700" spc="-17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Ri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gh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ts Res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er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v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e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d       </a:t>
            </a:r>
            <a:r>
              <a:rPr sz="700" spc="59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21</a:t>
            </a:r>
            <a:endParaRPr sz="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object 40"/>
          <p:cNvSpPr/>
          <p:nvPr/>
        </p:nvSpPr>
        <p:spPr>
          <a:xfrm>
            <a:off x="342926" y="6732270"/>
            <a:ext cx="1373991" cy="4800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727003" y="6462521"/>
            <a:ext cx="989914" cy="2743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10408" y="5913881"/>
            <a:ext cx="1984400" cy="18516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341044" y="3801617"/>
            <a:ext cx="1136229" cy="23545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162185" y="3047238"/>
            <a:ext cx="70871" cy="8000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319931" y="3831335"/>
            <a:ext cx="1015062" cy="21488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859064" y="3465575"/>
            <a:ext cx="1015062" cy="95097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206563" y="1700783"/>
            <a:ext cx="3648736" cy="271576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9144" y="777240"/>
            <a:ext cx="749865" cy="39319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797204" y="1060704"/>
            <a:ext cx="82302" cy="521207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93813" y="6181343"/>
            <a:ext cx="8385693" cy="10058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93813" y="1170432"/>
            <a:ext cx="64012" cy="510235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93813" y="1060704"/>
            <a:ext cx="8385693" cy="14630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59010" y="758952"/>
            <a:ext cx="8806349" cy="146303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" y="438908"/>
            <a:ext cx="9905998" cy="724683"/>
          </a:xfrm>
          <a:custGeom>
            <a:avLst/>
            <a:gdLst/>
            <a:ahLst/>
            <a:cxnLst/>
            <a:rect l="l" t="t" r="r" b="b"/>
            <a:pathLst>
              <a:path w="9905998" h="724683">
                <a:moveTo>
                  <a:pt x="482955" y="717829"/>
                </a:moveTo>
                <a:lnTo>
                  <a:pt x="501569" y="675464"/>
                </a:lnTo>
                <a:lnTo>
                  <a:pt x="524717" y="634008"/>
                </a:lnTo>
                <a:lnTo>
                  <a:pt x="557701" y="586606"/>
                </a:lnTo>
                <a:lnTo>
                  <a:pt x="601590" y="537222"/>
                </a:lnTo>
                <a:lnTo>
                  <a:pt x="657449" y="489821"/>
                </a:lnTo>
                <a:lnTo>
                  <a:pt x="690202" y="468102"/>
                </a:lnTo>
                <a:lnTo>
                  <a:pt x="726347" y="448365"/>
                </a:lnTo>
                <a:lnTo>
                  <a:pt x="766020" y="431105"/>
                </a:lnTo>
                <a:lnTo>
                  <a:pt x="809352" y="416818"/>
                </a:lnTo>
                <a:lnTo>
                  <a:pt x="856478" y="406000"/>
                </a:lnTo>
                <a:lnTo>
                  <a:pt x="907531" y="399146"/>
                </a:lnTo>
                <a:lnTo>
                  <a:pt x="962645" y="396751"/>
                </a:lnTo>
                <a:lnTo>
                  <a:pt x="9419969" y="396751"/>
                </a:lnTo>
                <a:lnTo>
                  <a:pt x="9475087" y="394356"/>
                </a:lnTo>
                <a:lnTo>
                  <a:pt x="9526191" y="387502"/>
                </a:lnTo>
                <a:lnTo>
                  <a:pt x="9573409" y="376684"/>
                </a:lnTo>
                <a:lnTo>
                  <a:pt x="9616868" y="362397"/>
                </a:lnTo>
                <a:lnTo>
                  <a:pt x="9656699" y="345137"/>
                </a:lnTo>
                <a:lnTo>
                  <a:pt x="9693028" y="325400"/>
                </a:lnTo>
                <a:lnTo>
                  <a:pt x="9725985" y="303681"/>
                </a:lnTo>
                <a:lnTo>
                  <a:pt x="9755698" y="280476"/>
                </a:lnTo>
                <a:lnTo>
                  <a:pt x="9782295" y="256279"/>
                </a:lnTo>
                <a:lnTo>
                  <a:pt x="9805906" y="231587"/>
                </a:lnTo>
                <a:lnTo>
                  <a:pt x="9826658" y="206895"/>
                </a:lnTo>
                <a:lnTo>
                  <a:pt x="9844680" y="182699"/>
                </a:lnTo>
                <a:lnTo>
                  <a:pt x="9860101" y="159494"/>
                </a:lnTo>
                <a:lnTo>
                  <a:pt x="9873048" y="137775"/>
                </a:lnTo>
                <a:lnTo>
                  <a:pt x="9883652" y="118038"/>
                </a:lnTo>
                <a:lnTo>
                  <a:pt x="9892039" y="100778"/>
                </a:lnTo>
                <a:lnTo>
                  <a:pt x="9898339" y="86491"/>
                </a:lnTo>
                <a:lnTo>
                  <a:pt x="9905190" y="68819"/>
                </a:lnTo>
                <a:lnTo>
                  <a:pt x="9905997" y="66424"/>
                </a:lnTo>
                <a:lnTo>
                  <a:pt x="9905997" y="0"/>
                </a:lnTo>
                <a:lnTo>
                  <a:pt x="9905190" y="1382"/>
                </a:lnTo>
                <a:lnTo>
                  <a:pt x="9902679" y="8236"/>
                </a:lnTo>
                <a:lnTo>
                  <a:pt x="9898339" y="19054"/>
                </a:lnTo>
                <a:lnTo>
                  <a:pt x="9873048" y="70338"/>
                </a:lnTo>
                <a:lnTo>
                  <a:pt x="9844680" y="115262"/>
                </a:lnTo>
                <a:lnTo>
                  <a:pt x="9805906" y="164150"/>
                </a:lnTo>
                <a:lnTo>
                  <a:pt x="9755698" y="213039"/>
                </a:lnTo>
                <a:lnTo>
                  <a:pt x="9693028" y="257963"/>
                </a:lnTo>
                <a:lnTo>
                  <a:pt x="9656699" y="277700"/>
                </a:lnTo>
                <a:lnTo>
                  <a:pt x="9616868" y="294960"/>
                </a:lnTo>
                <a:lnTo>
                  <a:pt x="9573409" y="309247"/>
                </a:lnTo>
                <a:lnTo>
                  <a:pt x="9526191" y="320065"/>
                </a:lnTo>
                <a:lnTo>
                  <a:pt x="9475087" y="326919"/>
                </a:lnTo>
                <a:lnTo>
                  <a:pt x="9419969" y="329314"/>
                </a:lnTo>
                <a:lnTo>
                  <a:pt x="962645" y="329314"/>
                </a:lnTo>
                <a:lnTo>
                  <a:pt x="907531" y="331735"/>
                </a:lnTo>
                <a:lnTo>
                  <a:pt x="856478" y="338663"/>
                </a:lnTo>
                <a:lnTo>
                  <a:pt x="809352" y="349597"/>
                </a:lnTo>
                <a:lnTo>
                  <a:pt x="766020" y="364038"/>
                </a:lnTo>
                <a:lnTo>
                  <a:pt x="726347" y="381483"/>
                </a:lnTo>
                <a:lnTo>
                  <a:pt x="690202" y="401433"/>
                </a:lnTo>
                <a:lnTo>
                  <a:pt x="657449" y="423385"/>
                </a:lnTo>
                <a:lnTo>
                  <a:pt x="627956" y="446841"/>
                </a:lnTo>
                <a:lnTo>
                  <a:pt x="601590" y="471298"/>
                </a:lnTo>
                <a:lnTo>
                  <a:pt x="578216" y="496255"/>
                </a:lnTo>
                <a:lnTo>
                  <a:pt x="557701" y="521213"/>
                </a:lnTo>
                <a:lnTo>
                  <a:pt x="539913" y="545670"/>
                </a:lnTo>
                <a:lnTo>
                  <a:pt x="524717" y="569125"/>
                </a:lnTo>
                <a:lnTo>
                  <a:pt x="511980" y="591078"/>
                </a:lnTo>
                <a:lnTo>
                  <a:pt x="501569" y="611028"/>
                </a:lnTo>
                <a:lnTo>
                  <a:pt x="493350" y="628473"/>
                </a:lnTo>
                <a:lnTo>
                  <a:pt x="487190" y="642914"/>
                </a:lnTo>
                <a:lnTo>
                  <a:pt x="480512" y="660776"/>
                </a:lnTo>
                <a:lnTo>
                  <a:pt x="478943" y="660776"/>
                </a:lnTo>
                <a:lnTo>
                  <a:pt x="472275" y="642914"/>
                </a:lnTo>
                <a:lnTo>
                  <a:pt x="457935" y="611028"/>
                </a:lnTo>
                <a:lnTo>
                  <a:pt x="447560" y="591078"/>
                </a:lnTo>
                <a:lnTo>
                  <a:pt x="434874" y="569125"/>
                </a:lnTo>
                <a:lnTo>
                  <a:pt x="419746" y="545670"/>
                </a:lnTo>
                <a:lnTo>
                  <a:pt x="402044" y="521213"/>
                </a:lnTo>
                <a:lnTo>
                  <a:pt x="381638" y="496255"/>
                </a:lnTo>
                <a:lnTo>
                  <a:pt x="358396" y="471298"/>
                </a:lnTo>
                <a:lnTo>
                  <a:pt x="332187" y="446841"/>
                </a:lnTo>
                <a:lnTo>
                  <a:pt x="302882" y="423385"/>
                </a:lnTo>
                <a:lnTo>
                  <a:pt x="270347" y="401433"/>
                </a:lnTo>
                <a:lnTo>
                  <a:pt x="234453" y="381483"/>
                </a:lnTo>
                <a:lnTo>
                  <a:pt x="195068" y="364038"/>
                </a:lnTo>
                <a:lnTo>
                  <a:pt x="152061" y="349597"/>
                </a:lnTo>
                <a:lnTo>
                  <a:pt x="105302" y="338663"/>
                </a:lnTo>
                <a:lnTo>
                  <a:pt x="54658" y="331735"/>
                </a:lnTo>
                <a:lnTo>
                  <a:pt x="0" y="329314"/>
                </a:lnTo>
                <a:lnTo>
                  <a:pt x="0" y="396751"/>
                </a:lnTo>
                <a:lnTo>
                  <a:pt x="54658" y="399146"/>
                </a:lnTo>
                <a:lnTo>
                  <a:pt x="105302" y="406000"/>
                </a:lnTo>
                <a:lnTo>
                  <a:pt x="152061" y="416818"/>
                </a:lnTo>
                <a:lnTo>
                  <a:pt x="195068" y="431105"/>
                </a:lnTo>
                <a:lnTo>
                  <a:pt x="234453" y="448365"/>
                </a:lnTo>
                <a:lnTo>
                  <a:pt x="270347" y="468102"/>
                </a:lnTo>
                <a:lnTo>
                  <a:pt x="302882" y="489821"/>
                </a:lnTo>
                <a:lnTo>
                  <a:pt x="332187" y="513026"/>
                </a:lnTo>
                <a:lnTo>
                  <a:pt x="358396" y="537222"/>
                </a:lnTo>
                <a:lnTo>
                  <a:pt x="381638" y="561914"/>
                </a:lnTo>
                <a:lnTo>
                  <a:pt x="402044" y="586606"/>
                </a:lnTo>
                <a:lnTo>
                  <a:pt x="419746" y="610803"/>
                </a:lnTo>
                <a:lnTo>
                  <a:pt x="434874" y="634008"/>
                </a:lnTo>
                <a:lnTo>
                  <a:pt x="447560" y="655727"/>
                </a:lnTo>
                <a:lnTo>
                  <a:pt x="457935" y="675464"/>
                </a:lnTo>
                <a:lnTo>
                  <a:pt x="466130" y="692724"/>
                </a:lnTo>
                <a:lnTo>
                  <a:pt x="472275" y="707011"/>
                </a:lnTo>
                <a:lnTo>
                  <a:pt x="478943" y="724683"/>
                </a:lnTo>
                <a:lnTo>
                  <a:pt x="480512" y="724683"/>
                </a:lnTo>
                <a:lnTo>
                  <a:pt x="482955" y="717829"/>
                </a:lnTo>
                <a:close/>
              </a:path>
            </a:pathLst>
          </a:custGeom>
          <a:solidFill>
            <a:srgbClr val="0097C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444863" y="5422391"/>
            <a:ext cx="6812804" cy="10058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444863" y="1444752"/>
            <a:ext cx="64012" cy="4078223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8184509" y="1435608"/>
            <a:ext cx="82302" cy="4078223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444863" y="1435608"/>
            <a:ext cx="6812804" cy="100583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038731" y="4599432"/>
            <a:ext cx="1582033" cy="45719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121571" y="4572000"/>
            <a:ext cx="1582033" cy="54863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911243" y="3465576"/>
            <a:ext cx="54868" cy="923543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2121571" y="3236976"/>
            <a:ext cx="1582033" cy="45719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" y="6362699"/>
            <a:ext cx="9905998" cy="0"/>
          </a:xfrm>
          <a:custGeom>
            <a:avLst/>
            <a:gdLst/>
            <a:ahLst/>
            <a:cxnLst/>
            <a:rect l="l" t="t" r="r" b="b"/>
            <a:pathLst>
              <a:path w="9905998">
                <a:moveTo>
                  <a:pt x="9905997" y="0"/>
                </a:moveTo>
                <a:lnTo>
                  <a:pt x="0" y="0"/>
                </a:lnTo>
                <a:lnTo>
                  <a:pt x="9905997" y="1"/>
                </a:lnTo>
              </a:path>
            </a:pathLst>
          </a:custGeom>
          <a:ln w="9524">
            <a:solidFill>
              <a:srgbClr val="0097C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0" y="0"/>
            <a:ext cx="9906000" cy="6362699"/>
          </a:xfrm>
          <a:custGeom>
            <a:avLst/>
            <a:gdLst/>
            <a:ahLst/>
            <a:cxnLst/>
            <a:rect l="l" t="t" r="r" b="b"/>
            <a:pathLst>
              <a:path w="9906000" h="6362699">
                <a:moveTo>
                  <a:pt x="9906000" y="0"/>
                </a:moveTo>
                <a:lnTo>
                  <a:pt x="0" y="0"/>
                </a:lnTo>
                <a:lnTo>
                  <a:pt x="0" y="6362699"/>
                </a:lnTo>
                <a:lnTo>
                  <a:pt x="9906000" y="6362699"/>
                </a:lnTo>
                <a:lnTo>
                  <a:pt x="9906000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0" y="0"/>
            <a:ext cx="9906000" cy="1128775"/>
          </a:xfrm>
          <a:custGeom>
            <a:avLst/>
            <a:gdLst/>
            <a:ahLst/>
            <a:cxnLst/>
            <a:rect l="l" t="t" r="r" b="b"/>
            <a:pathLst>
              <a:path w="9906000" h="1128775">
                <a:moveTo>
                  <a:pt x="492137" y="1105914"/>
                </a:moveTo>
                <a:lnTo>
                  <a:pt x="507125" y="1083119"/>
                </a:lnTo>
                <a:lnTo>
                  <a:pt x="521491" y="1060491"/>
                </a:lnTo>
                <a:lnTo>
                  <a:pt x="535515" y="1038132"/>
                </a:lnTo>
                <a:lnTo>
                  <a:pt x="549474" y="1016144"/>
                </a:lnTo>
                <a:lnTo>
                  <a:pt x="578314" y="973690"/>
                </a:lnTo>
                <a:lnTo>
                  <a:pt x="610240" y="933941"/>
                </a:lnTo>
                <a:lnTo>
                  <a:pt x="647482" y="897713"/>
                </a:lnTo>
                <a:lnTo>
                  <a:pt x="692267" y="865821"/>
                </a:lnTo>
                <a:lnTo>
                  <a:pt x="746824" y="839079"/>
                </a:lnTo>
                <a:lnTo>
                  <a:pt x="813383" y="818301"/>
                </a:lnTo>
                <a:lnTo>
                  <a:pt x="851860" y="810403"/>
                </a:lnTo>
                <a:lnTo>
                  <a:pt x="894172" y="804302"/>
                </a:lnTo>
                <a:lnTo>
                  <a:pt x="940600" y="800099"/>
                </a:lnTo>
                <a:lnTo>
                  <a:pt x="9467850" y="800099"/>
                </a:lnTo>
                <a:lnTo>
                  <a:pt x="9502265" y="799084"/>
                </a:lnTo>
                <a:lnTo>
                  <a:pt x="9566870" y="789889"/>
                </a:lnTo>
                <a:lnTo>
                  <a:pt x="9625947" y="772072"/>
                </a:lnTo>
                <a:lnTo>
                  <a:pt x="9679627" y="746750"/>
                </a:lnTo>
                <a:lnTo>
                  <a:pt x="9728041" y="715038"/>
                </a:lnTo>
                <a:lnTo>
                  <a:pt x="9771318" y="678051"/>
                </a:lnTo>
                <a:lnTo>
                  <a:pt x="9809590" y="636906"/>
                </a:lnTo>
                <a:lnTo>
                  <a:pt x="9842986" y="592716"/>
                </a:lnTo>
                <a:lnTo>
                  <a:pt x="9871636" y="546599"/>
                </a:lnTo>
                <a:lnTo>
                  <a:pt x="9895672" y="499670"/>
                </a:lnTo>
                <a:lnTo>
                  <a:pt x="9905999" y="476250"/>
                </a:lnTo>
                <a:lnTo>
                  <a:pt x="9905999" y="0"/>
                </a:lnTo>
                <a:lnTo>
                  <a:pt x="0" y="0"/>
                </a:lnTo>
                <a:lnTo>
                  <a:pt x="0" y="801877"/>
                </a:lnTo>
                <a:lnTo>
                  <a:pt x="44018" y="809048"/>
                </a:lnTo>
                <a:lnTo>
                  <a:pt x="84978" y="817151"/>
                </a:lnTo>
                <a:lnTo>
                  <a:pt x="123033" y="826194"/>
                </a:lnTo>
                <a:lnTo>
                  <a:pt x="158341" y="836180"/>
                </a:lnTo>
                <a:lnTo>
                  <a:pt x="191055" y="847115"/>
                </a:lnTo>
                <a:lnTo>
                  <a:pt x="221332" y="859006"/>
                </a:lnTo>
                <a:lnTo>
                  <a:pt x="249326" y="871857"/>
                </a:lnTo>
                <a:lnTo>
                  <a:pt x="275193" y="885673"/>
                </a:lnTo>
                <a:lnTo>
                  <a:pt x="299089" y="900461"/>
                </a:lnTo>
                <a:lnTo>
                  <a:pt x="321168" y="916225"/>
                </a:lnTo>
                <a:lnTo>
                  <a:pt x="341587" y="932971"/>
                </a:lnTo>
                <a:lnTo>
                  <a:pt x="360500" y="950705"/>
                </a:lnTo>
                <a:lnTo>
                  <a:pt x="378063" y="969432"/>
                </a:lnTo>
                <a:lnTo>
                  <a:pt x="394431" y="989157"/>
                </a:lnTo>
                <a:lnTo>
                  <a:pt x="409760" y="1009886"/>
                </a:lnTo>
                <a:lnTo>
                  <a:pt x="424204" y="1031624"/>
                </a:lnTo>
                <a:lnTo>
                  <a:pt x="437920" y="1054376"/>
                </a:lnTo>
                <a:lnTo>
                  <a:pt x="451063" y="1078149"/>
                </a:lnTo>
                <a:lnTo>
                  <a:pt x="463787" y="1102947"/>
                </a:lnTo>
                <a:lnTo>
                  <a:pt x="476250" y="1128775"/>
                </a:lnTo>
                <a:lnTo>
                  <a:pt x="492137" y="110591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2" y="438908"/>
            <a:ext cx="9905998" cy="724683"/>
          </a:xfrm>
          <a:custGeom>
            <a:avLst/>
            <a:gdLst/>
            <a:ahLst/>
            <a:cxnLst/>
            <a:rect l="l" t="t" r="r" b="b"/>
            <a:pathLst>
              <a:path w="9905998" h="724683">
                <a:moveTo>
                  <a:pt x="482955" y="717829"/>
                </a:moveTo>
                <a:lnTo>
                  <a:pt x="501569" y="675464"/>
                </a:lnTo>
                <a:lnTo>
                  <a:pt x="524717" y="634008"/>
                </a:lnTo>
                <a:lnTo>
                  <a:pt x="557701" y="586606"/>
                </a:lnTo>
                <a:lnTo>
                  <a:pt x="601590" y="537222"/>
                </a:lnTo>
                <a:lnTo>
                  <a:pt x="657449" y="489821"/>
                </a:lnTo>
                <a:lnTo>
                  <a:pt x="690202" y="468102"/>
                </a:lnTo>
                <a:lnTo>
                  <a:pt x="726347" y="448365"/>
                </a:lnTo>
                <a:lnTo>
                  <a:pt x="766020" y="431105"/>
                </a:lnTo>
                <a:lnTo>
                  <a:pt x="809352" y="416818"/>
                </a:lnTo>
                <a:lnTo>
                  <a:pt x="856478" y="406000"/>
                </a:lnTo>
                <a:lnTo>
                  <a:pt x="907531" y="399146"/>
                </a:lnTo>
                <a:lnTo>
                  <a:pt x="962645" y="396751"/>
                </a:lnTo>
                <a:lnTo>
                  <a:pt x="9419969" y="396751"/>
                </a:lnTo>
                <a:lnTo>
                  <a:pt x="9475087" y="394356"/>
                </a:lnTo>
                <a:lnTo>
                  <a:pt x="9526191" y="387502"/>
                </a:lnTo>
                <a:lnTo>
                  <a:pt x="9573409" y="376684"/>
                </a:lnTo>
                <a:lnTo>
                  <a:pt x="9616868" y="362397"/>
                </a:lnTo>
                <a:lnTo>
                  <a:pt x="9656699" y="345137"/>
                </a:lnTo>
                <a:lnTo>
                  <a:pt x="9693028" y="325400"/>
                </a:lnTo>
                <a:lnTo>
                  <a:pt x="9725985" y="303681"/>
                </a:lnTo>
                <a:lnTo>
                  <a:pt x="9755698" y="280476"/>
                </a:lnTo>
                <a:lnTo>
                  <a:pt x="9782295" y="256279"/>
                </a:lnTo>
                <a:lnTo>
                  <a:pt x="9805906" y="231587"/>
                </a:lnTo>
                <a:lnTo>
                  <a:pt x="9826658" y="206895"/>
                </a:lnTo>
                <a:lnTo>
                  <a:pt x="9844680" y="182699"/>
                </a:lnTo>
                <a:lnTo>
                  <a:pt x="9860101" y="159494"/>
                </a:lnTo>
                <a:lnTo>
                  <a:pt x="9873048" y="137775"/>
                </a:lnTo>
                <a:lnTo>
                  <a:pt x="9883652" y="118038"/>
                </a:lnTo>
                <a:lnTo>
                  <a:pt x="9892039" y="100778"/>
                </a:lnTo>
                <a:lnTo>
                  <a:pt x="9898339" y="86491"/>
                </a:lnTo>
                <a:lnTo>
                  <a:pt x="9905190" y="68819"/>
                </a:lnTo>
                <a:lnTo>
                  <a:pt x="9905997" y="66424"/>
                </a:lnTo>
                <a:lnTo>
                  <a:pt x="9905997" y="0"/>
                </a:lnTo>
                <a:lnTo>
                  <a:pt x="9905190" y="1382"/>
                </a:lnTo>
                <a:lnTo>
                  <a:pt x="9902679" y="8236"/>
                </a:lnTo>
                <a:lnTo>
                  <a:pt x="9898339" y="19054"/>
                </a:lnTo>
                <a:lnTo>
                  <a:pt x="9873048" y="70338"/>
                </a:lnTo>
                <a:lnTo>
                  <a:pt x="9844680" y="115262"/>
                </a:lnTo>
                <a:lnTo>
                  <a:pt x="9805906" y="164150"/>
                </a:lnTo>
                <a:lnTo>
                  <a:pt x="9755698" y="213039"/>
                </a:lnTo>
                <a:lnTo>
                  <a:pt x="9693028" y="257963"/>
                </a:lnTo>
                <a:lnTo>
                  <a:pt x="9656699" y="277700"/>
                </a:lnTo>
                <a:lnTo>
                  <a:pt x="9616868" y="294960"/>
                </a:lnTo>
                <a:lnTo>
                  <a:pt x="9573409" y="309247"/>
                </a:lnTo>
                <a:lnTo>
                  <a:pt x="9526191" y="320065"/>
                </a:lnTo>
                <a:lnTo>
                  <a:pt x="9475087" y="326919"/>
                </a:lnTo>
                <a:lnTo>
                  <a:pt x="9419969" y="329314"/>
                </a:lnTo>
                <a:lnTo>
                  <a:pt x="962645" y="329314"/>
                </a:lnTo>
                <a:lnTo>
                  <a:pt x="907531" y="331735"/>
                </a:lnTo>
                <a:lnTo>
                  <a:pt x="856478" y="338663"/>
                </a:lnTo>
                <a:lnTo>
                  <a:pt x="809352" y="349597"/>
                </a:lnTo>
                <a:lnTo>
                  <a:pt x="766020" y="364038"/>
                </a:lnTo>
                <a:lnTo>
                  <a:pt x="726347" y="381483"/>
                </a:lnTo>
                <a:lnTo>
                  <a:pt x="690202" y="401433"/>
                </a:lnTo>
                <a:lnTo>
                  <a:pt x="657449" y="423385"/>
                </a:lnTo>
                <a:lnTo>
                  <a:pt x="627956" y="446841"/>
                </a:lnTo>
                <a:lnTo>
                  <a:pt x="601590" y="471298"/>
                </a:lnTo>
                <a:lnTo>
                  <a:pt x="578216" y="496255"/>
                </a:lnTo>
                <a:lnTo>
                  <a:pt x="557701" y="521213"/>
                </a:lnTo>
                <a:lnTo>
                  <a:pt x="539913" y="545670"/>
                </a:lnTo>
                <a:lnTo>
                  <a:pt x="524717" y="569125"/>
                </a:lnTo>
                <a:lnTo>
                  <a:pt x="511980" y="591078"/>
                </a:lnTo>
                <a:lnTo>
                  <a:pt x="501569" y="611028"/>
                </a:lnTo>
                <a:lnTo>
                  <a:pt x="493350" y="628473"/>
                </a:lnTo>
                <a:lnTo>
                  <a:pt x="487190" y="642914"/>
                </a:lnTo>
                <a:lnTo>
                  <a:pt x="480512" y="660776"/>
                </a:lnTo>
                <a:lnTo>
                  <a:pt x="478943" y="660776"/>
                </a:lnTo>
                <a:lnTo>
                  <a:pt x="472275" y="642914"/>
                </a:lnTo>
                <a:lnTo>
                  <a:pt x="457935" y="611028"/>
                </a:lnTo>
                <a:lnTo>
                  <a:pt x="447560" y="591078"/>
                </a:lnTo>
                <a:lnTo>
                  <a:pt x="434874" y="569125"/>
                </a:lnTo>
                <a:lnTo>
                  <a:pt x="419746" y="545670"/>
                </a:lnTo>
                <a:lnTo>
                  <a:pt x="402044" y="521213"/>
                </a:lnTo>
                <a:lnTo>
                  <a:pt x="381638" y="496255"/>
                </a:lnTo>
                <a:lnTo>
                  <a:pt x="358396" y="471298"/>
                </a:lnTo>
                <a:lnTo>
                  <a:pt x="332187" y="446841"/>
                </a:lnTo>
                <a:lnTo>
                  <a:pt x="302882" y="423385"/>
                </a:lnTo>
                <a:lnTo>
                  <a:pt x="270347" y="401433"/>
                </a:lnTo>
                <a:lnTo>
                  <a:pt x="234453" y="381483"/>
                </a:lnTo>
                <a:lnTo>
                  <a:pt x="195068" y="364038"/>
                </a:lnTo>
                <a:lnTo>
                  <a:pt x="152061" y="349597"/>
                </a:lnTo>
                <a:lnTo>
                  <a:pt x="105302" y="338663"/>
                </a:lnTo>
                <a:lnTo>
                  <a:pt x="54658" y="331735"/>
                </a:lnTo>
                <a:lnTo>
                  <a:pt x="0" y="329314"/>
                </a:lnTo>
                <a:lnTo>
                  <a:pt x="0" y="396751"/>
                </a:lnTo>
                <a:lnTo>
                  <a:pt x="54658" y="399146"/>
                </a:lnTo>
                <a:lnTo>
                  <a:pt x="105302" y="406000"/>
                </a:lnTo>
                <a:lnTo>
                  <a:pt x="152061" y="416818"/>
                </a:lnTo>
                <a:lnTo>
                  <a:pt x="195068" y="431105"/>
                </a:lnTo>
                <a:lnTo>
                  <a:pt x="234453" y="448365"/>
                </a:lnTo>
                <a:lnTo>
                  <a:pt x="270347" y="468102"/>
                </a:lnTo>
                <a:lnTo>
                  <a:pt x="302882" y="489821"/>
                </a:lnTo>
                <a:lnTo>
                  <a:pt x="332187" y="513026"/>
                </a:lnTo>
                <a:lnTo>
                  <a:pt x="358396" y="537222"/>
                </a:lnTo>
                <a:lnTo>
                  <a:pt x="381638" y="561914"/>
                </a:lnTo>
                <a:lnTo>
                  <a:pt x="402044" y="586606"/>
                </a:lnTo>
                <a:lnTo>
                  <a:pt x="419746" y="610803"/>
                </a:lnTo>
                <a:lnTo>
                  <a:pt x="434874" y="634008"/>
                </a:lnTo>
                <a:lnTo>
                  <a:pt x="447560" y="655727"/>
                </a:lnTo>
                <a:lnTo>
                  <a:pt x="457935" y="675464"/>
                </a:lnTo>
                <a:lnTo>
                  <a:pt x="466130" y="692724"/>
                </a:lnTo>
                <a:lnTo>
                  <a:pt x="472275" y="707011"/>
                </a:lnTo>
                <a:lnTo>
                  <a:pt x="478943" y="724683"/>
                </a:lnTo>
                <a:lnTo>
                  <a:pt x="480512" y="724683"/>
                </a:lnTo>
                <a:lnTo>
                  <a:pt x="482955" y="71782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2" y="6362699"/>
            <a:ext cx="9905998" cy="0"/>
          </a:xfrm>
          <a:custGeom>
            <a:avLst/>
            <a:gdLst/>
            <a:ahLst/>
            <a:cxnLst/>
            <a:rect l="l" t="t" r="r" b="b"/>
            <a:pathLst>
              <a:path w="9905998">
                <a:moveTo>
                  <a:pt x="9905997" y="0"/>
                </a:moveTo>
                <a:lnTo>
                  <a:pt x="0" y="0"/>
                </a:lnTo>
                <a:lnTo>
                  <a:pt x="9905997" y="1"/>
                </a:lnTo>
              </a:path>
            </a:pathLst>
          </a:custGeom>
          <a:ln w="9524">
            <a:solidFill>
              <a:srgbClr val="0097C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2" y="438908"/>
            <a:ext cx="9905998" cy="724683"/>
          </a:xfrm>
          <a:custGeom>
            <a:avLst/>
            <a:gdLst/>
            <a:ahLst/>
            <a:cxnLst/>
            <a:rect l="l" t="t" r="r" b="b"/>
            <a:pathLst>
              <a:path w="9905998" h="724683">
                <a:moveTo>
                  <a:pt x="482955" y="717829"/>
                </a:moveTo>
                <a:lnTo>
                  <a:pt x="501569" y="675464"/>
                </a:lnTo>
                <a:lnTo>
                  <a:pt x="524717" y="634008"/>
                </a:lnTo>
                <a:lnTo>
                  <a:pt x="557701" y="586606"/>
                </a:lnTo>
                <a:lnTo>
                  <a:pt x="601590" y="537222"/>
                </a:lnTo>
                <a:lnTo>
                  <a:pt x="657449" y="489821"/>
                </a:lnTo>
                <a:lnTo>
                  <a:pt x="690202" y="468102"/>
                </a:lnTo>
                <a:lnTo>
                  <a:pt x="726347" y="448365"/>
                </a:lnTo>
                <a:lnTo>
                  <a:pt x="766020" y="431105"/>
                </a:lnTo>
                <a:lnTo>
                  <a:pt x="809352" y="416818"/>
                </a:lnTo>
                <a:lnTo>
                  <a:pt x="856478" y="406000"/>
                </a:lnTo>
                <a:lnTo>
                  <a:pt x="907531" y="399146"/>
                </a:lnTo>
                <a:lnTo>
                  <a:pt x="962645" y="396751"/>
                </a:lnTo>
                <a:lnTo>
                  <a:pt x="9419969" y="396751"/>
                </a:lnTo>
                <a:lnTo>
                  <a:pt x="9475087" y="394356"/>
                </a:lnTo>
                <a:lnTo>
                  <a:pt x="9526191" y="387502"/>
                </a:lnTo>
                <a:lnTo>
                  <a:pt x="9573409" y="376684"/>
                </a:lnTo>
                <a:lnTo>
                  <a:pt x="9616868" y="362397"/>
                </a:lnTo>
                <a:lnTo>
                  <a:pt x="9656699" y="345137"/>
                </a:lnTo>
                <a:lnTo>
                  <a:pt x="9693028" y="325400"/>
                </a:lnTo>
                <a:lnTo>
                  <a:pt x="9725985" y="303681"/>
                </a:lnTo>
                <a:lnTo>
                  <a:pt x="9755698" y="280476"/>
                </a:lnTo>
                <a:lnTo>
                  <a:pt x="9782295" y="256279"/>
                </a:lnTo>
                <a:lnTo>
                  <a:pt x="9805906" y="231587"/>
                </a:lnTo>
                <a:lnTo>
                  <a:pt x="9826658" y="206895"/>
                </a:lnTo>
                <a:lnTo>
                  <a:pt x="9844680" y="182699"/>
                </a:lnTo>
                <a:lnTo>
                  <a:pt x="9860101" y="159494"/>
                </a:lnTo>
                <a:lnTo>
                  <a:pt x="9873048" y="137775"/>
                </a:lnTo>
                <a:lnTo>
                  <a:pt x="9883652" y="118038"/>
                </a:lnTo>
                <a:lnTo>
                  <a:pt x="9892039" y="100778"/>
                </a:lnTo>
                <a:lnTo>
                  <a:pt x="9898339" y="86491"/>
                </a:lnTo>
                <a:lnTo>
                  <a:pt x="9905190" y="68819"/>
                </a:lnTo>
                <a:lnTo>
                  <a:pt x="9905997" y="66424"/>
                </a:lnTo>
                <a:lnTo>
                  <a:pt x="9905997" y="0"/>
                </a:lnTo>
                <a:lnTo>
                  <a:pt x="9905190" y="1382"/>
                </a:lnTo>
                <a:lnTo>
                  <a:pt x="9902679" y="8236"/>
                </a:lnTo>
                <a:lnTo>
                  <a:pt x="9898339" y="19054"/>
                </a:lnTo>
                <a:lnTo>
                  <a:pt x="9873048" y="70338"/>
                </a:lnTo>
                <a:lnTo>
                  <a:pt x="9844680" y="115262"/>
                </a:lnTo>
                <a:lnTo>
                  <a:pt x="9805906" y="164150"/>
                </a:lnTo>
                <a:lnTo>
                  <a:pt x="9755698" y="213039"/>
                </a:lnTo>
                <a:lnTo>
                  <a:pt x="9693028" y="257963"/>
                </a:lnTo>
                <a:lnTo>
                  <a:pt x="9656699" y="277700"/>
                </a:lnTo>
                <a:lnTo>
                  <a:pt x="9616868" y="294960"/>
                </a:lnTo>
                <a:lnTo>
                  <a:pt x="9573409" y="309247"/>
                </a:lnTo>
                <a:lnTo>
                  <a:pt x="9526191" y="320065"/>
                </a:lnTo>
                <a:lnTo>
                  <a:pt x="9475087" y="326919"/>
                </a:lnTo>
                <a:lnTo>
                  <a:pt x="9419969" y="329314"/>
                </a:lnTo>
                <a:lnTo>
                  <a:pt x="962645" y="329314"/>
                </a:lnTo>
                <a:lnTo>
                  <a:pt x="907531" y="331735"/>
                </a:lnTo>
                <a:lnTo>
                  <a:pt x="856478" y="338663"/>
                </a:lnTo>
                <a:lnTo>
                  <a:pt x="809352" y="349597"/>
                </a:lnTo>
                <a:lnTo>
                  <a:pt x="766020" y="364038"/>
                </a:lnTo>
                <a:lnTo>
                  <a:pt x="726347" y="381483"/>
                </a:lnTo>
                <a:lnTo>
                  <a:pt x="690202" y="401433"/>
                </a:lnTo>
                <a:lnTo>
                  <a:pt x="657449" y="423385"/>
                </a:lnTo>
                <a:lnTo>
                  <a:pt x="627956" y="446841"/>
                </a:lnTo>
                <a:lnTo>
                  <a:pt x="601590" y="471298"/>
                </a:lnTo>
                <a:lnTo>
                  <a:pt x="578216" y="496255"/>
                </a:lnTo>
                <a:lnTo>
                  <a:pt x="557701" y="521213"/>
                </a:lnTo>
                <a:lnTo>
                  <a:pt x="539913" y="545670"/>
                </a:lnTo>
                <a:lnTo>
                  <a:pt x="524717" y="569125"/>
                </a:lnTo>
                <a:lnTo>
                  <a:pt x="511980" y="591078"/>
                </a:lnTo>
                <a:lnTo>
                  <a:pt x="501569" y="611028"/>
                </a:lnTo>
                <a:lnTo>
                  <a:pt x="493350" y="628473"/>
                </a:lnTo>
                <a:lnTo>
                  <a:pt x="487190" y="642914"/>
                </a:lnTo>
                <a:lnTo>
                  <a:pt x="480512" y="660776"/>
                </a:lnTo>
                <a:lnTo>
                  <a:pt x="478943" y="660776"/>
                </a:lnTo>
                <a:lnTo>
                  <a:pt x="472275" y="642914"/>
                </a:lnTo>
                <a:lnTo>
                  <a:pt x="457935" y="611028"/>
                </a:lnTo>
                <a:lnTo>
                  <a:pt x="447560" y="591078"/>
                </a:lnTo>
                <a:lnTo>
                  <a:pt x="434874" y="569125"/>
                </a:lnTo>
                <a:lnTo>
                  <a:pt x="419746" y="545670"/>
                </a:lnTo>
                <a:lnTo>
                  <a:pt x="402044" y="521213"/>
                </a:lnTo>
                <a:lnTo>
                  <a:pt x="381638" y="496255"/>
                </a:lnTo>
                <a:lnTo>
                  <a:pt x="358396" y="471298"/>
                </a:lnTo>
                <a:lnTo>
                  <a:pt x="332187" y="446841"/>
                </a:lnTo>
                <a:lnTo>
                  <a:pt x="302882" y="423385"/>
                </a:lnTo>
                <a:lnTo>
                  <a:pt x="270347" y="401433"/>
                </a:lnTo>
                <a:lnTo>
                  <a:pt x="234453" y="381483"/>
                </a:lnTo>
                <a:lnTo>
                  <a:pt x="195068" y="364038"/>
                </a:lnTo>
                <a:lnTo>
                  <a:pt x="152061" y="349597"/>
                </a:lnTo>
                <a:lnTo>
                  <a:pt x="105302" y="338663"/>
                </a:lnTo>
                <a:lnTo>
                  <a:pt x="54658" y="331735"/>
                </a:lnTo>
                <a:lnTo>
                  <a:pt x="0" y="329314"/>
                </a:lnTo>
                <a:lnTo>
                  <a:pt x="0" y="396751"/>
                </a:lnTo>
                <a:lnTo>
                  <a:pt x="54658" y="399146"/>
                </a:lnTo>
                <a:lnTo>
                  <a:pt x="105302" y="406000"/>
                </a:lnTo>
                <a:lnTo>
                  <a:pt x="152061" y="416818"/>
                </a:lnTo>
                <a:lnTo>
                  <a:pt x="195068" y="431105"/>
                </a:lnTo>
                <a:lnTo>
                  <a:pt x="234453" y="448365"/>
                </a:lnTo>
                <a:lnTo>
                  <a:pt x="270347" y="468102"/>
                </a:lnTo>
                <a:lnTo>
                  <a:pt x="302882" y="489821"/>
                </a:lnTo>
                <a:lnTo>
                  <a:pt x="332187" y="513026"/>
                </a:lnTo>
                <a:lnTo>
                  <a:pt x="358396" y="537222"/>
                </a:lnTo>
                <a:lnTo>
                  <a:pt x="381638" y="561914"/>
                </a:lnTo>
                <a:lnTo>
                  <a:pt x="402044" y="586606"/>
                </a:lnTo>
                <a:lnTo>
                  <a:pt x="419746" y="610803"/>
                </a:lnTo>
                <a:lnTo>
                  <a:pt x="434874" y="634008"/>
                </a:lnTo>
                <a:lnTo>
                  <a:pt x="447560" y="655727"/>
                </a:lnTo>
                <a:lnTo>
                  <a:pt x="457935" y="675464"/>
                </a:lnTo>
                <a:lnTo>
                  <a:pt x="466130" y="692724"/>
                </a:lnTo>
                <a:lnTo>
                  <a:pt x="472275" y="707011"/>
                </a:lnTo>
                <a:lnTo>
                  <a:pt x="478943" y="724683"/>
                </a:lnTo>
                <a:lnTo>
                  <a:pt x="480512" y="724683"/>
                </a:lnTo>
                <a:lnTo>
                  <a:pt x="482955" y="717829"/>
                </a:lnTo>
                <a:close/>
              </a:path>
            </a:pathLst>
          </a:custGeom>
          <a:solidFill>
            <a:srgbClr val="0097C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0" y="6362699"/>
            <a:ext cx="9905999" cy="495298"/>
          </a:xfrm>
          <a:custGeom>
            <a:avLst/>
            <a:gdLst/>
            <a:ahLst/>
            <a:cxnLst/>
            <a:rect l="l" t="t" r="r" b="b"/>
            <a:pathLst>
              <a:path w="9905999" h="495298">
                <a:moveTo>
                  <a:pt x="0" y="495298"/>
                </a:moveTo>
                <a:lnTo>
                  <a:pt x="9905999" y="495298"/>
                </a:lnTo>
                <a:lnTo>
                  <a:pt x="9905999" y="0"/>
                </a:lnTo>
                <a:lnTo>
                  <a:pt x="0" y="0"/>
                </a:lnTo>
                <a:lnTo>
                  <a:pt x="0" y="49529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3658362" y="409604"/>
            <a:ext cx="584082" cy="3301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60"/>
              </a:lnSpc>
              <a:spcBef>
                <a:spcPts val="128"/>
              </a:spcBef>
            </a:pPr>
            <a:r>
              <a:rPr sz="2400" b="1" spc="0" dirty="0" smtClean="0">
                <a:solidFill>
                  <a:srgbClr val="0097C6"/>
                </a:solidFill>
                <a:latin typeface="Arial Narrow"/>
                <a:cs typeface="Arial Narrow"/>
              </a:rPr>
              <a:t>Fa</a:t>
            </a:r>
            <a:r>
              <a:rPr sz="2400" b="1" spc="-4" dirty="0" smtClean="0">
                <a:solidFill>
                  <a:srgbClr val="0097C6"/>
                </a:solidFill>
                <a:latin typeface="Arial Narrow"/>
                <a:cs typeface="Arial Narrow"/>
              </a:rPr>
              <a:t>s</a:t>
            </a:r>
            <a:r>
              <a:rPr sz="2400" b="1" spc="0" dirty="0" smtClean="0">
                <a:solidFill>
                  <a:srgbClr val="0097C6"/>
                </a:solidFill>
                <a:latin typeface="Arial Narrow"/>
                <a:cs typeface="Arial Narrow"/>
              </a:rPr>
              <a:t>t</a:t>
            </a:r>
            <a:endParaRPr sz="2400">
              <a:latin typeface="Arial Narrow"/>
              <a:cs typeface="Arial Narro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240834" y="409604"/>
            <a:ext cx="667318" cy="3301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60"/>
              </a:lnSpc>
              <a:spcBef>
                <a:spcPts val="128"/>
              </a:spcBef>
            </a:pPr>
            <a:r>
              <a:rPr sz="2400" b="1" spc="0" dirty="0" smtClean="0">
                <a:solidFill>
                  <a:srgbClr val="0097C6"/>
                </a:solidFill>
                <a:latin typeface="Arial Narrow"/>
                <a:cs typeface="Arial Narrow"/>
              </a:rPr>
              <a:t>L</a:t>
            </a:r>
            <a:r>
              <a:rPr sz="2400" b="1" spc="-4" dirty="0" smtClean="0">
                <a:solidFill>
                  <a:srgbClr val="0097C6"/>
                </a:solidFill>
                <a:latin typeface="Arial Narrow"/>
                <a:cs typeface="Arial Narrow"/>
              </a:rPr>
              <a:t>o</a:t>
            </a:r>
            <a:r>
              <a:rPr sz="2400" b="1" spc="0" dirty="0" smtClean="0">
                <a:solidFill>
                  <a:srgbClr val="0097C6"/>
                </a:solidFill>
                <a:latin typeface="Arial Narrow"/>
                <a:cs typeface="Arial Narrow"/>
              </a:rPr>
              <a:t>ad</a:t>
            </a:r>
            <a:endParaRPr sz="2400">
              <a:latin typeface="Arial Narrow"/>
              <a:cs typeface="Arial Narro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907737" y="409604"/>
            <a:ext cx="1516803" cy="3301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60"/>
              </a:lnSpc>
              <a:spcBef>
                <a:spcPts val="128"/>
              </a:spcBef>
            </a:pPr>
            <a:r>
              <a:rPr sz="2400" b="1" spc="0" dirty="0" smtClean="0">
                <a:solidFill>
                  <a:srgbClr val="0097C6"/>
                </a:solidFill>
                <a:latin typeface="Arial Narrow"/>
                <a:cs typeface="Arial Narrow"/>
              </a:rPr>
              <a:t>R</a:t>
            </a:r>
            <a:r>
              <a:rPr sz="2400" b="1" spc="-4" dirty="0" smtClean="0">
                <a:solidFill>
                  <a:srgbClr val="0097C6"/>
                </a:solidFill>
                <a:latin typeface="Arial Narrow"/>
                <a:cs typeface="Arial Narrow"/>
              </a:rPr>
              <a:t>e</a:t>
            </a:r>
            <a:r>
              <a:rPr sz="2400" b="1" spc="0" dirty="0" smtClean="0">
                <a:solidFill>
                  <a:srgbClr val="0097C6"/>
                </a:solidFill>
                <a:latin typeface="Arial Narrow"/>
                <a:cs typeface="Arial Narrow"/>
              </a:rPr>
              <a:t>star</a:t>
            </a:r>
            <a:r>
              <a:rPr sz="2400" b="1" spc="4" dirty="0" smtClean="0">
                <a:solidFill>
                  <a:srgbClr val="0097C6"/>
                </a:solidFill>
                <a:latin typeface="Arial Narrow"/>
                <a:cs typeface="Arial Narrow"/>
              </a:rPr>
              <a:t>t</a:t>
            </a:r>
            <a:r>
              <a:rPr sz="2400" b="1" spc="0" dirty="0" smtClean="0">
                <a:solidFill>
                  <a:srgbClr val="0097C6"/>
                </a:solidFill>
                <a:latin typeface="Arial Narrow"/>
                <a:cs typeface="Arial Narrow"/>
              </a:rPr>
              <a:t>ib</a:t>
            </a:r>
            <a:r>
              <a:rPr sz="2400" b="1" spc="4" dirty="0" smtClean="0">
                <a:solidFill>
                  <a:srgbClr val="0097C6"/>
                </a:solidFill>
                <a:latin typeface="Arial Narrow"/>
                <a:cs typeface="Arial Narrow"/>
              </a:rPr>
              <a:t>i</a:t>
            </a:r>
            <a:r>
              <a:rPr sz="2400" b="1" spc="0" dirty="0" smtClean="0">
                <a:solidFill>
                  <a:srgbClr val="0097C6"/>
                </a:solidFill>
                <a:latin typeface="Arial Narrow"/>
                <a:cs typeface="Arial Narrow"/>
              </a:rPr>
              <a:t>l</a:t>
            </a:r>
            <a:r>
              <a:rPr sz="2400" b="1" spc="4" dirty="0" smtClean="0">
                <a:solidFill>
                  <a:srgbClr val="0097C6"/>
                </a:solidFill>
                <a:latin typeface="Arial Narrow"/>
                <a:cs typeface="Arial Narrow"/>
              </a:rPr>
              <a:t>t</a:t>
            </a:r>
            <a:r>
              <a:rPr sz="2400" b="1" spc="0" dirty="0" smtClean="0">
                <a:solidFill>
                  <a:srgbClr val="0097C6"/>
                </a:solidFill>
                <a:latin typeface="Arial Narrow"/>
                <a:cs typeface="Arial Narrow"/>
              </a:rPr>
              <a:t>y</a:t>
            </a:r>
            <a:endParaRPr sz="2400">
              <a:latin typeface="Arial Narrow"/>
              <a:cs typeface="Arial Narro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154057" y="2953301"/>
            <a:ext cx="127148" cy="2921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245"/>
              </a:lnSpc>
              <a:spcBef>
                <a:spcPts val="112"/>
              </a:spcBef>
            </a:pPr>
            <a:r>
              <a:rPr sz="2100" spc="0" dirty="0" smtClean="0">
                <a:solidFill>
                  <a:srgbClr val="36577E"/>
                </a:solidFill>
                <a:latin typeface="Arial"/>
                <a:cs typeface="Arial"/>
              </a:rPr>
              <a:t>•</a:t>
            </a:r>
            <a:endParaRPr sz="21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332916" y="3783017"/>
            <a:ext cx="1186619" cy="25273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0"/>
              </a:lnSpc>
              <a:spcBef>
                <a:spcPts val="96"/>
              </a:spcBef>
            </a:pPr>
            <a:r>
              <a:rPr sz="1800" dirty="0" smtClean="0">
                <a:solidFill>
                  <a:srgbClr val="3A3924"/>
                </a:solidFill>
                <a:latin typeface="Arial"/>
                <a:cs typeface="Arial"/>
              </a:rPr>
              <a:t>Acquisition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311803" y="3798257"/>
            <a:ext cx="1065797" cy="25526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45"/>
              </a:lnSpc>
              <a:spcBef>
                <a:spcPts val="97"/>
              </a:spcBef>
            </a:pPr>
            <a:r>
              <a:rPr sz="1800" dirty="0" smtClean="0">
                <a:solidFill>
                  <a:srgbClr val="3A3924"/>
                </a:solidFill>
                <a:latin typeface="Times New Roman"/>
                <a:cs typeface="Times New Roman"/>
              </a:rPr>
              <a:t>Applic</a:t>
            </a:r>
            <a:r>
              <a:rPr sz="1800" spc="-4" dirty="0" smtClean="0">
                <a:solidFill>
                  <a:srgbClr val="3A3924"/>
                </a:solidFill>
                <a:latin typeface="Times New Roman"/>
                <a:cs typeface="Times New Roman"/>
              </a:rPr>
              <a:t>a</a:t>
            </a:r>
            <a:r>
              <a:rPr sz="1800" spc="0" dirty="0" smtClean="0">
                <a:solidFill>
                  <a:srgbClr val="3A3924"/>
                </a:solidFill>
                <a:latin typeface="Times New Roman"/>
                <a:cs typeface="Times New Roman"/>
              </a:rPr>
              <a:t>tion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02281" y="5896554"/>
            <a:ext cx="2027349" cy="203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0"/>
              </a:lnSpc>
              <a:spcBef>
                <a:spcPts val="76"/>
              </a:spcBef>
            </a:pPr>
            <a:r>
              <a:rPr sz="1400" dirty="0" smtClean="0">
                <a:solidFill>
                  <a:srgbClr val="45414D"/>
                </a:solidFill>
                <a:latin typeface="Arial"/>
                <a:cs typeface="Arial"/>
              </a:rPr>
              <a:t>Fa</a:t>
            </a:r>
            <a:r>
              <a:rPr sz="1400" dirty="0" smtClean="0">
                <a:solidFill>
                  <a:srgbClr val="57535F"/>
                </a:solidFill>
                <a:latin typeface="Arial"/>
                <a:cs typeface="Arial"/>
              </a:rPr>
              <a:t>il</a:t>
            </a:r>
            <a:r>
              <a:rPr sz="1400" dirty="0" smtClean="0">
                <a:solidFill>
                  <a:srgbClr val="45414D"/>
                </a:solidFill>
                <a:latin typeface="Arial"/>
                <a:cs typeface="Arial"/>
              </a:rPr>
              <a:t>ed</a:t>
            </a:r>
            <a:r>
              <a:rPr sz="1400" spc="-29" dirty="0" smtClean="0">
                <a:solidFill>
                  <a:srgbClr val="45414D"/>
                </a:solidFill>
                <a:latin typeface="Arial"/>
                <a:cs typeface="Arial"/>
              </a:rPr>
              <a:t> </a:t>
            </a:r>
            <a:r>
              <a:rPr sz="1400" spc="0" dirty="0" smtClean="0">
                <a:solidFill>
                  <a:srgbClr val="45414D"/>
                </a:solidFill>
                <a:latin typeface="Arial"/>
                <a:cs typeface="Arial"/>
              </a:rPr>
              <a:t>in</a:t>
            </a:r>
            <a:r>
              <a:rPr sz="1400" spc="-111" dirty="0" smtClean="0">
                <a:solidFill>
                  <a:srgbClr val="45414D"/>
                </a:solidFill>
                <a:latin typeface="Arial"/>
                <a:cs typeface="Arial"/>
              </a:rPr>
              <a:t> </a:t>
            </a:r>
            <a:r>
              <a:rPr sz="1400" spc="0" dirty="0" smtClean="0">
                <a:solidFill>
                  <a:srgbClr val="57535F"/>
                </a:solidFill>
                <a:latin typeface="Arial"/>
                <a:cs typeface="Arial"/>
              </a:rPr>
              <a:t>A.</a:t>
            </a:r>
            <a:r>
              <a:rPr sz="1400" spc="0" dirty="0" smtClean="0">
                <a:solidFill>
                  <a:srgbClr val="45414D"/>
                </a:solidFill>
                <a:latin typeface="Arial"/>
                <a:cs typeface="Arial"/>
              </a:rPr>
              <a:t>pp</a:t>
            </a:r>
            <a:r>
              <a:rPr sz="1400" spc="0" dirty="0" smtClean="0">
                <a:solidFill>
                  <a:srgbClr val="57535F"/>
                </a:solidFill>
                <a:latin typeface="Arial"/>
                <a:cs typeface="Arial"/>
              </a:rPr>
              <a:t>li</a:t>
            </a:r>
            <a:r>
              <a:rPr sz="1400" spc="0" dirty="0" smtClean="0">
                <a:solidFill>
                  <a:srgbClr val="45414D"/>
                </a:solidFill>
                <a:latin typeface="Arial"/>
                <a:cs typeface="Arial"/>
              </a:rPr>
              <a:t>cat</a:t>
            </a:r>
            <a:r>
              <a:rPr sz="1400" spc="0" dirty="0" smtClean="0">
                <a:solidFill>
                  <a:srgbClr val="57535F"/>
                </a:solidFill>
                <a:latin typeface="Arial"/>
                <a:cs typeface="Arial"/>
              </a:rPr>
              <a:t>i</a:t>
            </a:r>
            <a:r>
              <a:rPr sz="1400" spc="0" dirty="0" smtClean="0">
                <a:solidFill>
                  <a:srgbClr val="45414D"/>
                </a:solidFill>
                <a:latin typeface="Arial"/>
                <a:cs typeface="Arial"/>
              </a:rPr>
              <a:t>o</a:t>
            </a:r>
            <a:r>
              <a:rPr sz="1400" spc="0" dirty="0" smtClean="0">
                <a:solidFill>
                  <a:srgbClr val="57535F"/>
                </a:solidFill>
                <a:latin typeface="Arial"/>
                <a:cs typeface="Arial"/>
              </a:rPr>
              <a:t>n</a:t>
            </a:r>
            <a:r>
              <a:rPr sz="1400" spc="25" dirty="0" smtClean="0">
                <a:solidFill>
                  <a:srgbClr val="57535F"/>
                </a:solidFill>
                <a:latin typeface="Arial"/>
                <a:cs typeface="Arial"/>
              </a:rPr>
              <a:t> </a:t>
            </a:r>
            <a:r>
              <a:rPr sz="1350" spc="0" dirty="0" smtClean="0">
                <a:solidFill>
                  <a:srgbClr val="45414D"/>
                </a:solidFill>
                <a:latin typeface="Arial"/>
                <a:cs typeface="Arial"/>
              </a:rPr>
              <a:t>P</a:t>
            </a:r>
            <a:r>
              <a:rPr sz="1350" spc="0" dirty="0" smtClean="0">
                <a:solidFill>
                  <a:srgbClr val="57535F"/>
                </a:solidFill>
                <a:latin typeface="Arial"/>
                <a:cs typeface="Arial"/>
              </a:rPr>
              <a:t>h</a:t>
            </a:r>
            <a:r>
              <a:rPr sz="1350" spc="0" dirty="0" smtClean="0">
                <a:solidFill>
                  <a:srgbClr val="45414D"/>
                </a:solidFill>
                <a:latin typeface="Arial"/>
                <a:cs typeface="Arial"/>
              </a:rPr>
              <a:t>ase</a:t>
            </a:r>
            <a:endParaRPr sz="13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34798" y="6450071"/>
            <a:ext cx="1423583" cy="3464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396777">
              <a:lnSpc>
                <a:spcPts val="1850"/>
              </a:lnSpc>
              <a:spcBef>
                <a:spcPts val="92"/>
              </a:spcBef>
            </a:pPr>
            <a:r>
              <a:rPr sz="1700" dirty="0" smtClean="0">
                <a:solidFill>
                  <a:srgbClr val="03488E"/>
                </a:solidFill>
                <a:latin typeface="Times New Roman"/>
                <a:cs typeface="Times New Roman"/>
              </a:rPr>
              <a:t>Cap</a:t>
            </a:r>
            <a:r>
              <a:rPr sz="1700" dirty="0" smtClean="0">
                <a:solidFill>
                  <a:srgbClr val="0399C9"/>
                </a:solidFill>
                <a:latin typeface="Times New Roman"/>
                <a:cs typeface="Times New Roman"/>
              </a:rPr>
              <a:t>gemmi</a:t>
            </a:r>
            <a:endParaRPr sz="1700">
              <a:latin typeface="Times New Roman"/>
              <a:cs typeface="Times New Roman"/>
            </a:endParaRPr>
          </a:p>
          <a:p>
            <a:pPr marL="12700" marR="32766">
              <a:lnSpc>
                <a:spcPct val="95825"/>
              </a:lnSpc>
              <a:spcBef>
                <a:spcPts val="227"/>
              </a:spcBef>
            </a:pPr>
            <a:r>
              <a:rPr sz="400" dirty="0" smtClean="0">
                <a:solidFill>
                  <a:srgbClr val="24619C"/>
                </a:solidFill>
                <a:latin typeface="Arial"/>
                <a:cs typeface="Arial"/>
              </a:rPr>
              <a:t>CON</a:t>
            </a:r>
            <a:r>
              <a:rPr sz="400" spc="50" dirty="0" smtClean="0">
                <a:solidFill>
                  <a:srgbClr val="2461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4619C"/>
                </a:solidFill>
                <a:latin typeface="Arial"/>
                <a:cs typeface="Arial"/>
              </a:rPr>
              <a:t>5 </a:t>
            </a:r>
            <a:r>
              <a:rPr sz="400" spc="1" dirty="0" smtClean="0">
                <a:solidFill>
                  <a:srgbClr val="2461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4619C"/>
                </a:solidFill>
                <a:latin typeface="Arial"/>
                <a:cs typeface="Arial"/>
              </a:rPr>
              <a:t>ULT</a:t>
            </a:r>
            <a:r>
              <a:rPr sz="400" spc="50" dirty="0" smtClean="0">
                <a:solidFill>
                  <a:srgbClr val="2461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4619C"/>
                </a:solidFill>
                <a:latin typeface="Arial"/>
                <a:cs typeface="Arial"/>
              </a:rPr>
              <a:t>I    </a:t>
            </a:r>
            <a:r>
              <a:rPr sz="400" spc="4" dirty="0" smtClean="0">
                <a:solidFill>
                  <a:srgbClr val="2461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4619C"/>
                </a:solidFill>
                <a:latin typeface="Arial"/>
                <a:cs typeface="Arial"/>
              </a:rPr>
              <a:t>NG</a:t>
            </a:r>
            <a:r>
              <a:rPr sz="400" spc="0" dirty="0" smtClean="0">
                <a:solidFill>
                  <a:srgbClr val="4F7FAF"/>
                </a:solidFill>
                <a:latin typeface="Arial"/>
                <a:cs typeface="Arial"/>
              </a:rPr>
              <a:t>.</a:t>
            </a:r>
            <a:r>
              <a:rPr sz="400" spc="50" dirty="0" smtClean="0">
                <a:solidFill>
                  <a:srgbClr val="4F7FAF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4619C"/>
                </a:solidFill>
                <a:latin typeface="Arial"/>
                <a:cs typeface="Arial"/>
              </a:rPr>
              <a:t>TECH </a:t>
            </a:r>
            <a:r>
              <a:rPr sz="400" spc="2" dirty="0" smtClean="0">
                <a:solidFill>
                  <a:srgbClr val="2461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4619C"/>
                </a:solidFill>
                <a:latin typeface="Arial"/>
                <a:cs typeface="Arial"/>
              </a:rPr>
              <a:t>NOL</a:t>
            </a:r>
            <a:r>
              <a:rPr sz="400" spc="34" dirty="0" smtClean="0">
                <a:solidFill>
                  <a:srgbClr val="2461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4619C"/>
                </a:solidFill>
                <a:latin typeface="Arial"/>
                <a:cs typeface="Arial"/>
              </a:rPr>
              <a:t>O </a:t>
            </a:r>
            <a:r>
              <a:rPr sz="400" spc="23" dirty="0" smtClean="0">
                <a:solidFill>
                  <a:srgbClr val="2461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4619C"/>
                </a:solidFill>
                <a:latin typeface="Arial"/>
                <a:cs typeface="Arial"/>
              </a:rPr>
              <a:t>G </a:t>
            </a:r>
            <a:r>
              <a:rPr sz="400" spc="5" dirty="0" smtClean="0">
                <a:solidFill>
                  <a:srgbClr val="2461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4619C"/>
                </a:solidFill>
                <a:latin typeface="Arial"/>
                <a:cs typeface="Arial"/>
              </a:rPr>
              <a:t>Y</a:t>
            </a:r>
            <a:r>
              <a:rPr sz="400" spc="0" dirty="0" smtClean="0">
                <a:solidFill>
                  <a:srgbClr val="4F7FAF"/>
                </a:solidFill>
                <a:latin typeface="Arial"/>
                <a:cs typeface="Arial"/>
              </a:rPr>
              <a:t>.</a:t>
            </a:r>
            <a:r>
              <a:rPr sz="400" spc="50" dirty="0" smtClean="0">
                <a:solidFill>
                  <a:srgbClr val="4F7FAF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4619C"/>
                </a:solidFill>
                <a:latin typeface="Arial"/>
                <a:cs typeface="Arial"/>
              </a:rPr>
              <a:t>0</a:t>
            </a:r>
            <a:r>
              <a:rPr sz="400" spc="43" dirty="0" smtClean="0">
                <a:solidFill>
                  <a:srgbClr val="2461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4619C"/>
                </a:solidFill>
                <a:latin typeface="Arial"/>
                <a:cs typeface="Arial"/>
              </a:rPr>
              <a:t>UT</a:t>
            </a:r>
            <a:r>
              <a:rPr sz="400" spc="34" dirty="0" smtClean="0">
                <a:solidFill>
                  <a:srgbClr val="2461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4619C"/>
                </a:solidFill>
                <a:latin typeface="Arial"/>
                <a:cs typeface="Arial"/>
              </a:rPr>
              <a:t>5</a:t>
            </a:r>
            <a:r>
              <a:rPr sz="400" spc="65" dirty="0" smtClean="0">
                <a:solidFill>
                  <a:srgbClr val="2461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4619C"/>
                </a:solidFill>
                <a:latin typeface="Arial"/>
                <a:cs typeface="Arial"/>
              </a:rPr>
              <a:t>0</a:t>
            </a:r>
            <a:r>
              <a:rPr sz="400" spc="61" dirty="0" smtClean="0">
                <a:solidFill>
                  <a:srgbClr val="2461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4619C"/>
                </a:solidFill>
                <a:latin typeface="Arial"/>
                <a:cs typeface="Arial"/>
              </a:rPr>
              <a:t>UR</a:t>
            </a:r>
            <a:r>
              <a:rPr sz="400" spc="34" dirty="0" smtClean="0">
                <a:solidFill>
                  <a:srgbClr val="2461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4619C"/>
                </a:solidFill>
                <a:latin typeface="Arial"/>
                <a:cs typeface="Arial"/>
              </a:rPr>
              <a:t>CI </a:t>
            </a:r>
            <a:r>
              <a:rPr sz="400" spc="-39" dirty="0" smtClean="0">
                <a:solidFill>
                  <a:srgbClr val="2461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4619C"/>
                </a:solidFill>
                <a:latin typeface="Arial"/>
                <a:cs typeface="Arial"/>
              </a:rPr>
              <a:t>NG</a:t>
            </a:r>
            <a:endParaRPr sz="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04098" y="6484419"/>
            <a:ext cx="988342" cy="1137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5"/>
              </a:spcBef>
            </a:pPr>
            <a:r>
              <a:rPr sz="700" spc="4" dirty="0" smtClean="0">
                <a:solidFill>
                  <a:srgbClr val="474747"/>
                </a:solidFill>
                <a:latin typeface="Arial"/>
                <a:cs typeface="Arial"/>
              </a:rPr>
              <a:t>P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re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s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en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a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ti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o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n</a:t>
            </a:r>
            <a:r>
              <a:rPr sz="700" spc="-9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700" spc="4" dirty="0" smtClean="0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itle</a:t>
            </a:r>
            <a:r>
              <a:rPr sz="700" spc="-18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|</a:t>
            </a:r>
            <a:r>
              <a:rPr sz="700" spc="8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Da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e</a:t>
            </a:r>
            <a:endParaRPr sz="7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7389622" y="6666385"/>
            <a:ext cx="2309483" cy="11592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25"/>
              </a:spcBef>
            </a:pP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Co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p</a:t>
            </a:r>
            <a:r>
              <a:rPr sz="700" spc="-25" dirty="0" smtClean="0">
                <a:solidFill>
                  <a:srgbClr val="909090"/>
                </a:solidFill>
                <a:latin typeface="Arial"/>
                <a:cs typeface="Arial"/>
              </a:rPr>
              <a:t>y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r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ig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h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t</a:t>
            </a:r>
            <a:r>
              <a:rPr sz="700" spc="14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©</a:t>
            </a:r>
            <a:r>
              <a:rPr sz="700" spc="-5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Ca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pge</a:t>
            </a:r>
            <a:r>
              <a:rPr sz="700" spc="9" dirty="0" smtClean="0">
                <a:solidFill>
                  <a:srgbClr val="909090"/>
                </a:solidFill>
                <a:latin typeface="Arial"/>
                <a:cs typeface="Arial"/>
              </a:rPr>
              <a:t>m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ini</a:t>
            </a:r>
            <a:r>
              <a:rPr sz="700" spc="-23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2015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.</a:t>
            </a:r>
            <a:r>
              <a:rPr sz="700" spc="2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4" dirty="0" smtClean="0">
                <a:solidFill>
                  <a:srgbClr val="909090"/>
                </a:solidFill>
                <a:latin typeface="Arial"/>
                <a:cs typeface="Arial"/>
              </a:rPr>
              <a:t>A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ll</a:t>
            </a:r>
            <a:r>
              <a:rPr sz="700" spc="-17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Ri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gh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ts Res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er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v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e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d       </a:t>
            </a:r>
            <a:r>
              <a:rPr sz="700" spc="59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22</a:t>
            </a:r>
            <a:endParaRPr sz="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object 24"/>
          <p:cNvSpPr/>
          <p:nvPr/>
        </p:nvSpPr>
        <p:spPr>
          <a:xfrm>
            <a:off x="674421" y="4041648"/>
            <a:ext cx="8141072" cy="7223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470011" y="3024378"/>
            <a:ext cx="2171867" cy="6286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74421" y="2761487"/>
            <a:ext cx="6831093" cy="15087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74421" y="2251709"/>
            <a:ext cx="8449705" cy="15087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29209" y="493775"/>
            <a:ext cx="9565359" cy="536752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" y="438908"/>
            <a:ext cx="9905998" cy="724683"/>
          </a:xfrm>
          <a:custGeom>
            <a:avLst/>
            <a:gdLst/>
            <a:ahLst/>
            <a:cxnLst/>
            <a:rect l="l" t="t" r="r" b="b"/>
            <a:pathLst>
              <a:path w="9905998" h="724683">
                <a:moveTo>
                  <a:pt x="457935" y="611028"/>
                </a:moveTo>
                <a:lnTo>
                  <a:pt x="447560" y="591078"/>
                </a:lnTo>
                <a:lnTo>
                  <a:pt x="434874" y="569125"/>
                </a:lnTo>
                <a:lnTo>
                  <a:pt x="419746" y="545670"/>
                </a:lnTo>
                <a:lnTo>
                  <a:pt x="402044" y="521213"/>
                </a:lnTo>
                <a:lnTo>
                  <a:pt x="381638" y="496255"/>
                </a:lnTo>
                <a:lnTo>
                  <a:pt x="358396" y="471298"/>
                </a:lnTo>
                <a:lnTo>
                  <a:pt x="332187" y="446841"/>
                </a:lnTo>
                <a:lnTo>
                  <a:pt x="302882" y="423385"/>
                </a:lnTo>
                <a:lnTo>
                  <a:pt x="270347" y="401433"/>
                </a:lnTo>
                <a:lnTo>
                  <a:pt x="234453" y="381483"/>
                </a:lnTo>
                <a:lnTo>
                  <a:pt x="195068" y="364038"/>
                </a:lnTo>
                <a:lnTo>
                  <a:pt x="152061" y="349597"/>
                </a:lnTo>
                <a:lnTo>
                  <a:pt x="105302" y="338663"/>
                </a:lnTo>
                <a:lnTo>
                  <a:pt x="54658" y="331735"/>
                </a:lnTo>
                <a:lnTo>
                  <a:pt x="0" y="329314"/>
                </a:lnTo>
                <a:lnTo>
                  <a:pt x="0" y="396751"/>
                </a:lnTo>
                <a:lnTo>
                  <a:pt x="54658" y="399146"/>
                </a:lnTo>
                <a:lnTo>
                  <a:pt x="105302" y="406000"/>
                </a:lnTo>
                <a:lnTo>
                  <a:pt x="152061" y="416818"/>
                </a:lnTo>
                <a:lnTo>
                  <a:pt x="195068" y="431105"/>
                </a:lnTo>
                <a:lnTo>
                  <a:pt x="234453" y="448365"/>
                </a:lnTo>
                <a:lnTo>
                  <a:pt x="270347" y="468102"/>
                </a:lnTo>
                <a:lnTo>
                  <a:pt x="302882" y="489821"/>
                </a:lnTo>
                <a:lnTo>
                  <a:pt x="332187" y="513026"/>
                </a:lnTo>
                <a:lnTo>
                  <a:pt x="358396" y="537222"/>
                </a:lnTo>
                <a:lnTo>
                  <a:pt x="381638" y="561914"/>
                </a:lnTo>
                <a:lnTo>
                  <a:pt x="402044" y="586606"/>
                </a:lnTo>
                <a:lnTo>
                  <a:pt x="419746" y="610803"/>
                </a:lnTo>
                <a:lnTo>
                  <a:pt x="434874" y="634008"/>
                </a:lnTo>
                <a:lnTo>
                  <a:pt x="447560" y="655727"/>
                </a:lnTo>
                <a:lnTo>
                  <a:pt x="457935" y="675464"/>
                </a:lnTo>
                <a:lnTo>
                  <a:pt x="466130" y="692724"/>
                </a:lnTo>
                <a:lnTo>
                  <a:pt x="472275" y="707011"/>
                </a:lnTo>
                <a:lnTo>
                  <a:pt x="478943" y="724683"/>
                </a:lnTo>
                <a:lnTo>
                  <a:pt x="480512" y="724683"/>
                </a:lnTo>
                <a:lnTo>
                  <a:pt x="501569" y="675464"/>
                </a:lnTo>
                <a:lnTo>
                  <a:pt x="524717" y="634008"/>
                </a:lnTo>
                <a:lnTo>
                  <a:pt x="557701" y="586606"/>
                </a:lnTo>
                <a:lnTo>
                  <a:pt x="601590" y="537222"/>
                </a:lnTo>
                <a:lnTo>
                  <a:pt x="657449" y="489821"/>
                </a:lnTo>
                <a:lnTo>
                  <a:pt x="690202" y="468102"/>
                </a:lnTo>
                <a:lnTo>
                  <a:pt x="726347" y="448365"/>
                </a:lnTo>
                <a:lnTo>
                  <a:pt x="766020" y="431105"/>
                </a:lnTo>
                <a:lnTo>
                  <a:pt x="809352" y="416818"/>
                </a:lnTo>
                <a:lnTo>
                  <a:pt x="856478" y="406000"/>
                </a:lnTo>
                <a:lnTo>
                  <a:pt x="907531" y="399146"/>
                </a:lnTo>
                <a:lnTo>
                  <a:pt x="962645" y="396751"/>
                </a:lnTo>
                <a:lnTo>
                  <a:pt x="9419969" y="396751"/>
                </a:lnTo>
                <a:lnTo>
                  <a:pt x="9475087" y="394356"/>
                </a:lnTo>
                <a:lnTo>
                  <a:pt x="9526191" y="387502"/>
                </a:lnTo>
                <a:lnTo>
                  <a:pt x="9573409" y="376684"/>
                </a:lnTo>
                <a:lnTo>
                  <a:pt x="9616868" y="362397"/>
                </a:lnTo>
                <a:lnTo>
                  <a:pt x="9656699" y="345137"/>
                </a:lnTo>
                <a:lnTo>
                  <a:pt x="9693028" y="325400"/>
                </a:lnTo>
                <a:lnTo>
                  <a:pt x="9725985" y="303681"/>
                </a:lnTo>
                <a:lnTo>
                  <a:pt x="9755698" y="280476"/>
                </a:lnTo>
                <a:lnTo>
                  <a:pt x="9782295" y="256279"/>
                </a:lnTo>
                <a:lnTo>
                  <a:pt x="9805906" y="231587"/>
                </a:lnTo>
                <a:lnTo>
                  <a:pt x="9826658" y="206895"/>
                </a:lnTo>
                <a:lnTo>
                  <a:pt x="9844680" y="182699"/>
                </a:lnTo>
                <a:lnTo>
                  <a:pt x="9860101" y="159494"/>
                </a:lnTo>
                <a:lnTo>
                  <a:pt x="9873048" y="137775"/>
                </a:lnTo>
                <a:lnTo>
                  <a:pt x="9883651" y="118038"/>
                </a:lnTo>
                <a:lnTo>
                  <a:pt x="9892039" y="100778"/>
                </a:lnTo>
                <a:lnTo>
                  <a:pt x="9898338" y="86491"/>
                </a:lnTo>
                <a:lnTo>
                  <a:pt x="9905189" y="68819"/>
                </a:lnTo>
                <a:lnTo>
                  <a:pt x="9905998" y="66424"/>
                </a:lnTo>
                <a:lnTo>
                  <a:pt x="9905998" y="0"/>
                </a:lnTo>
                <a:lnTo>
                  <a:pt x="9905189" y="1382"/>
                </a:lnTo>
                <a:lnTo>
                  <a:pt x="9902679" y="8236"/>
                </a:lnTo>
                <a:lnTo>
                  <a:pt x="9898338" y="19054"/>
                </a:lnTo>
                <a:lnTo>
                  <a:pt x="9873048" y="70338"/>
                </a:lnTo>
                <a:lnTo>
                  <a:pt x="9844680" y="115262"/>
                </a:lnTo>
                <a:lnTo>
                  <a:pt x="9805906" y="164150"/>
                </a:lnTo>
                <a:lnTo>
                  <a:pt x="9755698" y="213039"/>
                </a:lnTo>
                <a:lnTo>
                  <a:pt x="9693028" y="257963"/>
                </a:lnTo>
                <a:lnTo>
                  <a:pt x="9656699" y="277700"/>
                </a:lnTo>
                <a:lnTo>
                  <a:pt x="9616868" y="294960"/>
                </a:lnTo>
                <a:lnTo>
                  <a:pt x="9573409" y="309247"/>
                </a:lnTo>
                <a:lnTo>
                  <a:pt x="9526191" y="320065"/>
                </a:lnTo>
                <a:lnTo>
                  <a:pt x="9475087" y="326919"/>
                </a:lnTo>
                <a:lnTo>
                  <a:pt x="9419969" y="329314"/>
                </a:lnTo>
                <a:lnTo>
                  <a:pt x="962645" y="329314"/>
                </a:lnTo>
                <a:lnTo>
                  <a:pt x="907531" y="331735"/>
                </a:lnTo>
                <a:lnTo>
                  <a:pt x="856478" y="338663"/>
                </a:lnTo>
                <a:lnTo>
                  <a:pt x="809352" y="349597"/>
                </a:lnTo>
                <a:lnTo>
                  <a:pt x="766020" y="364038"/>
                </a:lnTo>
                <a:lnTo>
                  <a:pt x="726347" y="381483"/>
                </a:lnTo>
                <a:lnTo>
                  <a:pt x="690202" y="401433"/>
                </a:lnTo>
                <a:lnTo>
                  <a:pt x="657449" y="423385"/>
                </a:lnTo>
                <a:lnTo>
                  <a:pt x="627956" y="446841"/>
                </a:lnTo>
                <a:lnTo>
                  <a:pt x="601590" y="471298"/>
                </a:lnTo>
                <a:lnTo>
                  <a:pt x="578216" y="496255"/>
                </a:lnTo>
                <a:lnTo>
                  <a:pt x="557701" y="521213"/>
                </a:lnTo>
                <a:lnTo>
                  <a:pt x="539913" y="545670"/>
                </a:lnTo>
                <a:lnTo>
                  <a:pt x="524717" y="569125"/>
                </a:lnTo>
                <a:lnTo>
                  <a:pt x="511980" y="591078"/>
                </a:lnTo>
                <a:lnTo>
                  <a:pt x="501569" y="611028"/>
                </a:lnTo>
                <a:lnTo>
                  <a:pt x="493350" y="628473"/>
                </a:lnTo>
                <a:lnTo>
                  <a:pt x="487190" y="642914"/>
                </a:lnTo>
                <a:lnTo>
                  <a:pt x="480512" y="660776"/>
                </a:lnTo>
                <a:lnTo>
                  <a:pt x="478943" y="660776"/>
                </a:lnTo>
                <a:lnTo>
                  <a:pt x="476503" y="653848"/>
                </a:lnTo>
                <a:lnTo>
                  <a:pt x="472275" y="642914"/>
                </a:lnTo>
                <a:lnTo>
                  <a:pt x="466130" y="628473"/>
                </a:lnTo>
                <a:lnTo>
                  <a:pt x="457935" y="611028"/>
                </a:lnTo>
                <a:close/>
              </a:path>
            </a:pathLst>
          </a:custGeom>
          <a:solidFill>
            <a:srgbClr val="0097C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" y="6362700"/>
            <a:ext cx="9905998" cy="0"/>
          </a:xfrm>
          <a:custGeom>
            <a:avLst/>
            <a:gdLst/>
            <a:ahLst/>
            <a:cxnLst/>
            <a:rect l="l" t="t" r="r" b="b"/>
            <a:pathLst>
              <a:path w="9905998">
                <a:moveTo>
                  <a:pt x="9905998" y="0"/>
                </a:moveTo>
                <a:lnTo>
                  <a:pt x="0" y="0"/>
                </a:lnTo>
              </a:path>
            </a:pathLst>
          </a:custGeom>
          <a:ln w="9524">
            <a:solidFill>
              <a:srgbClr val="0097C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0" y="0"/>
            <a:ext cx="9906000" cy="6362699"/>
          </a:xfrm>
          <a:custGeom>
            <a:avLst/>
            <a:gdLst/>
            <a:ahLst/>
            <a:cxnLst/>
            <a:rect l="l" t="t" r="r" b="b"/>
            <a:pathLst>
              <a:path w="9906000" h="6362699">
                <a:moveTo>
                  <a:pt x="9906000" y="0"/>
                </a:moveTo>
                <a:lnTo>
                  <a:pt x="0" y="0"/>
                </a:lnTo>
                <a:lnTo>
                  <a:pt x="0" y="6362699"/>
                </a:lnTo>
                <a:lnTo>
                  <a:pt x="9906000" y="6362699"/>
                </a:lnTo>
                <a:lnTo>
                  <a:pt x="9906000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0" y="0"/>
            <a:ext cx="9906000" cy="1128775"/>
          </a:xfrm>
          <a:custGeom>
            <a:avLst/>
            <a:gdLst/>
            <a:ahLst/>
            <a:cxnLst/>
            <a:rect l="l" t="t" r="r" b="b"/>
            <a:pathLst>
              <a:path w="9906000" h="1128775">
                <a:moveTo>
                  <a:pt x="492137" y="1105914"/>
                </a:moveTo>
                <a:lnTo>
                  <a:pt x="507125" y="1083119"/>
                </a:lnTo>
                <a:lnTo>
                  <a:pt x="521491" y="1060491"/>
                </a:lnTo>
                <a:lnTo>
                  <a:pt x="535515" y="1038132"/>
                </a:lnTo>
                <a:lnTo>
                  <a:pt x="549474" y="1016144"/>
                </a:lnTo>
                <a:lnTo>
                  <a:pt x="578314" y="973690"/>
                </a:lnTo>
                <a:lnTo>
                  <a:pt x="610240" y="933941"/>
                </a:lnTo>
                <a:lnTo>
                  <a:pt x="647482" y="897713"/>
                </a:lnTo>
                <a:lnTo>
                  <a:pt x="692267" y="865821"/>
                </a:lnTo>
                <a:lnTo>
                  <a:pt x="746824" y="839079"/>
                </a:lnTo>
                <a:lnTo>
                  <a:pt x="813383" y="818301"/>
                </a:lnTo>
                <a:lnTo>
                  <a:pt x="851860" y="810403"/>
                </a:lnTo>
                <a:lnTo>
                  <a:pt x="894172" y="804302"/>
                </a:lnTo>
                <a:lnTo>
                  <a:pt x="940600" y="800099"/>
                </a:lnTo>
                <a:lnTo>
                  <a:pt x="9467850" y="800099"/>
                </a:lnTo>
                <a:lnTo>
                  <a:pt x="9502265" y="799084"/>
                </a:lnTo>
                <a:lnTo>
                  <a:pt x="9535266" y="795633"/>
                </a:lnTo>
                <a:lnTo>
                  <a:pt x="9566869" y="789889"/>
                </a:lnTo>
                <a:lnTo>
                  <a:pt x="9597091" y="781988"/>
                </a:lnTo>
                <a:lnTo>
                  <a:pt x="9625947" y="772072"/>
                </a:lnTo>
                <a:lnTo>
                  <a:pt x="9653453" y="760280"/>
                </a:lnTo>
                <a:lnTo>
                  <a:pt x="9679627" y="746750"/>
                </a:lnTo>
                <a:lnTo>
                  <a:pt x="9704484" y="731623"/>
                </a:lnTo>
                <a:lnTo>
                  <a:pt x="9728041" y="715038"/>
                </a:lnTo>
                <a:lnTo>
                  <a:pt x="9750313" y="697134"/>
                </a:lnTo>
                <a:lnTo>
                  <a:pt x="9771318" y="678051"/>
                </a:lnTo>
                <a:lnTo>
                  <a:pt x="9791072" y="657929"/>
                </a:lnTo>
                <a:lnTo>
                  <a:pt x="9809590" y="636906"/>
                </a:lnTo>
                <a:lnTo>
                  <a:pt x="9826889" y="615122"/>
                </a:lnTo>
                <a:lnTo>
                  <a:pt x="9842986" y="592716"/>
                </a:lnTo>
                <a:lnTo>
                  <a:pt x="9857896" y="569829"/>
                </a:lnTo>
                <a:lnTo>
                  <a:pt x="9871636" y="546599"/>
                </a:lnTo>
                <a:lnTo>
                  <a:pt x="9884223" y="523167"/>
                </a:lnTo>
                <a:lnTo>
                  <a:pt x="9895672" y="499670"/>
                </a:lnTo>
                <a:lnTo>
                  <a:pt x="9906000" y="476249"/>
                </a:lnTo>
                <a:lnTo>
                  <a:pt x="9906000" y="0"/>
                </a:lnTo>
                <a:lnTo>
                  <a:pt x="0" y="0"/>
                </a:lnTo>
                <a:lnTo>
                  <a:pt x="0" y="801878"/>
                </a:lnTo>
                <a:lnTo>
                  <a:pt x="44018" y="809048"/>
                </a:lnTo>
                <a:lnTo>
                  <a:pt x="84978" y="817151"/>
                </a:lnTo>
                <a:lnTo>
                  <a:pt x="123033" y="826194"/>
                </a:lnTo>
                <a:lnTo>
                  <a:pt x="158341" y="836180"/>
                </a:lnTo>
                <a:lnTo>
                  <a:pt x="191055" y="847115"/>
                </a:lnTo>
                <a:lnTo>
                  <a:pt x="221332" y="859006"/>
                </a:lnTo>
                <a:lnTo>
                  <a:pt x="249326" y="871857"/>
                </a:lnTo>
                <a:lnTo>
                  <a:pt x="275193" y="885673"/>
                </a:lnTo>
                <a:lnTo>
                  <a:pt x="299089" y="900461"/>
                </a:lnTo>
                <a:lnTo>
                  <a:pt x="321168" y="916225"/>
                </a:lnTo>
                <a:lnTo>
                  <a:pt x="341587" y="932971"/>
                </a:lnTo>
                <a:lnTo>
                  <a:pt x="360500" y="950705"/>
                </a:lnTo>
                <a:lnTo>
                  <a:pt x="378063" y="969432"/>
                </a:lnTo>
                <a:lnTo>
                  <a:pt x="394431" y="989157"/>
                </a:lnTo>
                <a:lnTo>
                  <a:pt x="409760" y="1009886"/>
                </a:lnTo>
                <a:lnTo>
                  <a:pt x="424204" y="1031624"/>
                </a:lnTo>
                <a:lnTo>
                  <a:pt x="437920" y="1054376"/>
                </a:lnTo>
                <a:lnTo>
                  <a:pt x="451063" y="1078149"/>
                </a:lnTo>
                <a:lnTo>
                  <a:pt x="463787" y="1102947"/>
                </a:lnTo>
                <a:lnTo>
                  <a:pt x="476250" y="1128775"/>
                </a:lnTo>
                <a:lnTo>
                  <a:pt x="492137" y="110591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" y="438908"/>
            <a:ext cx="9905998" cy="724683"/>
          </a:xfrm>
          <a:custGeom>
            <a:avLst/>
            <a:gdLst/>
            <a:ahLst/>
            <a:cxnLst/>
            <a:rect l="l" t="t" r="r" b="b"/>
            <a:pathLst>
              <a:path w="9905998" h="724683">
                <a:moveTo>
                  <a:pt x="457935" y="611028"/>
                </a:moveTo>
                <a:lnTo>
                  <a:pt x="447560" y="591078"/>
                </a:lnTo>
                <a:lnTo>
                  <a:pt x="434874" y="569125"/>
                </a:lnTo>
                <a:lnTo>
                  <a:pt x="419746" y="545670"/>
                </a:lnTo>
                <a:lnTo>
                  <a:pt x="402044" y="521213"/>
                </a:lnTo>
                <a:lnTo>
                  <a:pt x="381638" y="496255"/>
                </a:lnTo>
                <a:lnTo>
                  <a:pt x="358396" y="471298"/>
                </a:lnTo>
                <a:lnTo>
                  <a:pt x="332187" y="446841"/>
                </a:lnTo>
                <a:lnTo>
                  <a:pt x="302882" y="423385"/>
                </a:lnTo>
                <a:lnTo>
                  <a:pt x="270347" y="401433"/>
                </a:lnTo>
                <a:lnTo>
                  <a:pt x="234453" y="381483"/>
                </a:lnTo>
                <a:lnTo>
                  <a:pt x="195068" y="364038"/>
                </a:lnTo>
                <a:lnTo>
                  <a:pt x="152061" y="349597"/>
                </a:lnTo>
                <a:lnTo>
                  <a:pt x="105302" y="338663"/>
                </a:lnTo>
                <a:lnTo>
                  <a:pt x="54658" y="331735"/>
                </a:lnTo>
                <a:lnTo>
                  <a:pt x="0" y="329314"/>
                </a:lnTo>
                <a:lnTo>
                  <a:pt x="0" y="396751"/>
                </a:lnTo>
                <a:lnTo>
                  <a:pt x="54658" y="399146"/>
                </a:lnTo>
                <a:lnTo>
                  <a:pt x="105302" y="406000"/>
                </a:lnTo>
                <a:lnTo>
                  <a:pt x="152061" y="416818"/>
                </a:lnTo>
                <a:lnTo>
                  <a:pt x="195068" y="431105"/>
                </a:lnTo>
                <a:lnTo>
                  <a:pt x="234453" y="448365"/>
                </a:lnTo>
                <a:lnTo>
                  <a:pt x="270347" y="468102"/>
                </a:lnTo>
                <a:lnTo>
                  <a:pt x="302882" y="489821"/>
                </a:lnTo>
                <a:lnTo>
                  <a:pt x="332187" y="513026"/>
                </a:lnTo>
                <a:lnTo>
                  <a:pt x="358396" y="537222"/>
                </a:lnTo>
                <a:lnTo>
                  <a:pt x="381638" y="561914"/>
                </a:lnTo>
                <a:lnTo>
                  <a:pt x="402044" y="586606"/>
                </a:lnTo>
                <a:lnTo>
                  <a:pt x="419746" y="610803"/>
                </a:lnTo>
                <a:lnTo>
                  <a:pt x="434874" y="634008"/>
                </a:lnTo>
                <a:lnTo>
                  <a:pt x="447560" y="655727"/>
                </a:lnTo>
                <a:lnTo>
                  <a:pt x="457935" y="675464"/>
                </a:lnTo>
                <a:lnTo>
                  <a:pt x="466130" y="692724"/>
                </a:lnTo>
                <a:lnTo>
                  <a:pt x="472275" y="707011"/>
                </a:lnTo>
                <a:lnTo>
                  <a:pt x="478943" y="724683"/>
                </a:lnTo>
                <a:lnTo>
                  <a:pt x="480512" y="724683"/>
                </a:lnTo>
                <a:lnTo>
                  <a:pt x="501569" y="675464"/>
                </a:lnTo>
                <a:lnTo>
                  <a:pt x="524717" y="634008"/>
                </a:lnTo>
                <a:lnTo>
                  <a:pt x="557701" y="586606"/>
                </a:lnTo>
                <a:lnTo>
                  <a:pt x="601590" y="537222"/>
                </a:lnTo>
                <a:lnTo>
                  <a:pt x="657449" y="489821"/>
                </a:lnTo>
                <a:lnTo>
                  <a:pt x="690202" y="468102"/>
                </a:lnTo>
                <a:lnTo>
                  <a:pt x="726347" y="448365"/>
                </a:lnTo>
                <a:lnTo>
                  <a:pt x="766020" y="431105"/>
                </a:lnTo>
                <a:lnTo>
                  <a:pt x="809352" y="416818"/>
                </a:lnTo>
                <a:lnTo>
                  <a:pt x="856478" y="406000"/>
                </a:lnTo>
                <a:lnTo>
                  <a:pt x="907531" y="399146"/>
                </a:lnTo>
                <a:lnTo>
                  <a:pt x="962645" y="396751"/>
                </a:lnTo>
                <a:lnTo>
                  <a:pt x="9419969" y="396751"/>
                </a:lnTo>
                <a:lnTo>
                  <a:pt x="9475087" y="394356"/>
                </a:lnTo>
                <a:lnTo>
                  <a:pt x="9526191" y="387502"/>
                </a:lnTo>
                <a:lnTo>
                  <a:pt x="9573409" y="376684"/>
                </a:lnTo>
                <a:lnTo>
                  <a:pt x="9616868" y="362397"/>
                </a:lnTo>
                <a:lnTo>
                  <a:pt x="9656699" y="345137"/>
                </a:lnTo>
                <a:lnTo>
                  <a:pt x="9693028" y="325400"/>
                </a:lnTo>
                <a:lnTo>
                  <a:pt x="9725985" y="303681"/>
                </a:lnTo>
                <a:lnTo>
                  <a:pt x="9755698" y="280476"/>
                </a:lnTo>
                <a:lnTo>
                  <a:pt x="9782295" y="256279"/>
                </a:lnTo>
                <a:lnTo>
                  <a:pt x="9805906" y="231587"/>
                </a:lnTo>
                <a:lnTo>
                  <a:pt x="9826658" y="206895"/>
                </a:lnTo>
                <a:lnTo>
                  <a:pt x="9844680" y="182699"/>
                </a:lnTo>
                <a:lnTo>
                  <a:pt x="9860101" y="159494"/>
                </a:lnTo>
                <a:lnTo>
                  <a:pt x="9873048" y="137775"/>
                </a:lnTo>
                <a:lnTo>
                  <a:pt x="9883651" y="118038"/>
                </a:lnTo>
                <a:lnTo>
                  <a:pt x="9892039" y="100778"/>
                </a:lnTo>
                <a:lnTo>
                  <a:pt x="9898338" y="86491"/>
                </a:lnTo>
                <a:lnTo>
                  <a:pt x="9905189" y="68819"/>
                </a:lnTo>
                <a:lnTo>
                  <a:pt x="9905998" y="66424"/>
                </a:lnTo>
                <a:lnTo>
                  <a:pt x="9905998" y="0"/>
                </a:lnTo>
                <a:lnTo>
                  <a:pt x="9905189" y="1382"/>
                </a:lnTo>
                <a:lnTo>
                  <a:pt x="9902679" y="8236"/>
                </a:lnTo>
                <a:lnTo>
                  <a:pt x="9898338" y="19054"/>
                </a:lnTo>
                <a:lnTo>
                  <a:pt x="9873048" y="70338"/>
                </a:lnTo>
                <a:lnTo>
                  <a:pt x="9844680" y="115262"/>
                </a:lnTo>
                <a:lnTo>
                  <a:pt x="9805906" y="164150"/>
                </a:lnTo>
                <a:lnTo>
                  <a:pt x="9755698" y="213039"/>
                </a:lnTo>
                <a:lnTo>
                  <a:pt x="9693028" y="257963"/>
                </a:lnTo>
                <a:lnTo>
                  <a:pt x="9656699" y="277700"/>
                </a:lnTo>
                <a:lnTo>
                  <a:pt x="9616868" y="294960"/>
                </a:lnTo>
                <a:lnTo>
                  <a:pt x="9573409" y="309247"/>
                </a:lnTo>
                <a:lnTo>
                  <a:pt x="9526191" y="320065"/>
                </a:lnTo>
                <a:lnTo>
                  <a:pt x="9475087" y="326919"/>
                </a:lnTo>
                <a:lnTo>
                  <a:pt x="9419969" y="329314"/>
                </a:lnTo>
                <a:lnTo>
                  <a:pt x="962645" y="329314"/>
                </a:lnTo>
                <a:lnTo>
                  <a:pt x="907531" y="331735"/>
                </a:lnTo>
                <a:lnTo>
                  <a:pt x="856478" y="338663"/>
                </a:lnTo>
                <a:lnTo>
                  <a:pt x="809352" y="349597"/>
                </a:lnTo>
                <a:lnTo>
                  <a:pt x="766020" y="364038"/>
                </a:lnTo>
                <a:lnTo>
                  <a:pt x="726347" y="381483"/>
                </a:lnTo>
                <a:lnTo>
                  <a:pt x="690202" y="401433"/>
                </a:lnTo>
                <a:lnTo>
                  <a:pt x="657449" y="423385"/>
                </a:lnTo>
                <a:lnTo>
                  <a:pt x="627956" y="446841"/>
                </a:lnTo>
                <a:lnTo>
                  <a:pt x="601590" y="471298"/>
                </a:lnTo>
                <a:lnTo>
                  <a:pt x="578216" y="496255"/>
                </a:lnTo>
                <a:lnTo>
                  <a:pt x="557701" y="521213"/>
                </a:lnTo>
                <a:lnTo>
                  <a:pt x="539913" y="545670"/>
                </a:lnTo>
                <a:lnTo>
                  <a:pt x="524717" y="569125"/>
                </a:lnTo>
                <a:lnTo>
                  <a:pt x="511980" y="591078"/>
                </a:lnTo>
                <a:lnTo>
                  <a:pt x="501569" y="611028"/>
                </a:lnTo>
                <a:lnTo>
                  <a:pt x="493350" y="628473"/>
                </a:lnTo>
                <a:lnTo>
                  <a:pt x="487190" y="642914"/>
                </a:lnTo>
                <a:lnTo>
                  <a:pt x="480512" y="660776"/>
                </a:lnTo>
                <a:lnTo>
                  <a:pt x="478943" y="660776"/>
                </a:lnTo>
                <a:lnTo>
                  <a:pt x="476503" y="653848"/>
                </a:lnTo>
                <a:lnTo>
                  <a:pt x="472275" y="642914"/>
                </a:lnTo>
                <a:lnTo>
                  <a:pt x="466130" y="628473"/>
                </a:lnTo>
                <a:lnTo>
                  <a:pt x="457935" y="61102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" y="6362700"/>
            <a:ext cx="9905998" cy="0"/>
          </a:xfrm>
          <a:custGeom>
            <a:avLst/>
            <a:gdLst/>
            <a:ahLst/>
            <a:cxnLst/>
            <a:rect l="l" t="t" r="r" b="b"/>
            <a:pathLst>
              <a:path w="9905998">
                <a:moveTo>
                  <a:pt x="9905998" y="0"/>
                </a:moveTo>
                <a:lnTo>
                  <a:pt x="0" y="0"/>
                </a:lnTo>
              </a:path>
            </a:pathLst>
          </a:custGeom>
          <a:ln w="9524">
            <a:solidFill>
              <a:srgbClr val="0097C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" y="438908"/>
            <a:ext cx="9905998" cy="724683"/>
          </a:xfrm>
          <a:custGeom>
            <a:avLst/>
            <a:gdLst/>
            <a:ahLst/>
            <a:cxnLst/>
            <a:rect l="l" t="t" r="r" b="b"/>
            <a:pathLst>
              <a:path w="9905998" h="724683">
                <a:moveTo>
                  <a:pt x="457935" y="611028"/>
                </a:moveTo>
                <a:lnTo>
                  <a:pt x="447560" y="591078"/>
                </a:lnTo>
                <a:lnTo>
                  <a:pt x="434874" y="569125"/>
                </a:lnTo>
                <a:lnTo>
                  <a:pt x="419746" y="545670"/>
                </a:lnTo>
                <a:lnTo>
                  <a:pt x="402044" y="521213"/>
                </a:lnTo>
                <a:lnTo>
                  <a:pt x="381638" y="496255"/>
                </a:lnTo>
                <a:lnTo>
                  <a:pt x="358396" y="471298"/>
                </a:lnTo>
                <a:lnTo>
                  <a:pt x="332187" y="446841"/>
                </a:lnTo>
                <a:lnTo>
                  <a:pt x="302882" y="423385"/>
                </a:lnTo>
                <a:lnTo>
                  <a:pt x="270347" y="401433"/>
                </a:lnTo>
                <a:lnTo>
                  <a:pt x="234453" y="381483"/>
                </a:lnTo>
                <a:lnTo>
                  <a:pt x="195068" y="364038"/>
                </a:lnTo>
                <a:lnTo>
                  <a:pt x="152061" y="349597"/>
                </a:lnTo>
                <a:lnTo>
                  <a:pt x="105302" y="338663"/>
                </a:lnTo>
                <a:lnTo>
                  <a:pt x="54658" y="331735"/>
                </a:lnTo>
                <a:lnTo>
                  <a:pt x="0" y="329314"/>
                </a:lnTo>
                <a:lnTo>
                  <a:pt x="0" y="396751"/>
                </a:lnTo>
                <a:lnTo>
                  <a:pt x="54658" y="399146"/>
                </a:lnTo>
                <a:lnTo>
                  <a:pt x="105302" y="406000"/>
                </a:lnTo>
                <a:lnTo>
                  <a:pt x="152061" y="416818"/>
                </a:lnTo>
                <a:lnTo>
                  <a:pt x="195068" y="431105"/>
                </a:lnTo>
                <a:lnTo>
                  <a:pt x="234453" y="448365"/>
                </a:lnTo>
                <a:lnTo>
                  <a:pt x="270347" y="468102"/>
                </a:lnTo>
                <a:lnTo>
                  <a:pt x="302882" y="489821"/>
                </a:lnTo>
                <a:lnTo>
                  <a:pt x="332187" y="513026"/>
                </a:lnTo>
                <a:lnTo>
                  <a:pt x="358396" y="537222"/>
                </a:lnTo>
                <a:lnTo>
                  <a:pt x="381638" y="561914"/>
                </a:lnTo>
                <a:lnTo>
                  <a:pt x="402044" y="586606"/>
                </a:lnTo>
                <a:lnTo>
                  <a:pt x="419746" y="610803"/>
                </a:lnTo>
                <a:lnTo>
                  <a:pt x="434874" y="634008"/>
                </a:lnTo>
                <a:lnTo>
                  <a:pt x="447560" y="655727"/>
                </a:lnTo>
                <a:lnTo>
                  <a:pt x="457935" y="675464"/>
                </a:lnTo>
                <a:lnTo>
                  <a:pt x="466130" y="692724"/>
                </a:lnTo>
                <a:lnTo>
                  <a:pt x="472275" y="707011"/>
                </a:lnTo>
                <a:lnTo>
                  <a:pt x="478943" y="724683"/>
                </a:lnTo>
                <a:lnTo>
                  <a:pt x="480512" y="724683"/>
                </a:lnTo>
                <a:lnTo>
                  <a:pt x="501569" y="675464"/>
                </a:lnTo>
                <a:lnTo>
                  <a:pt x="524717" y="634008"/>
                </a:lnTo>
                <a:lnTo>
                  <a:pt x="557701" y="586606"/>
                </a:lnTo>
                <a:lnTo>
                  <a:pt x="601590" y="537222"/>
                </a:lnTo>
                <a:lnTo>
                  <a:pt x="657449" y="489821"/>
                </a:lnTo>
                <a:lnTo>
                  <a:pt x="690202" y="468102"/>
                </a:lnTo>
                <a:lnTo>
                  <a:pt x="726347" y="448365"/>
                </a:lnTo>
                <a:lnTo>
                  <a:pt x="766020" y="431105"/>
                </a:lnTo>
                <a:lnTo>
                  <a:pt x="809352" y="416818"/>
                </a:lnTo>
                <a:lnTo>
                  <a:pt x="856478" y="406000"/>
                </a:lnTo>
                <a:lnTo>
                  <a:pt x="907531" y="399146"/>
                </a:lnTo>
                <a:lnTo>
                  <a:pt x="962645" y="396751"/>
                </a:lnTo>
                <a:lnTo>
                  <a:pt x="9419969" y="396751"/>
                </a:lnTo>
                <a:lnTo>
                  <a:pt x="9475087" y="394356"/>
                </a:lnTo>
                <a:lnTo>
                  <a:pt x="9526191" y="387502"/>
                </a:lnTo>
                <a:lnTo>
                  <a:pt x="9573409" y="376684"/>
                </a:lnTo>
                <a:lnTo>
                  <a:pt x="9616868" y="362397"/>
                </a:lnTo>
                <a:lnTo>
                  <a:pt x="9656699" y="345137"/>
                </a:lnTo>
                <a:lnTo>
                  <a:pt x="9693028" y="325400"/>
                </a:lnTo>
                <a:lnTo>
                  <a:pt x="9725985" y="303681"/>
                </a:lnTo>
                <a:lnTo>
                  <a:pt x="9755698" y="280476"/>
                </a:lnTo>
                <a:lnTo>
                  <a:pt x="9782295" y="256279"/>
                </a:lnTo>
                <a:lnTo>
                  <a:pt x="9805906" y="231587"/>
                </a:lnTo>
                <a:lnTo>
                  <a:pt x="9826658" y="206895"/>
                </a:lnTo>
                <a:lnTo>
                  <a:pt x="9844680" y="182699"/>
                </a:lnTo>
                <a:lnTo>
                  <a:pt x="9860101" y="159494"/>
                </a:lnTo>
                <a:lnTo>
                  <a:pt x="9873048" y="137775"/>
                </a:lnTo>
                <a:lnTo>
                  <a:pt x="9883651" y="118038"/>
                </a:lnTo>
                <a:lnTo>
                  <a:pt x="9892039" y="100778"/>
                </a:lnTo>
                <a:lnTo>
                  <a:pt x="9898338" y="86491"/>
                </a:lnTo>
                <a:lnTo>
                  <a:pt x="9905189" y="68819"/>
                </a:lnTo>
                <a:lnTo>
                  <a:pt x="9905998" y="66424"/>
                </a:lnTo>
                <a:lnTo>
                  <a:pt x="9905998" y="0"/>
                </a:lnTo>
                <a:lnTo>
                  <a:pt x="9905189" y="1382"/>
                </a:lnTo>
                <a:lnTo>
                  <a:pt x="9902679" y="8236"/>
                </a:lnTo>
                <a:lnTo>
                  <a:pt x="9898338" y="19054"/>
                </a:lnTo>
                <a:lnTo>
                  <a:pt x="9873048" y="70338"/>
                </a:lnTo>
                <a:lnTo>
                  <a:pt x="9844680" y="115262"/>
                </a:lnTo>
                <a:lnTo>
                  <a:pt x="9805906" y="164150"/>
                </a:lnTo>
                <a:lnTo>
                  <a:pt x="9755698" y="213039"/>
                </a:lnTo>
                <a:lnTo>
                  <a:pt x="9693028" y="257963"/>
                </a:lnTo>
                <a:lnTo>
                  <a:pt x="9656699" y="277700"/>
                </a:lnTo>
                <a:lnTo>
                  <a:pt x="9616868" y="294960"/>
                </a:lnTo>
                <a:lnTo>
                  <a:pt x="9573409" y="309247"/>
                </a:lnTo>
                <a:lnTo>
                  <a:pt x="9526191" y="320065"/>
                </a:lnTo>
                <a:lnTo>
                  <a:pt x="9475087" y="326919"/>
                </a:lnTo>
                <a:lnTo>
                  <a:pt x="9419969" y="329314"/>
                </a:lnTo>
                <a:lnTo>
                  <a:pt x="962645" y="329314"/>
                </a:lnTo>
                <a:lnTo>
                  <a:pt x="907531" y="331735"/>
                </a:lnTo>
                <a:lnTo>
                  <a:pt x="856478" y="338663"/>
                </a:lnTo>
                <a:lnTo>
                  <a:pt x="809352" y="349597"/>
                </a:lnTo>
                <a:lnTo>
                  <a:pt x="766020" y="364038"/>
                </a:lnTo>
                <a:lnTo>
                  <a:pt x="726347" y="381483"/>
                </a:lnTo>
                <a:lnTo>
                  <a:pt x="690202" y="401433"/>
                </a:lnTo>
                <a:lnTo>
                  <a:pt x="657449" y="423385"/>
                </a:lnTo>
                <a:lnTo>
                  <a:pt x="627956" y="446841"/>
                </a:lnTo>
                <a:lnTo>
                  <a:pt x="601590" y="471298"/>
                </a:lnTo>
                <a:lnTo>
                  <a:pt x="578216" y="496255"/>
                </a:lnTo>
                <a:lnTo>
                  <a:pt x="557701" y="521213"/>
                </a:lnTo>
                <a:lnTo>
                  <a:pt x="539913" y="545670"/>
                </a:lnTo>
                <a:lnTo>
                  <a:pt x="524717" y="569125"/>
                </a:lnTo>
                <a:lnTo>
                  <a:pt x="511980" y="591078"/>
                </a:lnTo>
                <a:lnTo>
                  <a:pt x="501569" y="611028"/>
                </a:lnTo>
                <a:lnTo>
                  <a:pt x="493350" y="628473"/>
                </a:lnTo>
                <a:lnTo>
                  <a:pt x="487190" y="642914"/>
                </a:lnTo>
                <a:lnTo>
                  <a:pt x="480512" y="660776"/>
                </a:lnTo>
                <a:lnTo>
                  <a:pt x="478943" y="660776"/>
                </a:lnTo>
                <a:lnTo>
                  <a:pt x="476503" y="653848"/>
                </a:lnTo>
                <a:lnTo>
                  <a:pt x="472275" y="642914"/>
                </a:lnTo>
                <a:lnTo>
                  <a:pt x="466130" y="628473"/>
                </a:lnTo>
                <a:lnTo>
                  <a:pt x="457935" y="611028"/>
                </a:lnTo>
                <a:close/>
              </a:path>
            </a:pathLst>
          </a:custGeom>
          <a:solidFill>
            <a:srgbClr val="0097C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42926" y="6462521"/>
            <a:ext cx="1373991" cy="31775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0" y="6362700"/>
            <a:ext cx="9905999" cy="495298"/>
          </a:xfrm>
          <a:custGeom>
            <a:avLst/>
            <a:gdLst/>
            <a:ahLst/>
            <a:cxnLst/>
            <a:rect l="l" t="t" r="r" b="b"/>
            <a:pathLst>
              <a:path w="9905999" h="495298">
                <a:moveTo>
                  <a:pt x="9905999" y="0"/>
                </a:moveTo>
                <a:lnTo>
                  <a:pt x="0" y="0"/>
                </a:lnTo>
                <a:lnTo>
                  <a:pt x="0" y="495298"/>
                </a:lnTo>
                <a:lnTo>
                  <a:pt x="9905999" y="495298"/>
                </a:lnTo>
                <a:lnTo>
                  <a:pt x="99059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3742181" y="409604"/>
            <a:ext cx="2600039" cy="3301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60"/>
              </a:lnSpc>
              <a:spcBef>
                <a:spcPts val="128"/>
              </a:spcBef>
            </a:pPr>
            <a:r>
              <a:rPr sz="2400" b="1" spc="0" dirty="0" smtClean="0">
                <a:solidFill>
                  <a:srgbClr val="0097C6"/>
                </a:solidFill>
                <a:latin typeface="Arial Narrow"/>
                <a:cs typeface="Arial Narrow"/>
              </a:rPr>
              <a:t>C</a:t>
            </a:r>
            <a:r>
              <a:rPr sz="2400" b="1" spc="-9" dirty="0" smtClean="0">
                <a:solidFill>
                  <a:srgbClr val="0097C6"/>
                </a:solidFill>
                <a:latin typeface="Arial Narrow"/>
                <a:cs typeface="Arial Narrow"/>
              </a:rPr>
              <a:t>H</a:t>
            </a:r>
            <a:r>
              <a:rPr sz="2400" b="1" spc="0" dirty="0" smtClean="0">
                <a:solidFill>
                  <a:srgbClr val="0097C6"/>
                </a:solidFill>
                <a:latin typeface="Arial Narrow"/>
                <a:cs typeface="Arial Narrow"/>
              </a:rPr>
              <a:t>E</a:t>
            </a:r>
            <a:r>
              <a:rPr sz="2400" b="1" spc="-9" dirty="0" smtClean="0">
                <a:solidFill>
                  <a:srgbClr val="0097C6"/>
                </a:solidFill>
                <a:latin typeface="Arial Narrow"/>
                <a:cs typeface="Arial Narrow"/>
              </a:rPr>
              <a:t>C</a:t>
            </a:r>
            <a:r>
              <a:rPr sz="2400" b="1" spc="0" dirty="0" smtClean="0">
                <a:solidFill>
                  <a:srgbClr val="0097C6"/>
                </a:solidFill>
                <a:latin typeface="Arial Narrow"/>
                <a:cs typeface="Arial Narrow"/>
              </a:rPr>
              <a:t>K</a:t>
            </a:r>
            <a:r>
              <a:rPr sz="2400" b="1" spc="-9" dirty="0" smtClean="0">
                <a:solidFill>
                  <a:srgbClr val="0097C6"/>
                </a:solidFill>
                <a:latin typeface="Arial Narrow"/>
                <a:cs typeface="Arial Narrow"/>
              </a:rPr>
              <a:t>P</a:t>
            </a:r>
            <a:r>
              <a:rPr sz="2400" b="1" spc="0" dirty="0" smtClean="0">
                <a:solidFill>
                  <a:srgbClr val="0097C6"/>
                </a:solidFill>
                <a:latin typeface="Arial Narrow"/>
                <a:cs typeface="Arial Narrow"/>
              </a:rPr>
              <a:t>O</a:t>
            </a:r>
            <a:r>
              <a:rPr sz="2400" b="1" spc="4" dirty="0" smtClean="0">
                <a:solidFill>
                  <a:srgbClr val="0097C6"/>
                </a:solidFill>
                <a:latin typeface="Arial Narrow"/>
                <a:cs typeface="Arial Narrow"/>
              </a:rPr>
              <a:t>I</a:t>
            </a:r>
            <a:r>
              <a:rPr sz="2400" b="1" spc="0" dirty="0" smtClean="0">
                <a:solidFill>
                  <a:srgbClr val="0097C6"/>
                </a:solidFill>
                <a:latin typeface="Arial Narrow"/>
                <a:cs typeface="Arial Narrow"/>
              </a:rPr>
              <a:t>NT</a:t>
            </a:r>
            <a:r>
              <a:rPr sz="2400" b="1" spc="29" dirty="0" smtClean="0">
                <a:solidFill>
                  <a:srgbClr val="0097C6"/>
                </a:solidFill>
                <a:latin typeface="Arial Narrow"/>
                <a:cs typeface="Arial Narrow"/>
              </a:rPr>
              <a:t> </a:t>
            </a:r>
            <a:r>
              <a:rPr sz="2400" b="1" spc="0" dirty="0" smtClean="0">
                <a:solidFill>
                  <a:srgbClr val="0097C6"/>
                </a:solidFill>
                <a:latin typeface="Arial Narrow"/>
                <a:cs typeface="Arial Narrow"/>
              </a:rPr>
              <a:t>Op</a:t>
            </a:r>
            <a:r>
              <a:rPr sz="2400" b="1" spc="4" dirty="0" smtClean="0">
                <a:solidFill>
                  <a:srgbClr val="0097C6"/>
                </a:solidFill>
                <a:latin typeface="Arial Narrow"/>
                <a:cs typeface="Arial Narrow"/>
              </a:rPr>
              <a:t>t</a:t>
            </a:r>
            <a:r>
              <a:rPr sz="2400" b="1" spc="0" dirty="0" smtClean="0">
                <a:solidFill>
                  <a:srgbClr val="0097C6"/>
                </a:solidFill>
                <a:latin typeface="Arial Narrow"/>
                <a:cs typeface="Arial Narrow"/>
              </a:rPr>
              <a:t>ion</a:t>
            </a:r>
            <a:endParaRPr sz="2400">
              <a:latin typeface="Arial Narrow"/>
              <a:cs typeface="Arial Narrow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908628" y="1146953"/>
            <a:ext cx="5402802" cy="74751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3056332" marR="84620" algn="ctr">
              <a:lnSpc>
                <a:spcPts val="1595"/>
              </a:lnSpc>
              <a:spcBef>
                <a:spcPts val="79"/>
              </a:spcBef>
            </a:pPr>
            <a:r>
              <a:rPr sz="1450" b="1" dirty="0" smtClean="0">
                <a:solidFill>
                  <a:srgbClr val="110E90"/>
                </a:solidFill>
                <a:latin typeface="Times New Roman"/>
                <a:cs typeface="Times New Roman"/>
              </a:rPr>
              <a:t>BEGIN</a:t>
            </a:r>
            <a:r>
              <a:rPr sz="1450" b="1" dirty="0" smtClean="0">
                <a:solidFill>
                  <a:srgbClr val="5BA740"/>
                </a:solidFill>
                <a:latin typeface="Times New Roman"/>
                <a:cs typeface="Times New Roman"/>
              </a:rPr>
              <a:t>] </a:t>
            </a:r>
            <a:r>
              <a:rPr sz="1450" b="1" spc="64" dirty="0" smtClean="0">
                <a:solidFill>
                  <a:srgbClr val="5BA740"/>
                </a:solidFill>
                <a:latin typeface="Times New Roman"/>
                <a:cs typeface="Times New Roman"/>
              </a:rPr>
              <a:t> </a:t>
            </a:r>
            <a:r>
              <a:rPr sz="1450" b="1" spc="0" dirty="0" smtClean="0">
                <a:solidFill>
                  <a:srgbClr val="110E90"/>
                </a:solidFill>
                <a:latin typeface="Times New Roman"/>
                <a:cs typeface="Times New Roman"/>
              </a:rPr>
              <a:t>LOADING </a:t>
            </a:r>
            <a:r>
              <a:rPr sz="1450" b="1" spc="100" dirty="0" smtClean="0">
                <a:solidFill>
                  <a:srgbClr val="110E90"/>
                </a:solidFill>
                <a:latin typeface="Times New Roman"/>
                <a:cs typeface="Times New Roman"/>
              </a:rPr>
              <a:t> </a:t>
            </a:r>
            <a:r>
              <a:rPr sz="1450" b="1" spc="0" dirty="0" smtClean="0">
                <a:solidFill>
                  <a:srgbClr val="000092"/>
                </a:solidFill>
                <a:latin typeface="Times New Roman"/>
                <a:cs typeface="Times New Roman"/>
              </a:rPr>
              <a:t>.</a:t>
            </a:r>
            <a:r>
              <a:rPr sz="1450" b="1" spc="0" dirty="0" smtClean="0">
                <a:solidFill>
                  <a:srgbClr val="110E90"/>
                </a:solidFill>
                <a:latin typeface="Times New Roman"/>
                <a:cs typeface="Times New Roman"/>
              </a:rPr>
              <a:t>...</a:t>
            </a:r>
            <a:endParaRPr sz="1450">
              <a:latin typeface="Times New Roman"/>
              <a:cs typeface="Times New Roman"/>
            </a:endParaRPr>
          </a:p>
          <a:p>
            <a:pPr marL="2971743" algn="ctr">
              <a:lnSpc>
                <a:spcPct val="95825"/>
              </a:lnSpc>
            </a:pPr>
            <a:r>
              <a:rPr sz="1450" b="1" dirty="0" smtClean="0">
                <a:solidFill>
                  <a:srgbClr val="110E90"/>
                </a:solidFill>
                <a:latin typeface="Times New Roman"/>
                <a:cs typeface="Times New Roman"/>
              </a:rPr>
              <a:t>CHECKPOIN</a:t>
            </a:r>
            <a:r>
              <a:rPr sz="1450" b="1" dirty="0" smtClean="0">
                <a:solidFill>
                  <a:srgbClr val="5BA740"/>
                </a:solidFill>
                <a:latin typeface="Times New Roman"/>
                <a:cs typeface="Times New Roman"/>
              </a:rPr>
              <a:t>I</a:t>
            </a:r>
            <a:r>
              <a:rPr sz="1450" b="1" dirty="0" smtClean="0">
                <a:solidFill>
                  <a:srgbClr val="110E90"/>
                </a:solidFill>
                <a:latin typeface="Times New Roman"/>
                <a:cs typeface="Times New Roman"/>
              </a:rPr>
              <a:t>T </a:t>
            </a:r>
            <a:r>
              <a:rPr sz="1450" b="1" spc="9" dirty="0" smtClean="0">
                <a:solidFill>
                  <a:srgbClr val="110E90"/>
                </a:solidFill>
                <a:latin typeface="Times New Roman"/>
                <a:cs typeface="Times New Roman"/>
              </a:rPr>
              <a:t> </a:t>
            </a:r>
            <a:r>
              <a:rPr sz="1400" b="1" i="1" spc="0" dirty="0" smtClean="0">
                <a:solidFill>
                  <a:srgbClr val="110E90"/>
                </a:solidFill>
                <a:latin typeface="Arial"/>
                <a:cs typeface="Arial"/>
              </a:rPr>
              <a:t>integer;</a:t>
            </a:r>
            <a:endParaRPr sz="1400">
              <a:latin typeface="Arial"/>
              <a:cs typeface="Arial"/>
            </a:endParaRPr>
          </a:p>
          <a:p>
            <a:pPr marL="12700" marR="14001">
              <a:lnSpc>
                <a:spcPct val="95825"/>
              </a:lnSpc>
              <a:spcBef>
                <a:spcPts val="1275"/>
              </a:spcBef>
            </a:pPr>
            <a:r>
              <a:rPr sz="1050" spc="0" dirty="0" smtClean="0">
                <a:solidFill>
                  <a:srgbClr val="5F5B69"/>
                </a:solidFill>
                <a:latin typeface="Arial"/>
                <a:cs typeface="Arial"/>
              </a:rPr>
              <a:t>Us</a:t>
            </a:r>
            <a:r>
              <a:rPr sz="1050" spc="0" dirty="0" smtClean="0">
                <a:solidFill>
                  <a:srgbClr val="4F485B"/>
                </a:solidFill>
                <a:latin typeface="Arial"/>
                <a:cs typeface="Arial"/>
              </a:rPr>
              <a:t>e</a:t>
            </a:r>
            <a:r>
              <a:rPr sz="1050" spc="0" dirty="0" smtClean="0">
                <a:solidFill>
                  <a:srgbClr val="5F5B69"/>
                </a:solidFill>
                <a:latin typeface="Arial"/>
                <a:cs typeface="Arial"/>
              </a:rPr>
              <a:t>d</a:t>
            </a:r>
            <a:r>
              <a:rPr sz="1050" spc="-112" dirty="0" smtClean="0">
                <a:solidFill>
                  <a:srgbClr val="5F5B69"/>
                </a:solidFill>
                <a:latin typeface="Arial"/>
                <a:cs typeface="Arial"/>
              </a:rPr>
              <a:t> </a:t>
            </a:r>
            <a:r>
              <a:rPr sz="1050" spc="0" dirty="0" smtClean="0">
                <a:solidFill>
                  <a:srgbClr val="5F5B69"/>
                </a:solidFill>
                <a:latin typeface="Arial"/>
                <a:cs typeface="Arial"/>
              </a:rPr>
              <a:t>t</a:t>
            </a:r>
            <a:r>
              <a:rPr sz="1050" spc="0" dirty="0" smtClean="0">
                <a:solidFill>
                  <a:srgbClr val="4F485B"/>
                </a:solidFill>
                <a:latin typeface="Arial"/>
                <a:cs typeface="Arial"/>
              </a:rPr>
              <a:t>o</a:t>
            </a:r>
            <a:r>
              <a:rPr sz="1050" spc="157" dirty="0" smtClean="0">
                <a:solidFill>
                  <a:srgbClr val="4F485B"/>
                </a:solidFill>
                <a:latin typeface="Arial"/>
                <a:cs typeface="Arial"/>
              </a:rPr>
              <a:t> </a:t>
            </a:r>
            <a:r>
              <a:rPr sz="1050" spc="0" dirty="0" smtClean="0">
                <a:solidFill>
                  <a:srgbClr val="5F5B69"/>
                </a:solidFill>
                <a:latin typeface="Arial"/>
                <a:cs typeface="Arial"/>
              </a:rPr>
              <a:t>ve</a:t>
            </a:r>
            <a:r>
              <a:rPr sz="1050" spc="0" dirty="0" smtClean="0">
                <a:solidFill>
                  <a:srgbClr val="E6B170"/>
                </a:solidFill>
                <a:latin typeface="Arial"/>
                <a:cs typeface="Arial"/>
              </a:rPr>
              <a:t>1</a:t>
            </a:r>
            <a:r>
              <a:rPr sz="1050" spc="0" dirty="0" smtClean="0">
                <a:solidFill>
                  <a:srgbClr val="5F5B69"/>
                </a:solidFill>
                <a:latin typeface="Arial"/>
                <a:cs typeface="Arial"/>
              </a:rPr>
              <a:t>ri</a:t>
            </a:r>
            <a:r>
              <a:rPr sz="1050" spc="0" dirty="0" smtClean="0">
                <a:solidFill>
                  <a:srgbClr val="8ECBEF"/>
                </a:solidFill>
                <a:latin typeface="Arial"/>
                <a:cs typeface="Arial"/>
              </a:rPr>
              <a:t>1</a:t>
            </a:r>
            <a:r>
              <a:rPr sz="1050" spc="0" dirty="0" smtClean="0">
                <a:solidFill>
                  <a:srgbClr val="4F485B"/>
                </a:solidFill>
                <a:latin typeface="Arial"/>
                <a:cs typeface="Arial"/>
              </a:rPr>
              <a:t>f</a:t>
            </a:r>
            <a:r>
              <a:rPr sz="1050" spc="0" dirty="0" smtClean="0">
                <a:solidFill>
                  <a:srgbClr val="5F5B69"/>
                </a:solidFill>
                <a:latin typeface="Arial"/>
                <a:cs typeface="Arial"/>
              </a:rPr>
              <a:t>y</a:t>
            </a:r>
            <a:r>
              <a:rPr sz="1050" spc="14" dirty="0" smtClean="0">
                <a:solidFill>
                  <a:srgbClr val="5F5B69"/>
                </a:solidFill>
                <a:latin typeface="Arial"/>
                <a:cs typeface="Arial"/>
              </a:rPr>
              <a:t> </a:t>
            </a:r>
            <a:r>
              <a:rPr sz="1050" spc="0" dirty="0" smtClean="0">
                <a:solidFill>
                  <a:srgbClr val="5F5B69"/>
                </a:solidFill>
                <a:latin typeface="Arial"/>
                <a:cs typeface="Arial"/>
              </a:rPr>
              <a:t>th</a:t>
            </a:r>
            <a:r>
              <a:rPr sz="1050" spc="0" dirty="0" smtClean="0">
                <a:solidFill>
                  <a:srgbClr val="4F485B"/>
                </a:solidFill>
                <a:latin typeface="Arial"/>
                <a:cs typeface="Arial"/>
              </a:rPr>
              <a:t>a</a:t>
            </a:r>
            <a:r>
              <a:rPr sz="1050" spc="0" dirty="0" smtClean="0">
                <a:solidFill>
                  <a:srgbClr val="5F5B69"/>
                </a:solidFill>
                <a:latin typeface="Arial"/>
                <a:cs typeface="Arial"/>
              </a:rPr>
              <a:t>t</a:t>
            </a:r>
            <a:r>
              <a:rPr sz="1050" spc="139" dirty="0" smtClean="0">
                <a:solidFill>
                  <a:srgbClr val="5F5B69"/>
                </a:solidFill>
                <a:latin typeface="Arial"/>
                <a:cs typeface="Arial"/>
              </a:rPr>
              <a:t> </a:t>
            </a:r>
            <a:r>
              <a:rPr sz="1050" spc="0" dirty="0" smtClean="0">
                <a:solidFill>
                  <a:srgbClr val="5F5B69"/>
                </a:solidFill>
                <a:latin typeface="Arial"/>
                <a:cs typeface="Arial"/>
              </a:rPr>
              <a:t>r</a:t>
            </a:r>
            <a:r>
              <a:rPr sz="1050" spc="0" dirty="0" smtClean="0">
                <a:solidFill>
                  <a:srgbClr val="4F485B"/>
                </a:solidFill>
                <a:latin typeface="Arial"/>
                <a:cs typeface="Arial"/>
              </a:rPr>
              <a:t>o</a:t>
            </a:r>
            <a:r>
              <a:rPr sz="1050" spc="0" dirty="0" smtClean="0">
                <a:solidFill>
                  <a:srgbClr val="5F5B69"/>
                </a:solidFill>
                <a:latin typeface="Arial"/>
                <a:cs typeface="Arial"/>
              </a:rPr>
              <a:t>ws</a:t>
            </a:r>
            <a:r>
              <a:rPr sz="1050" spc="64" dirty="0" smtClean="0">
                <a:solidFill>
                  <a:srgbClr val="5F5B69"/>
                </a:solidFill>
                <a:latin typeface="Arial"/>
                <a:cs typeface="Arial"/>
              </a:rPr>
              <a:t> </a:t>
            </a:r>
            <a:r>
              <a:rPr sz="1050" spc="0" dirty="0" smtClean="0">
                <a:solidFill>
                  <a:srgbClr val="5F5B69"/>
                </a:solidFill>
                <a:latin typeface="Arial"/>
                <a:cs typeface="Arial"/>
              </a:rPr>
              <a:t>hav</a:t>
            </a:r>
            <a:r>
              <a:rPr sz="1050" spc="0" dirty="0" smtClean="0">
                <a:solidFill>
                  <a:srgbClr val="4F485B"/>
                </a:solidFill>
                <a:latin typeface="Arial"/>
                <a:cs typeface="Arial"/>
              </a:rPr>
              <a:t>e </a:t>
            </a:r>
            <a:r>
              <a:rPr sz="1050" spc="-129" dirty="0" smtClean="0">
                <a:solidFill>
                  <a:srgbClr val="4F485B"/>
                </a:solidFill>
                <a:latin typeface="Arial"/>
                <a:cs typeface="Arial"/>
              </a:rPr>
              <a:t> </a:t>
            </a:r>
            <a:r>
              <a:rPr sz="1050" spc="0" dirty="0" smtClean="0">
                <a:solidFill>
                  <a:srgbClr val="5F5B69"/>
                </a:solidFill>
                <a:latin typeface="Arial"/>
                <a:cs typeface="Arial"/>
              </a:rPr>
              <a:t>b</a:t>
            </a:r>
            <a:r>
              <a:rPr sz="1050" spc="0" dirty="0" smtClean="0">
                <a:solidFill>
                  <a:srgbClr val="4F485B"/>
                </a:solidFill>
                <a:latin typeface="Arial"/>
                <a:cs typeface="Arial"/>
              </a:rPr>
              <a:t>ee</a:t>
            </a:r>
            <a:r>
              <a:rPr sz="1050" spc="0" dirty="0" smtClean="0">
                <a:solidFill>
                  <a:srgbClr val="495671"/>
                </a:solidFill>
                <a:latin typeface="Arial"/>
                <a:cs typeface="Arial"/>
              </a:rPr>
              <a:t>n</a:t>
            </a:r>
            <a:r>
              <a:rPr sz="1050" spc="-11" dirty="0" smtClean="0">
                <a:solidFill>
                  <a:srgbClr val="495671"/>
                </a:solidFill>
                <a:latin typeface="Arial"/>
                <a:cs typeface="Arial"/>
              </a:rPr>
              <a:t> </a:t>
            </a:r>
            <a:r>
              <a:rPr sz="1050" spc="0" dirty="0" smtClean="0">
                <a:solidFill>
                  <a:srgbClr val="5F5B69"/>
                </a:solidFill>
                <a:latin typeface="Arial"/>
                <a:cs typeface="Arial"/>
              </a:rPr>
              <a:t>t</a:t>
            </a:r>
            <a:r>
              <a:rPr sz="1050" spc="0" dirty="0" smtClean="0">
                <a:solidFill>
                  <a:srgbClr val="495671"/>
                </a:solidFill>
                <a:latin typeface="Arial"/>
                <a:cs typeface="Arial"/>
              </a:rPr>
              <a:t>r</a:t>
            </a:r>
            <a:r>
              <a:rPr sz="1050" spc="0" dirty="0" smtClean="0">
                <a:solidFill>
                  <a:srgbClr val="5F5B69"/>
                </a:solidFill>
                <a:latin typeface="Arial"/>
                <a:cs typeface="Arial"/>
              </a:rPr>
              <a:t>ansmrt</a:t>
            </a:r>
            <a:r>
              <a:rPr sz="1050" spc="-6" dirty="0" smtClean="0">
                <a:solidFill>
                  <a:srgbClr val="5F5B69"/>
                </a:solidFill>
                <a:latin typeface="Arial"/>
                <a:cs typeface="Arial"/>
              </a:rPr>
              <a:t>t</a:t>
            </a:r>
            <a:r>
              <a:rPr sz="1050" spc="0" dirty="0" smtClean="0">
                <a:solidFill>
                  <a:srgbClr val="4F485B"/>
                </a:solidFill>
                <a:latin typeface="Arial"/>
                <a:cs typeface="Arial"/>
              </a:rPr>
              <a:t>e</a:t>
            </a:r>
            <a:r>
              <a:rPr sz="1050" spc="0" dirty="0" smtClean="0">
                <a:solidFill>
                  <a:srgbClr val="5F5B69"/>
                </a:solidFill>
                <a:latin typeface="Arial"/>
                <a:cs typeface="Arial"/>
              </a:rPr>
              <a:t>d</a:t>
            </a:r>
            <a:r>
              <a:rPr sz="1050" spc="338" dirty="0" smtClean="0">
                <a:solidFill>
                  <a:srgbClr val="5F5B69"/>
                </a:solidFill>
                <a:latin typeface="Arial"/>
                <a:cs typeface="Arial"/>
              </a:rPr>
              <a:t> </a:t>
            </a:r>
            <a:r>
              <a:rPr sz="1050" spc="0" dirty="0" smtClean="0">
                <a:solidFill>
                  <a:srgbClr val="5F5B69"/>
                </a:solidFill>
                <a:latin typeface="Arial"/>
                <a:cs typeface="Arial"/>
              </a:rPr>
              <a:t>a</a:t>
            </a:r>
            <a:r>
              <a:rPr sz="1050" spc="0" dirty="0" smtClean="0">
                <a:solidFill>
                  <a:srgbClr val="495671"/>
                </a:solidFill>
                <a:latin typeface="Arial"/>
                <a:cs typeface="Arial"/>
              </a:rPr>
              <a:t>n</a:t>
            </a:r>
            <a:r>
              <a:rPr sz="1050" spc="0" dirty="0" smtClean="0">
                <a:solidFill>
                  <a:srgbClr val="4F485B"/>
                </a:solidFill>
                <a:latin typeface="Arial"/>
                <a:cs typeface="Arial"/>
              </a:rPr>
              <a:t>d</a:t>
            </a:r>
            <a:r>
              <a:rPr sz="1050" spc="181" dirty="0" smtClean="0">
                <a:solidFill>
                  <a:srgbClr val="4F485B"/>
                </a:solidFill>
                <a:latin typeface="Arial"/>
                <a:cs typeface="Arial"/>
              </a:rPr>
              <a:t> </a:t>
            </a:r>
            <a:r>
              <a:rPr sz="1050" spc="0" dirty="0" smtClean="0">
                <a:solidFill>
                  <a:srgbClr val="5F5B69"/>
                </a:solidFill>
                <a:latin typeface="Arial"/>
                <a:cs typeface="Arial"/>
              </a:rPr>
              <a:t>proc</a:t>
            </a:r>
            <a:r>
              <a:rPr sz="1050" spc="0" dirty="0" smtClean="0">
                <a:solidFill>
                  <a:srgbClr val="4F485B"/>
                </a:solidFill>
                <a:latin typeface="Arial"/>
                <a:cs typeface="Arial"/>
              </a:rPr>
              <a:t>e</a:t>
            </a:r>
            <a:r>
              <a:rPr sz="1050" spc="0" dirty="0" smtClean="0">
                <a:solidFill>
                  <a:srgbClr val="5F5B69"/>
                </a:solidFill>
                <a:latin typeface="Arial"/>
                <a:cs typeface="Arial"/>
              </a:rPr>
              <a:t>ssed</a:t>
            </a:r>
            <a:r>
              <a:rPr sz="1050" spc="0" dirty="0" smtClean="0">
                <a:solidFill>
                  <a:srgbClr val="4F485B"/>
                </a:solidFill>
                <a:latin typeface="Arial"/>
                <a:cs typeface="Arial"/>
              </a:rPr>
              <a:t>.</a:t>
            </a:r>
            <a:endParaRPr sz="105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66294" y="1734447"/>
            <a:ext cx="121057" cy="16002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80"/>
              </a:lnSpc>
              <a:spcBef>
                <a:spcPts val="59"/>
              </a:spcBef>
            </a:pPr>
            <a:r>
              <a:rPr sz="1050" spc="0" dirty="0" smtClean="0">
                <a:solidFill>
                  <a:srgbClr val="3E393E"/>
                </a:solidFill>
                <a:latin typeface="Arial"/>
                <a:cs typeface="Arial"/>
              </a:rPr>
              <a:t>•</a:t>
            </a:r>
            <a:endParaRPr sz="105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66294" y="2241939"/>
            <a:ext cx="121057" cy="16001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80"/>
              </a:lnSpc>
              <a:spcBef>
                <a:spcPts val="59"/>
              </a:spcBef>
            </a:pPr>
            <a:r>
              <a:rPr sz="1050" spc="0" dirty="0" smtClean="0">
                <a:solidFill>
                  <a:srgbClr val="3E393E"/>
                </a:solidFill>
                <a:latin typeface="Arial"/>
                <a:cs typeface="Arial"/>
              </a:rPr>
              <a:t>•</a:t>
            </a:r>
            <a:endParaRPr sz="105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99484" y="2241939"/>
            <a:ext cx="8253074" cy="16001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80"/>
              </a:lnSpc>
              <a:spcBef>
                <a:spcPts val="59"/>
              </a:spcBef>
            </a:pPr>
            <a:r>
              <a:rPr sz="1050" dirty="0" smtClean="0">
                <a:solidFill>
                  <a:srgbClr val="5F5B69"/>
                </a:solidFill>
                <a:latin typeface="Arial"/>
                <a:cs typeface="Arial"/>
              </a:rPr>
              <a:t>Sp</a:t>
            </a:r>
            <a:r>
              <a:rPr sz="1050" dirty="0" smtClean="0">
                <a:solidFill>
                  <a:srgbClr val="4F485B"/>
                </a:solidFill>
                <a:latin typeface="Arial"/>
                <a:cs typeface="Arial"/>
              </a:rPr>
              <a:t>e</a:t>
            </a:r>
            <a:r>
              <a:rPr sz="1050" dirty="0" smtClean="0">
                <a:solidFill>
                  <a:srgbClr val="5F5B69"/>
                </a:solidFill>
                <a:latin typeface="Arial"/>
                <a:cs typeface="Arial"/>
              </a:rPr>
              <a:t>cifies</a:t>
            </a:r>
            <a:r>
              <a:rPr sz="1050" spc="84" dirty="0" smtClean="0">
                <a:solidFill>
                  <a:srgbClr val="5F5B69"/>
                </a:solidFill>
                <a:latin typeface="Arial"/>
                <a:cs typeface="Arial"/>
              </a:rPr>
              <a:t> </a:t>
            </a:r>
            <a:r>
              <a:rPr sz="1050" spc="0" dirty="0" smtClean="0">
                <a:solidFill>
                  <a:srgbClr val="5F5B69"/>
                </a:solidFill>
                <a:latin typeface="Arial"/>
                <a:cs typeface="Arial"/>
              </a:rPr>
              <a:t>tllh</a:t>
            </a:r>
            <a:r>
              <a:rPr sz="1050" spc="0" dirty="0" smtClean="0">
                <a:solidFill>
                  <a:srgbClr val="4F485B"/>
                </a:solidFill>
                <a:latin typeface="Arial"/>
                <a:cs typeface="Arial"/>
              </a:rPr>
              <a:t>e </a:t>
            </a:r>
            <a:r>
              <a:rPr sz="1050" spc="-59" dirty="0" smtClean="0">
                <a:solidFill>
                  <a:srgbClr val="4F485B"/>
                </a:solidFill>
                <a:latin typeface="Arial"/>
                <a:cs typeface="Arial"/>
              </a:rPr>
              <a:t> </a:t>
            </a:r>
            <a:r>
              <a:rPr sz="1050" spc="0" dirty="0" smtClean="0">
                <a:solidFill>
                  <a:srgbClr val="5F5B69"/>
                </a:solidFill>
                <a:latin typeface="Arial"/>
                <a:cs typeface="Arial"/>
              </a:rPr>
              <a:t>number</a:t>
            </a:r>
            <a:r>
              <a:rPr sz="1050" spc="139" dirty="0" smtClean="0">
                <a:solidFill>
                  <a:srgbClr val="5F5B69"/>
                </a:solidFill>
                <a:latin typeface="Arial"/>
                <a:cs typeface="Arial"/>
              </a:rPr>
              <a:t> </a:t>
            </a:r>
            <a:r>
              <a:rPr sz="1050" spc="0" dirty="0" smtClean="0">
                <a:solidFill>
                  <a:srgbClr val="5F5B69"/>
                </a:solidFill>
                <a:latin typeface="Arial"/>
                <a:cs typeface="Arial"/>
              </a:rPr>
              <a:t>of</a:t>
            </a:r>
            <a:r>
              <a:rPr sz="1050" spc="69" dirty="0" smtClean="0">
                <a:solidFill>
                  <a:srgbClr val="5F5B69"/>
                </a:solidFill>
                <a:latin typeface="Arial"/>
                <a:cs typeface="Arial"/>
              </a:rPr>
              <a:t> </a:t>
            </a:r>
            <a:r>
              <a:rPr sz="1050" spc="0" dirty="0" smtClean="0">
                <a:solidFill>
                  <a:srgbClr val="5F5B69"/>
                </a:solidFill>
                <a:latin typeface="Arial"/>
                <a:cs typeface="Arial"/>
              </a:rPr>
              <a:t>ro</a:t>
            </a:r>
            <a:r>
              <a:rPr sz="1050" spc="0" dirty="0" smtClean="0">
                <a:solidFill>
                  <a:srgbClr val="74707C"/>
                </a:solidFill>
                <a:latin typeface="Arial"/>
                <a:cs typeface="Arial"/>
              </a:rPr>
              <a:t>w</a:t>
            </a:r>
            <a:r>
              <a:rPr sz="1050" spc="0" dirty="0" smtClean="0">
                <a:solidFill>
                  <a:srgbClr val="5F5B69"/>
                </a:solidFill>
                <a:latin typeface="Arial"/>
                <a:cs typeface="Arial"/>
              </a:rPr>
              <a:t>s</a:t>
            </a:r>
            <a:r>
              <a:rPr sz="1050" spc="-25" dirty="0" smtClean="0">
                <a:solidFill>
                  <a:srgbClr val="5F5B69"/>
                </a:solidFill>
                <a:latin typeface="Arial"/>
                <a:cs typeface="Arial"/>
              </a:rPr>
              <a:t> </a:t>
            </a:r>
            <a:r>
              <a:rPr sz="1050" spc="0" dirty="0" smtClean="0">
                <a:solidFill>
                  <a:srgbClr val="5F5B69"/>
                </a:solidFill>
                <a:latin typeface="Arial"/>
                <a:cs typeface="Arial"/>
              </a:rPr>
              <a:t>t</a:t>
            </a:r>
            <a:r>
              <a:rPr sz="1050" spc="0" dirty="0" smtClean="0">
                <a:solidFill>
                  <a:srgbClr val="495671"/>
                </a:solidFill>
                <a:latin typeface="Arial"/>
                <a:cs typeface="Arial"/>
              </a:rPr>
              <a:t>r</a:t>
            </a:r>
            <a:r>
              <a:rPr sz="1050" spc="0" dirty="0" smtClean="0">
                <a:solidFill>
                  <a:srgbClr val="5F5B69"/>
                </a:solidFill>
                <a:latin typeface="Arial"/>
                <a:cs typeface="Arial"/>
              </a:rPr>
              <a:t>ansm</a:t>
            </a:r>
            <a:r>
              <a:rPr sz="1050" spc="0" dirty="0" smtClean="0">
                <a:solidFill>
                  <a:srgbClr val="74707C"/>
                </a:solidFill>
                <a:latin typeface="Arial"/>
                <a:cs typeface="Arial"/>
              </a:rPr>
              <a:t>i</a:t>
            </a:r>
            <a:r>
              <a:rPr sz="1050" spc="0" dirty="0" smtClean="0">
                <a:solidFill>
                  <a:srgbClr val="5F5B69"/>
                </a:solidFill>
                <a:latin typeface="Arial"/>
                <a:cs typeface="Arial"/>
              </a:rPr>
              <a:t>t</a:t>
            </a:r>
            <a:r>
              <a:rPr sz="1050" spc="-4" dirty="0" smtClean="0">
                <a:solidFill>
                  <a:srgbClr val="5F5B69"/>
                </a:solidFill>
                <a:latin typeface="Arial"/>
                <a:cs typeface="Arial"/>
              </a:rPr>
              <a:t>t</a:t>
            </a:r>
            <a:r>
              <a:rPr sz="1050" spc="0" dirty="0" smtClean="0">
                <a:solidFill>
                  <a:srgbClr val="5F5B69"/>
                </a:solidFill>
                <a:latin typeface="Arial"/>
                <a:cs typeface="Arial"/>
              </a:rPr>
              <a:t>ed </a:t>
            </a:r>
            <a:r>
              <a:rPr sz="1050" spc="-59" dirty="0" smtClean="0">
                <a:solidFill>
                  <a:srgbClr val="5F5B69"/>
                </a:solidFill>
                <a:latin typeface="Arial"/>
                <a:cs typeface="Arial"/>
              </a:rPr>
              <a:t> </a:t>
            </a:r>
            <a:r>
              <a:rPr sz="1050" spc="0" dirty="0" smtClean="0">
                <a:solidFill>
                  <a:srgbClr val="5F5B69"/>
                </a:solidFill>
                <a:latin typeface="Arial"/>
                <a:cs typeface="Arial"/>
              </a:rPr>
              <a:t>b</a:t>
            </a:r>
            <a:r>
              <a:rPr sz="1050" spc="0" dirty="0" smtClean="0">
                <a:solidFill>
                  <a:srgbClr val="4F485B"/>
                </a:solidFill>
                <a:latin typeface="Arial"/>
                <a:cs typeface="Arial"/>
              </a:rPr>
              <a:t>ef</a:t>
            </a:r>
            <a:r>
              <a:rPr sz="1050" spc="0" dirty="0" smtClean="0">
                <a:solidFill>
                  <a:srgbClr val="5F5B69"/>
                </a:solidFill>
                <a:latin typeface="Arial"/>
                <a:cs typeface="Arial"/>
              </a:rPr>
              <a:t>o</a:t>
            </a:r>
            <a:r>
              <a:rPr sz="1050" spc="0" dirty="0" smtClean="0">
                <a:solidFill>
                  <a:srgbClr val="495671"/>
                </a:solidFill>
                <a:latin typeface="Arial"/>
                <a:cs typeface="Arial"/>
              </a:rPr>
              <a:t>r</a:t>
            </a:r>
            <a:r>
              <a:rPr sz="1050" spc="0" dirty="0" smtClean="0">
                <a:solidFill>
                  <a:srgbClr val="5F5B69"/>
                </a:solidFill>
                <a:latin typeface="Arial"/>
                <a:cs typeface="Arial"/>
              </a:rPr>
              <a:t>e </a:t>
            </a:r>
            <a:r>
              <a:rPr sz="1050" spc="-129" dirty="0" smtClean="0">
                <a:solidFill>
                  <a:srgbClr val="5F5B69"/>
                </a:solidFill>
                <a:latin typeface="Arial"/>
                <a:cs typeface="Arial"/>
              </a:rPr>
              <a:t> </a:t>
            </a:r>
            <a:r>
              <a:rPr sz="1050" spc="0" dirty="0" smtClean="0">
                <a:solidFill>
                  <a:srgbClr val="5F5B69"/>
                </a:solidFill>
                <a:latin typeface="Arial"/>
                <a:cs typeface="Arial"/>
              </a:rPr>
              <a:t>paus</a:t>
            </a:r>
            <a:r>
              <a:rPr sz="1050" spc="0" dirty="0" smtClean="0">
                <a:solidFill>
                  <a:srgbClr val="495671"/>
                </a:solidFill>
                <a:latin typeface="Arial"/>
                <a:cs typeface="Arial"/>
              </a:rPr>
              <a:t>i</a:t>
            </a:r>
            <a:r>
              <a:rPr sz="1050" spc="0" dirty="0" smtClean="0">
                <a:solidFill>
                  <a:srgbClr val="5F5B69"/>
                </a:solidFill>
                <a:latin typeface="Arial"/>
                <a:cs typeface="Arial"/>
              </a:rPr>
              <a:t>ng</a:t>
            </a:r>
            <a:r>
              <a:rPr sz="1050" spc="-198" dirty="0" smtClean="0">
                <a:solidFill>
                  <a:srgbClr val="5F5B69"/>
                </a:solidFill>
                <a:latin typeface="Arial"/>
                <a:cs typeface="Arial"/>
              </a:rPr>
              <a:t> </a:t>
            </a:r>
            <a:r>
              <a:rPr sz="1050" spc="0" dirty="0" smtClean="0">
                <a:solidFill>
                  <a:srgbClr val="5F5B69"/>
                </a:solidFill>
                <a:latin typeface="Arial"/>
                <a:cs typeface="Arial"/>
              </a:rPr>
              <a:t>to</a:t>
            </a:r>
            <a:r>
              <a:rPr sz="1050" spc="96" dirty="0" smtClean="0">
                <a:solidFill>
                  <a:srgbClr val="5F5B69"/>
                </a:solidFill>
                <a:latin typeface="Arial"/>
                <a:cs typeface="Arial"/>
              </a:rPr>
              <a:t> </a:t>
            </a:r>
            <a:r>
              <a:rPr sz="1050" spc="0" dirty="0" smtClean="0">
                <a:solidFill>
                  <a:srgbClr val="4F485B"/>
                </a:solidFill>
                <a:latin typeface="Arial"/>
                <a:cs typeface="Arial"/>
              </a:rPr>
              <a:t>t</a:t>
            </a:r>
            <a:r>
              <a:rPr sz="1050" spc="0" dirty="0" smtClean="0">
                <a:solidFill>
                  <a:srgbClr val="5F5B69"/>
                </a:solidFill>
                <a:latin typeface="Arial"/>
                <a:cs typeface="Arial"/>
              </a:rPr>
              <a:t>ak</a:t>
            </a:r>
            <a:r>
              <a:rPr sz="1050" spc="0" dirty="0" smtClean="0">
                <a:solidFill>
                  <a:srgbClr val="4F485B"/>
                </a:solidFill>
                <a:latin typeface="Arial"/>
                <a:cs typeface="Arial"/>
              </a:rPr>
              <a:t>e</a:t>
            </a:r>
            <a:r>
              <a:rPr sz="1050" spc="18" dirty="0" smtClean="0">
                <a:solidFill>
                  <a:srgbClr val="4F485B"/>
                </a:solidFill>
                <a:latin typeface="Arial"/>
                <a:cs typeface="Arial"/>
              </a:rPr>
              <a:t> </a:t>
            </a:r>
            <a:r>
              <a:rPr sz="1050" spc="0" dirty="0" smtClean="0">
                <a:solidFill>
                  <a:srgbClr val="4F485B"/>
                </a:solidFill>
                <a:latin typeface="Arial"/>
                <a:cs typeface="Arial"/>
              </a:rPr>
              <a:t>a</a:t>
            </a:r>
            <a:r>
              <a:rPr sz="1050" spc="149" dirty="0" smtClean="0">
                <a:solidFill>
                  <a:srgbClr val="4F485B"/>
                </a:solidFill>
                <a:latin typeface="Arial"/>
                <a:cs typeface="Arial"/>
              </a:rPr>
              <a:t> </a:t>
            </a:r>
            <a:r>
              <a:rPr sz="1050" spc="0" dirty="0" smtClean="0">
                <a:solidFill>
                  <a:srgbClr val="5F5B69"/>
                </a:solidFill>
                <a:latin typeface="Arial"/>
                <a:cs typeface="Arial"/>
              </a:rPr>
              <a:t>chec</a:t>
            </a:r>
            <a:r>
              <a:rPr sz="1050" spc="0" dirty="0" smtClean="0">
                <a:solidFill>
                  <a:srgbClr val="495671"/>
                </a:solidFill>
                <a:latin typeface="Arial"/>
                <a:cs typeface="Arial"/>
              </a:rPr>
              <a:t>k</a:t>
            </a:r>
            <a:r>
              <a:rPr sz="1050" spc="0" dirty="0" smtClean="0">
                <a:solidFill>
                  <a:srgbClr val="5F5B69"/>
                </a:solidFill>
                <a:latin typeface="Arial"/>
                <a:cs typeface="Arial"/>
              </a:rPr>
              <a:t>point</a:t>
            </a:r>
            <a:r>
              <a:rPr sz="1050" spc="139" dirty="0" smtClean="0">
                <a:solidFill>
                  <a:srgbClr val="5F5B69"/>
                </a:solidFill>
                <a:latin typeface="Arial"/>
                <a:cs typeface="Arial"/>
              </a:rPr>
              <a:t> </a:t>
            </a:r>
            <a:r>
              <a:rPr sz="1050" spc="0" dirty="0" smtClean="0">
                <a:solidFill>
                  <a:srgbClr val="5F5B69"/>
                </a:solidFill>
                <a:latin typeface="Arial"/>
                <a:cs typeface="Arial"/>
              </a:rPr>
              <a:t>and</a:t>
            </a:r>
            <a:r>
              <a:rPr sz="1050" spc="161" dirty="0" smtClean="0">
                <a:solidFill>
                  <a:srgbClr val="5F5B69"/>
                </a:solidFill>
                <a:latin typeface="Arial"/>
                <a:cs typeface="Arial"/>
              </a:rPr>
              <a:t> </a:t>
            </a:r>
            <a:r>
              <a:rPr sz="1050" spc="0" dirty="0" smtClean="0">
                <a:solidFill>
                  <a:srgbClr val="5F5B69"/>
                </a:solidFill>
                <a:latin typeface="Arial"/>
                <a:cs typeface="Arial"/>
              </a:rPr>
              <a:t>verify</a:t>
            </a:r>
            <a:r>
              <a:rPr sz="1050" spc="139" dirty="0" smtClean="0">
                <a:solidFill>
                  <a:srgbClr val="5F5B69"/>
                </a:solidFill>
                <a:latin typeface="Arial"/>
                <a:cs typeface="Arial"/>
              </a:rPr>
              <a:t> </a:t>
            </a:r>
            <a:r>
              <a:rPr sz="1050" spc="0" dirty="0" smtClean="0">
                <a:solidFill>
                  <a:srgbClr val="5F5B69"/>
                </a:solidFill>
                <a:latin typeface="Arial"/>
                <a:cs typeface="Arial"/>
              </a:rPr>
              <a:t>r</a:t>
            </a:r>
            <a:r>
              <a:rPr sz="1050" spc="0" dirty="0" smtClean="0">
                <a:solidFill>
                  <a:srgbClr val="4F485B"/>
                </a:solidFill>
                <a:latin typeface="Arial"/>
                <a:cs typeface="Arial"/>
              </a:rPr>
              <a:t>e</a:t>
            </a:r>
            <a:r>
              <a:rPr sz="1050" spc="0" dirty="0" smtClean="0">
                <a:solidFill>
                  <a:srgbClr val="5F5B69"/>
                </a:solidFill>
                <a:latin typeface="Arial"/>
                <a:cs typeface="Arial"/>
              </a:rPr>
              <a:t>ceipt</a:t>
            </a:r>
            <a:r>
              <a:rPr sz="1050" spc="139" dirty="0" smtClean="0">
                <a:solidFill>
                  <a:srgbClr val="5F5B69"/>
                </a:solidFill>
                <a:latin typeface="Arial"/>
                <a:cs typeface="Arial"/>
              </a:rPr>
              <a:t> </a:t>
            </a:r>
            <a:r>
              <a:rPr sz="1050" spc="0" dirty="0" smtClean="0">
                <a:solidFill>
                  <a:srgbClr val="5F5B69"/>
                </a:solidFill>
                <a:latin typeface="Arial"/>
                <a:cs typeface="Arial"/>
              </a:rPr>
              <a:t>by</a:t>
            </a:r>
            <a:r>
              <a:rPr sz="1050" spc="-2" dirty="0" smtClean="0">
                <a:solidFill>
                  <a:srgbClr val="5F5B69"/>
                </a:solidFill>
                <a:latin typeface="Arial"/>
                <a:cs typeface="Arial"/>
              </a:rPr>
              <a:t> </a:t>
            </a:r>
            <a:r>
              <a:rPr sz="1050" spc="0" dirty="0" smtClean="0">
                <a:solidFill>
                  <a:srgbClr val="5F5B69"/>
                </a:solidFill>
                <a:latin typeface="Arial"/>
                <a:cs typeface="Arial"/>
              </a:rPr>
              <a:t>AM</a:t>
            </a:r>
            <a:r>
              <a:rPr sz="1050" spc="0" dirty="0" smtClean="0">
                <a:solidFill>
                  <a:srgbClr val="495671"/>
                </a:solidFill>
                <a:latin typeface="Arial"/>
                <a:cs typeface="Arial"/>
              </a:rPr>
              <a:t>P</a:t>
            </a:r>
            <a:r>
              <a:rPr sz="1050" spc="0" dirty="0" smtClean="0">
                <a:solidFill>
                  <a:srgbClr val="5F5B69"/>
                </a:solidFill>
                <a:latin typeface="Arial"/>
                <a:cs typeface="Arial"/>
              </a:rPr>
              <a:t>s</a:t>
            </a:r>
            <a:r>
              <a:rPr sz="1050" spc="0" dirty="0" smtClean="0">
                <a:solidFill>
                  <a:srgbClr val="495671"/>
                </a:solidFill>
                <a:latin typeface="Arial"/>
                <a:cs typeface="Arial"/>
              </a:rPr>
              <a:t>.</a:t>
            </a:r>
            <a:endParaRPr sz="105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66294" y="2745542"/>
            <a:ext cx="122200" cy="16764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240"/>
              </a:lnSpc>
              <a:spcBef>
                <a:spcPts val="62"/>
              </a:spcBef>
            </a:pPr>
            <a:r>
              <a:rPr sz="1100" spc="0" dirty="0" smtClean="0">
                <a:solidFill>
                  <a:srgbClr val="3E393E"/>
                </a:solidFill>
                <a:latin typeface="Arial"/>
                <a:cs typeface="Arial"/>
              </a:rPr>
              <a:t>•</a:t>
            </a:r>
            <a:endParaRPr sz="11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947493" y="2745542"/>
            <a:ext cx="6587605" cy="94383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240"/>
              </a:lnSpc>
              <a:spcBef>
                <a:spcPts val="62"/>
              </a:spcBef>
            </a:pPr>
            <a:r>
              <a:rPr sz="1100" spc="0" dirty="0" smtClean="0">
                <a:solidFill>
                  <a:srgbClr val="495671"/>
                </a:solidFill>
                <a:latin typeface="Arial"/>
                <a:cs typeface="Arial"/>
              </a:rPr>
              <a:t>f</a:t>
            </a:r>
            <a:r>
              <a:rPr sz="1100" spc="-33" dirty="0" smtClean="0">
                <a:solidFill>
                  <a:srgbClr val="495671"/>
                </a:solidFill>
                <a:latin typeface="Arial"/>
                <a:cs typeface="Arial"/>
              </a:rPr>
              <a:t> </a:t>
            </a:r>
            <a:r>
              <a:rPr sz="1050" spc="0" dirty="0" smtClean="0">
                <a:solidFill>
                  <a:srgbClr val="5F5B69"/>
                </a:solidFill>
                <a:latin typeface="Arial"/>
                <a:cs typeface="Arial"/>
              </a:rPr>
              <a:t>th</a:t>
            </a:r>
            <a:r>
              <a:rPr sz="1050" spc="0" dirty="0" smtClean="0">
                <a:solidFill>
                  <a:srgbClr val="4F485B"/>
                </a:solidFill>
                <a:latin typeface="Arial"/>
                <a:cs typeface="Arial"/>
              </a:rPr>
              <a:t>e</a:t>
            </a:r>
            <a:r>
              <a:rPr sz="1050" spc="9" dirty="0" smtClean="0">
                <a:solidFill>
                  <a:srgbClr val="4F485B"/>
                </a:solidFill>
                <a:latin typeface="Arial"/>
                <a:cs typeface="Arial"/>
              </a:rPr>
              <a:t> </a:t>
            </a:r>
            <a:r>
              <a:rPr sz="1050" spc="0" dirty="0" smtClean="0">
                <a:solidFill>
                  <a:srgbClr val="5F5B69"/>
                </a:solidFill>
                <a:latin typeface="Arial"/>
                <a:cs typeface="Arial"/>
              </a:rPr>
              <a:t>C</a:t>
            </a:r>
            <a:r>
              <a:rPr sz="1050" spc="0" dirty="0" smtClean="0">
                <a:solidFill>
                  <a:srgbClr val="495671"/>
                </a:solidFill>
                <a:latin typeface="Arial"/>
                <a:cs typeface="Arial"/>
              </a:rPr>
              <a:t>H</a:t>
            </a:r>
            <a:r>
              <a:rPr sz="1050" spc="0" dirty="0" smtClean="0">
                <a:solidFill>
                  <a:srgbClr val="4F485B"/>
                </a:solidFill>
                <a:latin typeface="Arial"/>
                <a:cs typeface="Arial"/>
              </a:rPr>
              <a:t>E</a:t>
            </a:r>
            <a:r>
              <a:rPr sz="1050" spc="0" dirty="0" smtClean="0">
                <a:solidFill>
                  <a:srgbClr val="5F5B69"/>
                </a:solidFill>
                <a:latin typeface="Arial"/>
                <a:cs typeface="Arial"/>
              </a:rPr>
              <a:t>C</a:t>
            </a:r>
            <a:r>
              <a:rPr sz="1050" spc="0" dirty="0" smtClean="0">
                <a:solidFill>
                  <a:srgbClr val="4F485B"/>
                </a:solidFill>
                <a:latin typeface="Arial"/>
                <a:cs typeface="Arial"/>
              </a:rPr>
              <a:t>K</a:t>
            </a:r>
            <a:r>
              <a:rPr sz="1050" spc="0" dirty="0" smtClean="0">
                <a:solidFill>
                  <a:srgbClr val="495671"/>
                </a:solidFill>
                <a:latin typeface="Arial"/>
                <a:cs typeface="Arial"/>
              </a:rPr>
              <a:t>P</a:t>
            </a:r>
            <a:r>
              <a:rPr sz="1050" spc="0" dirty="0" smtClean="0">
                <a:solidFill>
                  <a:srgbClr val="5F5B69"/>
                </a:solidFill>
                <a:latin typeface="Arial"/>
                <a:cs typeface="Arial"/>
              </a:rPr>
              <a:t>O</a:t>
            </a:r>
            <a:r>
              <a:rPr sz="1050" spc="0" dirty="0" smtClean="0">
                <a:solidFill>
                  <a:srgbClr val="495671"/>
                </a:solidFill>
                <a:latin typeface="Arial"/>
                <a:cs typeface="Arial"/>
              </a:rPr>
              <a:t>I</a:t>
            </a:r>
            <a:r>
              <a:rPr sz="1050" spc="0" dirty="0" smtClean="0">
                <a:solidFill>
                  <a:srgbClr val="4F485B"/>
                </a:solidFill>
                <a:latin typeface="Arial"/>
                <a:cs typeface="Arial"/>
              </a:rPr>
              <a:t>NT</a:t>
            </a:r>
            <a:r>
              <a:rPr sz="1050" spc="107" dirty="0" smtClean="0">
                <a:solidFill>
                  <a:srgbClr val="4F485B"/>
                </a:solidFill>
                <a:latin typeface="Arial"/>
                <a:cs typeface="Arial"/>
              </a:rPr>
              <a:t> </a:t>
            </a:r>
            <a:r>
              <a:rPr sz="1050" spc="0" dirty="0" smtClean="0">
                <a:solidFill>
                  <a:srgbClr val="5F5B69"/>
                </a:solidFill>
                <a:latin typeface="Arial"/>
                <a:cs typeface="Arial"/>
              </a:rPr>
              <a:t>par</a:t>
            </a:r>
            <a:r>
              <a:rPr sz="1050" spc="0" dirty="0" smtClean="0">
                <a:solidFill>
                  <a:srgbClr val="4F485B"/>
                </a:solidFill>
                <a:latin typeface="Arial"/>
                <a:cs typeface="Arial"/>
              </a:rPr>
              <a:t>a</a:t>
            </a:r>
            <a:r>
              <a:rPr sz="1050" spc="0" dirty="0" smtClean="0">
                <a:solidFill>
                  <a:srgbClr val="5F5B69"/>
                </a:solidFill>
                <a:latin typeface="Arial"/>
                <a:cs typeface="Arial"/>
              </a:rPr>
              <a:t>me</a:t>
            </a:r>
            <a:r>
              <a:rPr sz="1050" spc="0" dirty="0" smtClean="0">
                <a:solidFill>
                  <a:srgbClr val="4F485B"/>
                </a:solidFill>
                <a:latin typeface="Arial"/>
                <a:cs typeface="Arial"/>
              </a:rPr>
              <a:t>t</a:t>
            </a:r>
            <a:r>
              <a:rPr sz="1050" spc="0" dirty="0" smtClean="0">
                <a:solidFill>
                  <a:srgbClr val="5F5B69"/>
                </a:solidFill>
                <a:latin typeface="Arial"/>
                <a:cs typeface="Arial"/>
              </a:rPr>
              <a:t>er</a:t>
            </a:r>
            <a:r>
              <a:rPr sz="1050" spc="139" dirty="0" smtClean="0">
                <a:solidFill>
                  <a:srgbClr val="5F5B69"/>
                </a:solidFill>
                <a:latin typeface="Arial"/>
                <a:cs typeface="Arial"/>
              </a:rPr>
              <a:t> </a:t>
            </a:r>
            <a:r>
              <a:rPr sz="1050" spc="0" dirty="0" smtClean="0">
                <a:solidFill>
                  <a:srgbClr val="5F5B69"/>
                </a:solidFill>
                <a:latin typeface="Arial"/>
                <a:cs typeface="Arial"/>
              </a:rPr>
              <a:t>is </a:t>
            </a:r>
            <a:r>
              <a:rPr sz="1050" spc="-129" dirty="0" smtClean="0">
                <a:solidFill>
                  <a:srgbClr val="5F5B69"/>
                </a:solidFill>
                <a:latin typeface="Arial"/>
                <a:cs typeface="Arial"/>
              </a:rPr>
              <a:t> </a:t>
            </a:r>
            <a:r>
              <a:rPr sz="1050" spc="0" dirty="0" smtClean="0">
                <a:solidFill>
                  <a:srgbClr val="5F5B69"/>
                </a:solidFill>
                <a:latin typeface="Arial"/>
                <a:cs typeface="Arial"/>
              </a:rPr>
              <a:t>no</a:t>
            </a:r>
            <a:r>
              <a:rPr sz="1050" spc="0" dirty="0" smtClean="0">
                <a:solidFill>
                  <a:srgbClr val="4F485B"/>
                </a:solidFill>
                <a:latin typeface="Arial"/>
                <a:cs typeface="Arial"/>
              </a:rPr>
              <a:t>t </a:t>
            </a:r>
            <a:r>
              <a:rPr sz="1050" spc="-134" dirty="0" smtClean="0">
                <a:solidFill>
                  <a:srgbClr val="4F485B"/>
                </a:solidFill>
                <a:latin typeface="Arial"/>
                <a:cs typeface="Arial"/>
              </a:rPr>
              <a:t> </a:t>
            </a:r>
            <a:r>
              <a:rPr sz="1100" spc="0" dirty="0" smtClean="0">
                <a:solidFill>
                  <a:srgbClr val="5F5B69"/>
                </a:solidFill>
                <a:latin typeface="Arial"/>
                <a:cs typeface="Arial"/>
              </a:rPr>
              <a:t>speci</a:t>
            </a:r>
            <a:r>
              <a:rPr sz="1100" spc="0" dirty="0" smtClean="0">
                <a:solidFill>
                  <a:srgbClr val="495671"/>
                </a:solidFill>
                <a:latin typeface="Arial"/>
                <a:cs typeface="Arial"/>
              </a:rPr>
              <a:t>f</a:t>
            </a:r>
            <a:r>
              <a:rPr sz="1100" spc="0" dirty="0" smtClean="0">
                <a:solidFill>
                  <a:srgbClr val="5F5B69"/>
                </a:solidFill>
                <a:latin typeface="Arial"/>
                <a:cs typeface="Arial"/>
              </a:rPr>
              <a:t>ied</a:t>
            </a:r>
            <a:r>
              <a:rPr sz="1100" spc="0" dirty="0" smtClean="0">
                <a:solidFill>
                  <a:srgbClr val="74707C"/>
                </a:solidFill>
                <a:latin typeface="Arial"/>
                <a:cs typeface="Arial"/>
              </a:rPr>
              <a:t>, </a:t>
            </a:r>
            <a:r>
              <a:rPr sz="1100" spc="-89" dirty="0" smtClean="0">
                <a:solidFill>
                  <a:srgbClr val="74707C"/>
                </a:solidFill>
                <a:latin typeface="Arial"/>
                <a:cs typeface="Arial"/>
              </a:rPr>
              <a:t> </a:t>
            </a:r>
            <a:r>
              <a:rPr sz="1050" spc="0" dirty="0" smtClean="0">
                <a:solidFill>
                  <a:srgbClr val="3E393E"/>
                </a:solidFill>
                <a:latin typeface="Arial"/>
                <a:cs typeface="Arial"/>
              </a:rPr>
              <a:t>F</a:t>
            </a:r>
            <a:r>
              <a:rPr sz="1050" spc="0" dirty="0" smtClean="0">
                <a:solidFill>
                  <a:srgbClr val="5F5B69"/>
                </a:solidFill>
                <a:latin typeface="Arial"/>
                <a:cs typeface="Arial"/>
              </a:rPr>
              <a:t>ast</a:t>
            </a:r>
            <a:r>
              <a:rPr sz="1050" spc="0" dirty="0" smtClean="0">
                <a:solidFill>
                  <a:srgbClr val="495671"/>
                </a:solidFill>
                <a:latin typeface="Arial"/>
                <a:cs typeface="Arial"/>
              </a:rPr>
              <a:t>l</a:t>
            </a:r>
            <a:r>
              <a:rPr sz="1050" spc="0" dirty="0" smtClean="0">
                <a:solidFill>
                  <a:srgbClr val="5F5B69"/>
                </a:solidFill>
                <a:latin typeface="Arial"/>
                <a:cs typeface="Arial"/>
              </a:rPr>
              <a:t>oad </a:t>
            </a:r>
            <a:r>
              <a:rPr sz="1050" spc="-129" dirty="0" smtClean="0">
                <a:solidFill>
                  <a:srgbClr val="5F5B69"/>
                </a:solidFill>
                <a:latin typeface="Arial"/>
                <a:cs typeface="Arial"/>
              </a:rPr>
              <a:t> </a:t>
            </a:r>
            <a:r>
              <a:rPr sz="1050" spc="0" dirty="0" smtClean="0">
                <a:solidFill>
                  <a:srgbClr val="5F5B69"/>
                </a:solidFill>
                <a:latin typeface="Arial"/>
                <a:cs typeface="Arial"/>
              </a:rPr>
              <a:t>takes</a:t>
            </a:r>
            <a:r>
              <a:rPr sz="1050" spc="-9" dirty="0" smtClean="0">
                <a:solidFill>
                  <a:srgbClr val="5F5B69"/>
                </a:solidFill>
                <a:latin typeface="Arial"/>
                <a:cs typeface="Arial"/>
              </a:rPr>
              <a:t> </a:t>
            </a:r>
            <a:r>
              <a:rPr sz="1050" spc="0" dirty="0" smtClean="0">
                <a:solidFill>
                  <a:srgbClr val="5F5B69"/>
                </a:solidFill>
                <a:latin typeface="Arial"/>
                <a:cs typeface="Arial"/>
              </a:rPr>
              <a:t>ch</a:t>
            </a:r>
            <a:r>
              <a:rPr sz="1050" spc="0" dirty="0" smtClean="0">
                <a:solidFill>
                  <a:srgbClr val="4F485B"/>
                </a:solidFill>
                <a:latin typeface="Arial"/>
                <a:cs typeface="Arial"/>
              </a:rPr>
              <a:t>ec</a:t>
            </a:r>
            <a:r>
              <a:rPr sz="1050" spc="0" dirty="0" smtClean="0">
                <a:solidFill>
                  <a:srgbClr val="5F5B69"/>
                </a:solidFill>
                <a:latin typeface="Arial"/>
                <a:cs typeface="Arial"/>
              </a:rPr>
              <a:t>kpoints</a:t>
            </a:r>
            <a:r>
              <a:rPr sz="1050" spc="358" dirty="0" smtClean="0">
                <a:solidFill>
                  <a:srgbClr val="5F5B69"/>
                </a:solidFill>
                <a:latin typeface="Arial"/>
                <a:cs typeface="Arial"/>
              </a:rPr>
              <a:t> </a:t>
            </a:r>
            <a:r>
              <a:rPr sz="1050" spc="0" dirty="0" smtClean="0">
                <a:solidFill>
                  <a:srgbClr val="4F485B"/>
                </a:solidFill>
                <a:latin typeface="Arial"/>
                <a:cs typeface="Arial"/>
              </a:rPr>
              <a:t>a</a:t>
            </a:r>
            <a:r>
              <a:rPr sz="1050" spc="0" dirty="0" smtClean="0">
                <a:solidFill>
                  <a:srgbClr val="5F5B69"/>
                </a:solidFill>
                <a:latin typeface="Arial"/>
                <a:cs typeface="Arial"/>
              </a:rPr>
              <a:t>s</a:t>
            </a:r>
            <a:r>
              <a:rPr sz="1050" spc="128" dirty="0" smtClean="0">
                <a:solidFill>
                  <a:srgbClr val="5F5B69"/>
                </a:solidFill>
                <a:latin typeface="Arial"/>
                <a:cs typeface="Arial"/>
              </a:rPr>
              <a:t> </a:t>
            </a:r>
            <a:r>
              <a:rPr sz="1050" spc="0" dirty="0" smtClean="0">
                <a:solidFill>
                  <a:srgbClr val="5F5B69"/>
                </a:solidFill>
                <a:latin typeface="Arial"/>
                <a:cs typeface="Arial"/>
              </a:rPr>
              <a:t>f</a:t>
            </a:r>
            <a:r>
              <a:rPr sz="1050" spc="0" dirty="0" smtClean="0">
                <a:solidFill>
                  <a:srgbClr val="4F485B"/>
                </a:solidFill>
                <a:latin typeface="Arial"/>
                <a:cs typeface="Arial"/>
              </a:rPr>
              <a:t>o</a:t>
            </a:r>
            <a:r>
              <a:rPr sz="1050" spc="0" dirty="0" smtClean="0">
                <a:solidFill>
                  <a:srgbClr val="5F5B69"/>
                </a:solidFill>
                <a:latin typeface="Arial"/>
                <a:cs typeface="Arial"/>
              </a:rPr>
              <a:t>llo</a:t>
            </a:r>
            <a:r>
              <a:rPr sz="1050" spc="0" dirty="0" smtClean="0">
                <a:solidFill>
                  <a:srgbClr val="74707C"/>
                </a:solidFill>
                <a:latin typeface="Arial"/>
                <a:cs typeface="Arial"/>
              </a:rPr>
              <a:t>w</a:t>
            </a:r>
            <a:r>
              <a:rPr sz="1050" spc="0" dirty="0" smtClean="0">
                <a:solidFill>
                  <a:srgbClr val="5F5B69"/>
                </a:solidFill>
                <a:latin typeface="Arial"/>
                <a:cs typeface="Arial"/>
              </a:rPr>
              <a:t>s:</a:t>
            </a:r>
            <a:endParaRPr sz="1050">
              <a:latin typeface="Arial"/>
              <a:cs typeface="Arial"/>
            </a:endParaRPr>
          </a:p>
          <a:p>
            <a:pPr marL="527089" marR="21336">
              <a:lnSpc>
                <a:spcPct val="95825"/>
              </a:lnSpc>
              <a:spcBef>
                <a:spcPts val="790"/>
              </a:spcBef>
            </a:pPr>
            <a:r>
              <a:rPr sz="1050" dirty="0" smtClean="0">
                <a:solidFill>
                  <a:srgbClr val="4F485B"/>
                </a:solidFill>
                <a:latin typeface="Arial"/>
                <a:cs typeface="Arial"/>
              </a:rPr>
              <a:t>B</a:t>
            </a:r>
            <a:r>
              <a:rPr sz="1050" dirty="0" smtClean="0">
                <a:solidFill>
                  <a:srgbClr val="5F5B69"/>
                </a:solidFill>
                <a:latin typeface="Arial"/>
                <a:cs typeface="Arial"/>
              </a:rPr>
              <a:t>eg</a:t>
            </a:r>
            <a:r>
              <a:rPr sz="1050" dirty="0" smtClean="0">
                <a:solidFill>
                  <a:srgbClr val="74707C"/>
                </a:solidFill>
                <a:latin typeface="Arial"/>
                <a:cs typeface="Arial"/>
              </a:rPr>
              <a:t>i</a:t>
            </a:r>
            <a:r>
              <a:rPr sz="1050" dirty="0" smtClean="0">
                <a:solidFill>
                  <a:srgbClr val="5F5B69"/>
                </a:solidFill>
                <a:latin typeface="Arial"/>
                <a:cs typeface="Arial"/>
              </a:rPr>
              <a:t>nning </a:t>
            </a:r>
            <a:r>
              <a:rPr sz="1050" spc="-129" dirty="0" smtClean="0">
                <a:solidFill>
                  <a:srgbClr val="5F5B69"/>
                </a:solidFill>
                <a:latin typeface="Arial"/>
                <a:cs typeface="Arial"/>
              </a:rPr>
              <a:t> </a:t>
            </a:r>
            <a:r>
              <a:rPr sz="1050" spc="0" dirty="0" smtClean="0">
                <a:solidFill>
                  <a:srgbClr val="4F485B"/>
                </a:solidFill>
                <a:latin typeface="Arial"/>
                <a:cs typeface="Arial"/>
              </a:rPr>
              <a:t>o</a:t>
            </a:r>
            <a:r>
              <a:rPr sz="1050" spc="0" dirty="0" smtClean="0">
                <a:solidFill>
                  <a:srgbClr val="5F5B69"/>
                </a:solidFill>
                <a:latin typeface="Arial"/>
                <a:cs typeface="Arial"/>
              </a:rPr>
              <a:t>f</a:t>
            </a:r>
            <a:r>
              <a:rPr sz="1050" spc="64" dirty="0" smtClean="0">
                <a:solidFill>
                  <a:srgbClr val="5F5B69"/>
                </a:solidFill>
                <a:latin typeface="Arial"/>
                <a:cs typeface="Arial"/>
              </a:rPr>
              <a:t> </a:t>
            </a:r>
            <a:r>
              <a:rPr sz="1050" spc="0" dirty="0" smtClean="0">
                <a:solidFill>
                  <a:srgbClr val="4F485B"/>
                </a:solidFill>
                <a:latin typeface="Arial"/>
                <a:cs typeface="Arial"/>
              </a:rPr>
              <a:t>P</a:t>
            </a:r>
            <a:r>
              <a:rPr sz="1050" spc="0" dirty="0" smtClean="0">
                <a:solidFill>
                  <a:srgbClr val="5F5B69"/>
                </a:solidFill>
                <a:latin typeface="Arial"/>
                <a:cs typeface="Arial"/>
              </a:rPr>
              <a:t>has</a:t>
            </a:r>
            <a:r>
              <a:rPr sz="1050" spc="0" dirty="0" smtClean="0">
                <a:solidFill>
                  <a:srgbClr val="4F485B"/>
                </a:solidFill>
                <a:latin typeface="Arial"/>
                <a:cs typeface="Arial"/>
              </a:rPr>
              <a:t>e</a:t>
            </a:r>
            <a:r>
              <a:rPr sz="1050" spc="139" dirty="0" smtClean="0">
                <a:solidFill>
                  <a:srgbClr val="4F485B"/>
                </a:solidFill>
                <a:latin typeface="Arial"/>
                <a:cs typeface="Arial"/>
              </a:rPr>
              <a:t> </a:t>
            </a:r>
            <a:r>
              <a:rPr sz="1050" spc="0" dirty="0" smtClean="0">
                <a:solidFill>
                  <a:srgbClr val="5F5B69"/>
                </a:solidFill>
                <a:latin typeface="Arial"/>
                <a:cs typeface="Arial"/>
              </a:rPr>
              <a:t>1</a:t>
            </a:r>
            <a:endParaRPr sz="1050">
              <a:latin typeface="Arial"/>
              <a:cs typeface="Arial"/>
            </a:endParaRPr>
          </a:p>
          <a:p>
            <a:pPr marL="527089" marR="21336">
              <a:lnSpc>
                <a:spcPct val="95825"/>
              </a:lnSpc>
              <a:spcBef>
                <a:spcPts val="748"/>
              </a:spcBef>
            </a:pPr>
            <a:r>
              <a:rPr sz="1050" dirty="0" smtClean="0">
                <a:solidFill>
                  <a:srgbClr val="4F485B"/>
                </a:solidFill>
                <a:latin typeface="Arial"/>
                <a:cs typeface="Arial"/>
              </a:rPr>
              <a:t>E</a:t>
            </a:r>
            <a:r>
              <a:rPr sz="1050" dirty="0" smtClean="0">
                <a:solidFill>
                  <a:srgbClr val="5F5B69"/>
                </a:solidFill>
                <a:latin typeface="Arial"/>
                <a:cs typeface="Arial"/>
              </a:rPr>
              <a:t>very </a:t>
            </a:r>
            <a:r>
              <a:rPr sz="1050" spc="-129" dirty="0" smtClean="0">
                <a:solidFill>
                  <a:srgbClr val="5F5B69"/>
                </a:solidFill>
                <a:latin typeface="Arial"/>
                <a:cs typeface="Arial"/>
              </a:rPr>
              <a:t> </a:t>
            </a:r>
            <a:r>
              <a:rPr sz="1100" spc="0" dirty="0" smtClean="0">
                <a:solidFill>
                  <a:srgbClr val="4F485B"/>
                </a:solidFill>
                <a:latin typeface="Times New Roman"/>
                <a:cs typeface="Times New Roman"/>
              </a:rPr>
              <a:t>1</a:t>
            </a:r>
            <a:r>
              <a:rPr sz="1100" spc="0" dirty="0" smtClean="0">
                <a:solidFill>
                  <a:srgbClr val="5F5B69"/>
                </a:solidFill>
                <a:latin typeface="Times New Roman"/>
                <a:cs typeface="Times New Roman"/>
              </a:rPr>
              <a:t>00</a:t>
            </a:r>
            <a:r>
              <a:rPr sz="1100" spc="0" dirty="0" smtClean="0">
                <a:solidFill>
                  <a:srgbClr val="785B5E"/>
                </a:solidFill>
                <a:latin typeface="Times New Roman"/>
                <a:cs typeface="Times New Roman"/>
              </a:rPr>
              <a:t>.</a:t>
            </a:r>
            <a:r>
              <a:rPr sz="1100" spc="0" dirty="0" smtClean="0">
                <a:solidFill>
                  <a:srgbClr val="495671"/>
                </a:solidFill>
                <a:latin typeface="Times New Roman"/>
                <a:cs typeface="Times New Roman"/>
              </a:rPr>
              <a:t>,</a:t>
            </a:r>
            <a:r>
              <a:rPr sz="1100" spc="0" dirty="0" smtClean="0">
                <a:solidFill>
                  <a:srgbClr val="5F5B69"/>
                </a:solidFill>
                <a:latin typeface="Times New Roman"/>
                <a:cs typeface="Times New Roman"/>
              </a:rPr>
              <a:t>000 </a:t>
            </a:r>
            <a:r>
              <a:rPr sz="1100" spc="-44" dirty="0" smtClean="0">
                <a:solidFill>
                  <a:srgbClr val="5F5B69"/>
                </a:solidFill>
                <a:latin typeface="Times New Roman"/>
                <a:cs typeface="Times New Roman"/>
              </a:rPr>
              <a:t> </a:t>
            </a:r>
            <a:r>
              <a:rPr sz="1050" b="1" spc="0" dirty="0" smtClean="0">
                <a:solidFill>
                  <a:srgbClr val="495671"/>
                </a:solidFill>
                <a:latin typeface="Arial"/>
                <a:cs typeface="Arial"/>
              </a:rPr>
              <a:t>i</a:t>
            </a:r>
            <a:r>
              <a:rPr sz="1050" b="1" spc="0" dirty="0" smtClean="0">
                <a:solidFill>
                  <a:srgbClr val="5F5B69"/>
                </a:solidFill>
                <a:latin typeface="Arial"/>
                <a:cs typeface="Arial"/>
              </a:rPr>
              <a:t>nput </a:t>
            </a:r>
            <a:r>
              <a:rPr sz="1050" b="1" spc="-129" dirty="0" smtClean="0">
                <a:solidFill>
                  <a:srgbClr val="5F5B69"/>
                </a:solidFill>
                <a:latin typeface="Arial"/>
                <a:cs typeface="Arial"/>
              </a:rPr>
              <a:t> </a:t>
            </a:r>
            <a:r>
              <a:rPr sz="1050" spc="0" dirty="0" smtClean="0">
                <a:solidFill>
                  <a:srgbClr val="5F5B69"/>
                </a:solidFill>
                <a:latin typeface="Arial"/>
                <a:cs typeface="Arial"/>
              </a:rPr>
              <a:t>records</a:t>
            </a:r>
            <a:endParaRPr sz="1050">
              <a:latin typeface="Arial"/>
              <a:cs typeface="Arial"/>
            </a:endParaRPr>
          </a:p>
          <a:p>
            <a:pPr marL="527089" marR="21336">
              <a:lnSpc>
                <a:spcPct val="95825"/>
              </a:lnSpc>
              <a:spcBef>
                <a:spcPts val="657"/>
              </a:spcBef>
            </a:pPr>
            <a:r>
              <a:rPr sz="1050" dirty="0" smtClean="0">
                <a:solidFill>
                  <a:srgbClr val="4F485B"/>
                </a:solidFill>
                <a:latin typeface="Arial"/>
                <a:cs typeface="Arial"/>
              </a:rPr>
              <a:t>E</a:t>
            </a:r>
            <a:r>
              <a:rPr sz="1050" dirty="0" smtClean="0">
                <a:solidFill>
                  <a:srgbClr val="5F5B69"/>
                </a:solidFill>
                <a:latin typeface="Arial"/>
                <a:cs typeface="Arial"/>
              </a:rPr>
              <a:t>nd </a:t>
            </a:r>
            <a:r>
              <a:rPr sz="1050" spc="-79" dirty="0" smtClean="0">
                <a:solidFill>
                  <a:srgbClr val="5F5B69"/>
                </a:solidFill>
                <a:latin typeface="Arial"/>
                <a:cs typeface="Arial"/>
              </a:rPr>
              <a:t> </a:t>
            </a:r>
            <a:r>
              <a:rPr sz="1200" b="1" spc="0" dirty="0" smtClean="0">
                <a:solidFill>
                  <a:srgbClr val="4F485B"/>
                </a:solidFill>
                <a:latin typeface="Times New Roman"/>
                <a:cs typeface="Times New Roman"/>
              </a:rPr>
              <a:t>o</a:t>
            </a:r>
            <a:r>
              <a:rPr sz="1200" b="1" spc="0" dirty="0" smtClean="0">
                <a:solidFill>
                  <a:srgbClr val="5F5B69"/>
                </a:solidFill>
                <a:latin typeface="Times New Roman"/>
                <a:cs typeface="Times New Roman"/>
              </a:rPr>
              <a:t>f</a:t>
            </a:r>
            <a:r>
              <a:rPr sz="1200" b="1" spc="-7" dirty="0" smtClean="0">
                <a:solidFill>
                  <a:srgbClr val="5F5B69"/>
                </a:solidFill>
                <a:latin typeface="Times New Roman"/>
                <a:cs typeface="Times New Roman"/>
              </a:rPr>
              <a:t> </a:t>
            </a:r>
            <a:r>
              <a:rPr sz="1050" spc="0" dirty="0" smtClean="0">
                <a:solidFill>
                  <a:srgbClr val="5F5B69"/>
                </a:solidFill>
                <a:latin typeface="Arial"/>
                <a:cs typeface="Arial"/>
              </a:rPr>
              <a:t>Ph</a:t>
            </a:r>
            <a:r>
              <a:rPr sz="1050" spc="0" dirty="0" smtClean="0">
                <a:solidFill>
                  <a:srgbClr val="4F485B"/>
                </a:solidFill>
                <a:latin typeface="Arial"/>
                <a:cs typeface="Arial"/>
              </a:rPr>
              <a:t>a</a:t>
            </a:r>
            <a:r>
              <a:rPr sz="1050" spc="0" dirty="0" smtClean="0">
                <a:solidFill>
                  <a:srgbClr val="5F5B69"/>
                </a:solidFill>
                <a:latin typeface="Arial"/>
                <a:cs typeface="Arial"/>
              </a:rPr>
              <a:t>s</a:t>
            </a:r>
            <a:r>
              <a:rPr sz="1050" spc="0" dirty="0" smtClean="0">
                <a:solidFill>
                  <a:srgbClr val="4F485B"/>
                </a:solidFill>
                <a:latin typeface="Arial"/>
                <a:cs typeface="Arial"/>
              </a:rPr>
              <a:t>e </a:t>
            </a:r>
            <a:r>
              <a:rPr sz="1050" spc="-79" dirty="0" smtClean="0">
                <a:solidFill>
                  <a:srgbClr val="4F485B"/>
                </a:solidFill>
                <a:latin typeface="Arial"/>
                <a:cs typeface="Arial"/>
              </a:rPr>
              <a:t> </a:t>
            </a:r>
            <a:r>
              <a:rPr sz="1050" spc="0" dirty="0" smtClean="0">
                <a:solidFill>
                  <a:srgbClr val="5F5B69"/>
                </a:solidFill>
                <a:latin typeface="Arial"/>
                <a:cs typeface="Arial"/>
              </a:rPr>
              <a:t>1</a:t>
            </a:r>
            <a:endParaRPr sz="105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66294" y="4031877"/>
            <a:ext cx="121057" cy="42290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80"/>
              </a:lnSpc>
              <a:spcBef>
                <a:spcPts val="59"/>
              </a:spcBef>
            </a:pPr>
            <a:r>
              <a:rPr sz="1050" spc="0" dirty="0" smtClean="0">
                <a:solidFill>
                  <a:srgbClr val="3E393E"/>
                </a:solidFill>
                <a:latin typeface="Arial"/>
                <a:cs typeface="Arial"/>
              </a:rPr>
              <a:t>•</a:t>
            </a:r>
            <a:endParaRPr sz="1050">
              <a:latin typeface="Arial"/>
              <a:cs typeface="Arial"/>
            </a:endParaRPr>
          </a:p>
          <a:p>
            <a:pPr marL="12700">
              <a:lnSpc>
                <a:spcPct val="95825"/>
              </a:lnSpc>
              <a:spcBef>
                <a:spcPts val="803"/>
              </a:spcBef>
            </a:pPr>
            <a:r>
              <a:rPr sz="1050" spc="0" dirty="0" smtClean="0">
                <a:solidFill>
                  <a:srgbClr val="3E393E"/>
                </a:solidFill>
                <a:latin typeface="Arial"/>
                <a:cs typeface="Arial"/>
              </a:rPr>
              <a:t>•</a:t>
            </a:r>
            <a:endParaRPr sz="105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08628" y="4031877"/>
            <a:ext cx="4099099" cy="16001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80"/>
              </a:lnSpc>
              <a:spcBef>
                <a:spcPts val="59"/>
              </a:spcBef>
            </a:pPr>
            <a:r>
              <a:rPr sz="1050" dirty="0" smtClean="0">
                <a:solidFill>
                  <a:srgbClr val="5F5B69"/>
                </a:solidFill>
                <a:latin typeface="Arial"/>
                <a:cs typeface="Arial"/>
              </a:rPr>
              <a:t>F</a:t>
            </a:r>
            <a:r>
              <a:rPr sz="1050" dirty="0" smtClean="0">
                <a:solidFill>
                  <a:srgbClr val="4F485B"/>
                </a:solidFill>
                <a:latin typeface="Arial"/>
                <a:cs typeface="Arial"/>
              </a:rPr>
              <a:t>a</a:t>
            </a:r>
            <a:r>
              <a:rPr sz="1050" dirty="0" smtClean="0">
                <a:solidFill>
                  <a:srgbClr val="5F5B69"/>
                </a:solidFill>
                <a:latin typeface="Arial"/>
                <a:cs typeface="Arial"/>
              </a:rPr>
              <a:t>stl.o</a:t>
            </a:r>
            <a:r>
              <a:rPr sz="1050" dirty="0" smtClean="0">
                <a:solidFill>
                  <a:srgbClr val="4F485B"/>
                </a:solidFill>
                <a:latin typeface="Arial"/>
                <a:cs typeface="Arial"/>
              </a:rPr>
              <a:t>a</a:t>
            </a:r>
            <a:r>
              <a:rPr sz="1050" dirty="0" smtClean="0">
                <a:solidFill>
                  <a:srgbClr val="5F5B69"/>
                </a:solidFill>
                <a:latin typeface="Arial"/>
                <a:cs typeface="Arial"/>
              </a:rPr>
              <a:t>ri </a:t>
            </a:r>
            <a:r>
              <a:rPr sz="1050" spc="-129" dirty="0" smtClean="0">
                <a:solidFill>
                  <a:srgbClr val="5F5B69"/>
                </a:solidFill>
                <a:latin typeface="Arial"/>
                <a:cs typeface="Arial"/>
              </a:rPr>
              <a:t> </a:t>
            </a:r>
            <a:r>
              <a:rPr sz="1050" spc="0" dirty="0" smtClean="0">
                <a:solidFill>
                  <a:srgbClr val="5F5B69"/>
                </a:solidFill>
                <a:latin typeface="Arial"/>
                <a:cs typeface="Arial"/>
              </a:rPr>
              <a:t>can</a:t>
            </a:r>
            <a:r>
              <a:rPr sz="1050" spc="55" dirty="0" smtClean="0">
                <a:solidFill>
                  <a:srgbClr val="5F5B69"/>
                </a:solidFill>
                <a:latin typeface="Arial"/>
                <a:cs typeface="Arial"/>
              </a:rPr>
              <a:t> </a:t>
            </a:r>
            <a:r>
              <a:rPr sz="1050" spc="0" dirty="0" smtClean="0">
                <a:solidFill>
                  <a:srgbClr val="5F5B69"/>
                </a:solidFill>
                <a:latin typeface="Arial"/>
                <a:cs typeface="Arial"/>
              </a:rPr>
              <a:t>b</a:t>
            </a:r>
            <a:r>
              <a:rPr sz="1050" spc="0" dirty="0" smtClean="0">
                <a:solidFill>
                  <a:srgbClr val="4F485B"/>
                </a:solidFill>
                <a:latin typeface="Arial"/>
                <a:cs typeface="Arial"/>
              </a:rPr>
              <a:t>e</a:t>
            </a:r>
            <a:r>
              <a:rPr sz="1050" spc="108" dirty="0" smtClean="0">
                <a:solidFill>
                  <a:srgbClr val="4F485B"/>
                </a:solidFill>
                <a:latin typeface="Arial"/>
                <a:cs typeface="Arial"/>
              </a:rPr>
              <a:t> </a:t>
            </a:r>
            <a:r>
              <a:rPr sz="1050" spc="0" dirty="0" smtClean="0">
                <a:solidFill>
                  <a:srgbClr val="5F5B69"/>
                </a:solidFill>
                <a:latin typeface="Arial"/>
                <a:cs typeface="Arial"/>
              </a:rPr>
              <a:t>r</a:t>
            </a:r>
            <a:r>
              <a:rPr sz="1050" spc="0" dirty="0" smtClean="0">
                <a:solidFill>
                  <a:srgbClr val="4F485B"/>
                </a:solidFill>
                <a:latin typeface="Arial"/>
                <a:cs typeface="Arial"/>
              </a:rPr>
              <a:t>e</a:t>
            </a:r>
            <a:r>
              <a:rPr sz="1050" spc="0" dirty="0" smtClean="0">
                <a:solidFill>
                  <a:srgbClr val="5F5B69"/>
                </a:solidFill>
                <a:latin typeface="Arial"/>
                <a:cs typeface="Arial"/>
              </a:rPr>
              <a:t>s</a:t>
            </a:r>
            <a:r>
              <a:rPr sz="1050" spc="0" dirty="0" smtClean="0">
                <a:solidFill>
                  <a:srgbClr val="4F485B"/>
                </a:solidFill>
                <a:latin typeface="Arial"/>
                <a:cs typeface="Arial"/>
              </a:rPr>
              <a:t>t</a:t>
            </a:r>
            <a:r>
              <a:rPr sz="1050" spc="0" dirty="0" smtClean="0">
                <a:solidFill>
                  <a:srgbClr val="5F5B69"/>
                </a:solidFill>
                <a:latin typeface="Arial"/>
                <a:cs typeface="Arial"/>
              </a:rPr>
              <a:t>arted </a:t>
            </a:r>
            <a:r>
              <a:rPr sz="1050" spc="-129" dirty="0" smtClean="0">
                <a:solidFill>
                  <a:srgbClr val="5F5B69"/>
                </a:solidFill>
                <a:latin typeface="Arial"/>
                <a:cs typeface="Arial"/>
              </a:rPr>
              <a:t> </a:t>
            </a:r>
            <a:r>
              <a:rPr sz="1050" spc="0" dirty="0" smtClean="0">
                <a:solidFill>
                  <a:srgbClr val="495671"/>
                </a:solidFill>
                <a:latin typeface="Arial"/>
                <a:cs typeface="Arial"/>
              </a:rPr>
              <a:t>f</a:t>
            </a:r>
            <a:r>
              <a:rPr sz="1050" spc="0" dirty="0" smtClean="0">
                <a:solidFill>
                  <a:srgbClr val="5F5B69"/>
                </a:solidFill>
                <a:latin typeface="Arial"/>
                <a:cs typeface="Arial"/>
              </a:rPr>
              <a:t>rom</a:t>
            </a:r>
            <a:r>
              <a:rPr sz="1050" spc="58" dirty="0" smtClean="0">
                <a:solidFill>
                  <a:srgbClr val="5F5B69"/>
                </a:solidFill>
                <a:latin typeface="Arial"/>
                <a:cs typeface="Arial"/>
              </a:rPr>
              <a:t> </a:t>
            </a:r>
            <a:r>
              <a:rPr sz="1050" spc="0" dirty="0" smtClean="0">
                <a:solidFill>
                  <a:srgbClr val="5F5B69"/>
                </a:solidFill>
                <a:latin typeface="Arial"/>
                <a:cs typeface="Arial"/>
              </a:rPr>
              <a:t>pre</a:t>
            </a:r>
            <a:r>
              <a:rPr sz="1050" spc="0" dirty="0" smtClean="0">
                <a:solidFill>
                  <a:srgbClr val="74707C"/>
                </a:solidFill>
                <a:latin typeface="Arial"/>
                <a:cs typeface="Arial"/>
              </a:rPr>
              <a:t>v</a:t>
            </a:r>
            <a:r>
              <a:rPr sz="1050" spc="0" dirty="0" smtClean="0">
                <a:solidFill>
                  <a:srgbClr val="5F5B69"/>
                </a:solidFill>
                <a:latin typeface="Arial"/>
                <a:cs typeface="Arial"/>
              </a:rPr>
              <a:t>ious</a:t>
            </a:r>
            <a:r>
              <a:rPr sz="1050" spc="69" dirty="0" smtClean="0">
                <a:solidFill>
                  <a:srgbClr val="5F5B69"/>
                </a:solidFill>
                <a:latin typeface="Arial"/>
                <a:cs typeface="Arial"/>
              </a:rPr>
              <a:t> </a:t>
            </a:r>
            <a:r>
              <a:rPr sz="1050" spc="0" dirty="0" smtClean="0">
                <a:solidFill>
                  <a:srgbClr val="5F5B69"/>
                </a:solidFill>
                <a:latin typeface="Arial"/>
                <a:cs typeface="Arial"/>
              </a:rPr>
              <a:t>ch</a:t>
            </a:r>
            <a:r>
              <a:rPr sz="1050" spc="0" dirty="0" smtClean="0">
                <a:solidFill>
                  <a:srgbClr val="4F485B"/>
                </a:solidFill>
                <a:latin typeface="Arial"/>
                <a:cs typeface="Arial"/>
              </a:rPr>
              <a:t>e</a:t>
            </a:r>
            <a:r>
              <a:rPr sz="1050" spc="0" dirty="0" smtClean="0">
                <a:solidFill>
                  <a:srgbClr val="5F5B69"/>
                </a:solidFill>
                <a:latin typeface="Arial"/>
                <a:cs typeface="Arial"/>
              </a:rPr>
              <a:t>ckp</a:t>
            </a:r>
            <a:r>
              <a:rPr sz="1050" spc="0" dirty="0" smtClean="0">
                <a:solidFill>
                  <a:srgbClr val="4F485B"/>
                </a:solidFill>
                <a:latin typeface="Arial"/>
                <a:cs typeface="Arial"/>
              </a:rPr>
              <a:t>o</a:t>
            </a:r>
            <a:r>
              <a:rPr sz="1050" spc="0" dirty="0" smtClean="0">
                <a:solidFill>
                  <a:srgbClr val="5F5B69"/>
                </a:solidFill>
                <a:latin typeface="Arial"/>
                <a:cs typeface="Arial"/>
              </a:rPr>
              <a:t>int</a:t>
            </a:r>
            <a:r>
              <a:rPr sz="1050" spc="0" dirty="0" smtClean="0">
                <a:solidFill>
                  <a:srgbClr val="495671"/>
                </a:solidFill>
                <a:latin typeface="Arial"/>
                <a:cs typeface="Arial"/>
              </a:rPr>
              <a:t>.</a:t>
            </a:r>
            <a:endParaRPr sz="105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33776" y="4294767"/>
            <a:ext cx="3605197" cy="16001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80"/>
              </a:lnSpc>
              <a:spcBef>
                <a:spcPts val="59"/>
              </a:spcBef>
            </a:pPr>
            <a:r>
              <a:rPr sz="1050" dirty="0" smtClean="0">
                <a:solidFill>
                  <a:srgbClr val="5F5B69"/>
                </a:solidFill>
                <a:latin typeface="Arial"/>
                <a:cs typeface="Arial"/>
              </a:rPr>
              <a:t>Perform</a:t>
            </a:r>
            <a:r>
              <a:rPr sz="1050" dirty="0" smtClean="0">
                <a:solidFill>
                  <a:srgbClr val="4F485B"/>
                </a:solidFill>
                <a:latin typeface="Arial"/>
                <a:cs typeface="Arial"/>
              </a:rPr>
              <a:t>a</a:t>
            </a:r>
            <a:r>
              <a:rPr sz="1050" dirty="0" smtClean="0">
                <a:solidFill>
                  <a:srgbClr val="5F5B69"/>
                </a:solidFill>
                <a:latin typeface="Arial"/>
                <a:cs typeface="Arial"/>
              </a:rPr>
              <a:t>nce </a:t>
            </a:r>
            <a:r>
              <a:rPr sz="1050" spc="-59" dirty="0" smtClean="0">
                <a:solidFill>
                  <a:srgbClr val="5F5B69"/>
                </a:solidFill>
                <a:latin typeface="Arial"/>
                <a:cs typeface="Arial"/>
              </a:rPr>
              <a:t> </a:t>
            </a:r>
            <a:r>
              <a:rPr sz="1050" spc="0" dirty="0" smtClean="0">
                <a:solidFill>
                  <a:srgbClr val="4F485B"/>
                </a:solidFill>
                <a:latin typeface="Arial"/>
                <a:cs typeface="Arial"/>
              </a:rPr>
              <a:t>N</a:t>
            </a:r>
            <a:r>
              <a:rPr sz="1050" spc="0" dirty="0" smtClean="0">
                <a:solidFill>
                  <a:srgbClr val="5F5B69"/>
                </a:solidFill>
                <a:latin typeface="Arial"/>
                <a:cs typeface="Arial"/>
              </a:rPr>
              <a:t>ot</a:t>
            </a:r>
            <a:r>
              <a:rPr sz="1050" spc="0" dirty="0" smtClean="0">
                <a:solidFill>
                  <a:srgbClr val="4F485B"/>
                </a:solidFill>
                <a:latin typeface="Arial"/>
                <a:cs typeface="Arial"/>
              </a:rPr>
              <a:t>e</a:t>
            </a:r>
            <a:r>
              <a:rPr sz="1050" spc="0" dirty="0" smtClean="0">
                <a:solidFill>
                  <a:srgbClr val="5F5B69"/>
                </a:solidFill>
                <a:latin typeface="Arial"/>
                <a:cs typeface="Arial"/>
              </a:rPr>
              <a:t>: </a:t>
            </a:r>
            <a:r>
              <a:rPr sz="1050" spc="-59" dirty="0" smtClean="0">
                <a:solidFill>
                  <a:srgbClr val="5F5B69"/>
                </a:solidFill>
                <a:latin typeface="Arial"/>
                <a:cs typeface="Arial"/>
              </a:rPr>
              <a:t> </a:t>
            </a:r>
            <a:r>
              <a:rPr sz="1050" spc="0" dirty="0" smtClean="0">
                <a:solidFill>
                  <a:srgbClr val="5F5B69"/>
                </a:solidFill>
                <a:latin typeface="Arial"/>
                <a:cs typeface="Arial"/>
              </a:rPr>
              <a:t>Checkpoin</a:t>
            </a:r>
            <a:r>
              <a:rPr sz="1050" spc="0" dirty="0" smtClean="0">
                <a:solidFill>
                  <a:srgbClr val="4F485B"/>
                </a:solidFill>
                <a:latin typeface="Arial"/>
                <a:cs typeface="Arial"/>
              </a:rPr>
              <a:t>t</a:t>
            </a:r>
            <a:r>
              <a:rPr sz="1050" spc="0" dirty="0" smtClean="0">
                <a:solidFill>
                  <a:srgbClr val="5F5B69"/>
                </a:solidFill>
                <a:latin typeface="Arial"/>
                <a:cs typeface="Arial"/>
              </a:rPr>
              <a:t>s</a:t>
            </a:r>
            <a:r>
              <a:rPr sz="1050" spc="139" dirty="0" smtClean="0">
                <a:solidFill>
                  <a:srgbClr val="5F5B69"/>
                </a:solidFill>
                <a:latin typeface="Arial"/>
                <a:cs typeface="Arial"/>
              </a:rPr>
              <a:t> </a:t>
            </a:r>
            <a:r>
              <a:rPr sz="1050" spc="0" dirty="0" smtClean="0">
                <a:solidFill>
                  <a:srgbClr val="5F5B69"/>
                </a:solidFill>
                <a:latin typeface="Arial"/>
                <a:cs typeface="Arial"/>
              </a:rPr>
              <a:t>slo</a:t>
            </a:r>
            <a:r>
              <a:rPr sz="1050" spc="0" dirty="0" smtClean="0">
                <a:solidFill>
                  <a:srgbClr val="74707C"/>
                </a:solidFill>
                <a:latin typeface="Arial"/>
                <a:cs typeface="Arial"/>
              </a:rPr>
              <a:t>w </a:t>
            </a:r>
            <a:r>
              <a:rPr sz="1050" spc="-129" dirty="0" smtClean="0">
                <a:solidFill>
                  <a:srgbClr val="74707C"/>
                </a:solidFill>
                <a:latin typeface="Arial"/>
                <a:cs typeface="Arial"/>
              </a:rPr>
              <a:t> </a:t>
            </a:r>
            <a:r>
              <a:rPr sz="1050" spc="0" dirty="0" smtClean="0">
                <a:solidFill>
                  <a:srgbClr val="3E393E"/>
                </a:solidFill>
                <a:latin typeface="Arial"/>
                <a:cs typeface="Arial"/>
              </a:rPr>
              <a:t>F</a:t>
            </a:r>
            <a:r>
              <a:rPr sz="1050" spc="0" dirty="0" smtClean="0">
                <a:solidFill>
                  <a:srgbClr val="5F5B69"/>
                </a:solidFill>
                <a:latin typeface="Arial"/>
                <a:cs typeface="Arial"/>
              </a:rPr>
              <a:t>ast</a:t>
            </a:r>
            <a:r>
              <a:rPr sz="1050" spc="0" dirty="0" smtClean="0">
                <a:solidFill>
                  <a:srgbClr val="495671"/>
                </a:solidFill>
                <a:latin typeface="Arial"/>
                <a:cs typeface="Arial"/>
              </a:rPr>
              <a:t>l</a:t>
            </a:r>
            <a:r>
              <a:rPr sz="1050" spc="0" dirty="0" smtClean="0">
                <a:solidFill>
                  <a:srgbClr val="5F5B69"/>
                </a:solidFill>
                <a:latin typeface="Arial"/>
                <a:cs typeface="Arial"/>
              </a:rPr>
              <a:t>o</a:t>
            </a:r>
            <a:r>
              <a:rPr sz="1050" spc="0" dirty="0" smtClean="0">
                <a:solidFill>
                  <a:srgbClr val="4F485B"/>
                </a:solidFill>
                <a:latin typeface="Arial"/>
                <a:cs typeface="Arial"/>
              </a:rPr>
              <a:t>a</a:t>
            </a:r>
            <a:r>
              <a:rPr sz="1050" spc="0" dirty="0" smtClean="0">
                <a:solidFill>
                  <a:srgbClr val="5F5B69"/>
                </a:solidFill>
                <a:latin typeface="Arial"/>
                <a:cs typeface="Arial"/>
              </a:rPr>
              <a:t>d</a:t>
            </a:r>
            <a:endParaRPr sz="10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559651" y="4293738"/>
            <a:ext cx="4012490" cy="16129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90"/>
              </a:lnSpc>
              <a:spcBef>
                <a:spcPts val="59"/>
              </a:spcBef>
            </a:pPr>
            <a:r>
              <a:rPr sz="1050" dirty="0" smtClean="0">
                <a:solidFill>
                  <a:srgbClr val="5F5B69"/>
                </a:solidFill>
                <a:latin typeface="Arial"/>
                <a:cs typeface="Arial"/>
              </a:rPr>
              <a:t>p</a:t>
            </a:r>
            <a:r>
              <a:rPr sz="1050" dirty="0" smtClean="0">
                <a:solidFill>
                  <a:srgbClr val="71AED6"/>
                </a:solidFill>
                <a:latin typeface="Arial"/>
                <a:cs typeface="Arial"/>
              </a:rPr>
              <a:t>,</a:t>
            </a:r>
            <a:r>
              <a:rPr sz="1050" dirty="0" smtClean="0">
                <a:solidFill>
                  <a:srgbClr val="5F5B69"/>
                </a:solidFill>
                <a:latin typeface="Arial"/>
                <a:cs typeface="Arial"/>
              </a:rPr>
              <a:t>r</a:t>
            </a:r>
            <a:r>
              <a:rPr sz="1050" dirty="0" smtClean="0">
                <a:solidFill>
                  <a:srgbClr val="4F485B"/>
                </a:solidFill>
                <a:latin typeface="Arial"/>
                <a:cs typeface="Arial"/>
              </a:rPr>
              <a:t>o</a:t>
            </a:r>
            <a:r>
              <a:rPr sz="1050" dirty="0" smtClean="0">
                <a:solidFill>
                  <a:srgbClr val="5F5B69"/>
                </a:solidFill>
                <a:latin typeface="Arial"/>
                <a:cs typeface="Arial"/>
              </a:rPr>
              <a:t>cess</a:t>
            </a:r>
            <a:r>
              <a:rPr sz="1050" dirty="0" smtClean="0">
                <a:solidFill>
                  <a:srgbClr val="4F485B"/>
                </a:solidFill>
                <a:latin typeface="Arial"/>
                <a:cs typeface="Arial"/>
              </a:rPr>
              <a:t>i</a:t>
            </a:r>
            <a:r>
              <a:rPr sz="1050" dirty="0" smtClean="0">
                <a:solidFill>
                  <a:srgbClr val="8ECBEF"/>
                </a:solidFill>
                <a:latin typeface="Arial"/>
                <a:cs typeface="Arial"/>
              </a:rPr>
              <a:t>1</a:t>
            </a:r>
            <a:r>
              <a:rPr sz="1050" dirty="0" smtClean="0">
                <a:solidFill>
                  <a:srgbClr val="5F5B69"/>
                </a:solidFill>
                <a:latin typeface="Arial"/>
                <a:cs typeface="Arial"/>
              </a:rPr>
              <a:t>ng</a:t>
            </a:r>
            <a:r>
              <a:rPr sz="1050" dirty="0" smtClean="0">
                <a:solidFill>
                  <a:srgbClr val="4F485B"/>
                </a:solidFill>
                <a:latin typeface="Arial"/>
                <a:cs typeface="Arial"/>
              </a:rPr>
              <a:t>-</a:t>
            </a:r>
            <a:r>
              <a:rPr sz="1050" dirty="0" smtClean="0">
                <a:solidFill>
                  <a:srgbClr val="8ECBEF"/>
                </a:solidFill>
                <a:latin typeface="Arial"/>
                <a:cs typeface="Arial"/>
              </a:rPr>
              <a:t>·</a:t>
            </a:r>
            <a:r>
              <a:rPr sz="1050" spc="69" dirty="0" smtClean="0">
                <a:solidFill>
                  <a:srgbClr val="8ECBEF"/>
                </a:solidFill>
                <a:latin typeface="Arial"/>
                <a:cs typeface="Arial"/>
              </a:rPr>
              <a:t> </a:t>
            </a:r>
            <a:r>
              <a:rPr sz="1050" spc="0" dirty="0" smtClean="0">
                <a:solidFill>
                  <a:srgbClr val="5F5B69"/>
                </a:solidFill>
                <a:latin typeface="Arial"/>
                <a:cs typeface="Arial"/>
              </a:rPr>
              <a:t>se</a:t>
            </a:r>
            <a:r>
              <a:rPr sz="1050" spc="0" dirty="0" smtClean="0">
                <a:solidFill>
                  <a:srgbClr val="4F485B"/>
                </a:solidFill>
                <a:latin typeface="Arial"/>
                <a:cs typeface="Arial"/>
              </a:rPr>
              <a:t>t</a:t>
            </a:r>
            <a:r>
              <a:rPr sz="1050" spc="139" dirty="0" smtClean="0">
                <a:solidFill>
                  <a:srgbClr val="4F485B"/>
                </a:solidFill>
                <a:latin typeface="Arial"/>
                <a:cs typeface="Arial"/>
              </a:rPr>
              <a:t> </a:t>
            </a:r>
            <a:r>
              <a:rPr sz="1050" spc="0" dirty="0" smtClean="0">
                <a:solidFill>
                  <a:srgbClr val="5F5B69"/>
                </a:solidFill>
                <a:latin typeface="Arial"/>
                <a:cs typeface="Arial"/>
              </a:rPr>
              <a:t>the </a:t>
            </a:r>
            <a:r>
              <a:rPr sz="1050" spc="-79" dirty="0" smtClean="0">
                <a:solidFill>
                  <a:srgbClr val="5F5B69"/>
                </a:solidFill>
                <a:latin typeface="Arial"/>
                <a:cs typeface="Arial"/>
              </a:rPr>
              <a:t> </a:t>
            </a:r>
            <a:r>
              <a:rPr sz="1050" spc="0" dirty="0" smtClean="0">
                <a:solidFill>
                  <a:srgbClr val="5F5B69"/>
                </a:solidFill>
                <a:latin typeface="Arial"/>
                <a:cs typeface="Arial"/>
              </a:rPr>
              <a:t>C</a:t>
            </a:r>
            <a:r>
              <a:rPr sz="1050" spc="0" dirty="0" smtClean="0">
                <a:solidFill>
                  <a:srgbClr val="4F485B"/>
                </a:solidFill>
                <a:latin typeface="Arial"/>
                <a:cs typeface="Arial"/>
              </a:rPr>
              <a:t>HE</a:t>
            </a:r>
            <a:r>
              <a:rPr sz="1050" spc="0" dirty="0" smtClean="0">
                <a:solidFill>
                  <a:srgbClr val="5F5B69"/>
                </a:solidFill>
                <a:latin typeface="Arial"/>
                <a:cs typeface="Arial"/>
              </a:rPr>
              <a:t>C</a:t>
            </a:r>
            <a:r>
              <a:rPr sz="1050" spc="0" dirty="0" smtClean="0">
                <a:solidFill>
                  <a:srgbClr val="4F485B"/>
                </a:solidFill>
                <a:latin typeface="Arial"/>
                <a:cs typeface="Arial"/>
              </a:rPr>
              <a:t>KP</a:t>
            </a:r>
            <a:r>
              <a:rPr sz="1050" spc="0" dirty="0" smtClean="0">
                <a:solidFill>
                  <a:srgbClr val="5F5B69"/>
                </a:solidFill>
                <a:latin typeface="Arial"/>
                <a:cs typeface="Arial"/>
              </a:rPr>
              <a:t>O</a:t>
            </a:r>
            <a:r>
              <a:rPr sz="1050" spc="108" dirty="0" smtClean="0">
                <a:solidFill>
                  <a:srgbClr val="5F5B69"/>
                </a:solidFill>
                <a:latin typeface="Arial"/>
                <a:cs typeface="Arial"/>
              </a:rPr>
              <a:t> </a:t>
            </a:r>
            <a:r>
              <a:rPr sz="1050" b="1" spc="0" dirty="0" smtClean="0">
                <a:solidFill>
                  <a:srgbClr val="5F5B69"/>
                </a:solidFill>
                <a:latin typeface="Arial"/>
                <a:cs typeface="Arial"/>
              </a:rPr>
              <a:t>N</a:t>
            </a:r>
            <a:r>
              <a:rPr sz="1050" b="1" spc="0" dirty="0" smtClean="0">
                <a:solidFill>
                  <a:srgbClr val="4F485B"/>
                </a:solidFill>
                <a:latin typeface="Arial"/>
                <a:cs typeface="Arial"/>
              </a:rPr>
              <a:t>T</a:t>
            </a:r>
            <a:r>
              <a:rPr sz="1050" b="1" spc="96" dirty="0" smtClean="0">
                <a:solidFill>
                  <a:srgbClr val="4F485B"/>
                </a:solidFill>
                <a:latin typeface="Arial"/>
                <a:cs typeface="Arial"/>
              </a:rPr>
              <a:t> </a:t>
            </a:r>
            <a:r>
              <a:rPr sz="1050" spc="0" dirty="0" smtClean="0">
                <a:solidFill>
                  <a:srgbClr val="E6B170"/>
                </a:solidFill>
                <a:latin typeface="Arial"/>
                <a:cs typeface="Arial"/>
              </a:rPr>
              <a:t>l</a:t>
            </a:r>
            <a:r>
              <a:rPr sz="1050" spc="0" dirty="0" smtClean="0">
                <a:solidFill>
                  <a:srgbClr val="2A2B50"/>
                </a:solidFill>
                <a:latin typeface="Arial"/>
                <a:cs typeface="Arial"/>
              </a:rPr>
              <a:t>l</a:t>
            </a:r>
            <a:r>
              <a:rPr sz="1050" spc="0" dirty="0" smtClean="0">
                <a:solidFill>
                  <a:srgbClr val="8ECBEF"/>
                </a:solidFill>
                <a:latin typeface="Arial"/>
                <a:cs typeface="Arial"/>
              </a:rPr>
              <a:t>l</a:t>
            </a:r>
            <a:r>
              <a:rPr sz="1050" spc="0" dirty="0" smtClean="0">
                <a:solidFill>
                  <a:srgbClr val="5F5B69"/>
                </a:solidFill>
                <a:latin typeface="Arial"/>
                <a:cs typeface="Arial"/>
              </a:rPr>
              <a:t>arg</a:t>
            </a:r>
            <a:r>
              <a:rPr sz="1050" spc="0" dirty="0" smtClean="0">
                <a:solidFill>
                  <a:srgbClr val="4F485B"/>
                </a:solidFill>
                <a:latin typeface="Arial"/>
                <a:cs typeface="Arial"/>
              </a:rPr>
              <a:t>e </a:t>
            </a:r>
            <a:r>
              <a:rPr sz="1050" spc="-129" dirty="0" smtClean="0">
                <a:solidFill>
                  <a:srgbClr val="4F485B"/>
                </a:solidFill>
                <a:latin typeface="Arial"/>
                <a:cs typeface="Arial"/>
              </a:rPr>
              <a:t> </a:t>
            </a:r>
            <a:r>
              <a:rPr sz="1050" spc="0" dirty="0" smtClean="0">
                <a:solidFill>
                  <a:srgbClr val="4F485B"/>
                </a:solidFill>
                <a:latin typeface="Arial"/>
                <a:cs typeface="Arial"/>
              </a:rPr>
              <a:t>e</a:t>
            </a:r>
            <a:r>
              <a:rPr sz="1050" spc="0" dirty="0" smtClean="0">
                <a:solidFill>
                  <a:srgbClr val="5F5B69"/>
                </a:solidFill>
                <a:latin typeface="Arial"/>
                <a:cs typeface="Arial"/>
              </a:rPr>
              <a:t>n</a:t>
            </a:r>
            <a:r>
              <a:rPr sz="1050" spc="0" dirty="0" smtClean="0">
                <a:solidFill>
                  <a:srgbClr val="4F485B"/>
                </a:solidFill>
                <a:latin typeface="Arial"/>
                <a:cs typeface="Arial"/>
              </a:rPr>
              <a:t>o</a:t>
            </a:r>
            <a:r>
              <a:rPr sz="1050" spc="0" dirty="0" smtClean="0">
                <a:solidFill>
                  <a:srgbClr val="5F5B69"/>
                </a:solidFill>
                <a:latin typeface="Arial"/>
                <a:cs typeface="Arial"/>
              </a:rPr>
              <a:t>ugh</a:t>
            </a:r>
            <a:r>
              <a:rPr sz="1050" spc="58" dirty="0" smtClean="0">
                <a:solidFill>
                  <a:srgbClr val="5F5B69"/>
                </a:solidFill>
                <a:latin typeface="Arial"/>
                <a:cs typeface="Arial"/>
              </a:rPr>
              <a:t> </a:t>
            </a:r>
            <a:r>
              <a:rPr sz="1050" spc="0" dirty="0" smtClean="0">
                <a:solidFill>
                  <a:srgbClr val="4F485B"/>
                </a:solidFill>
                <a:latin typeface="Arial"/>
                <a:cs typeface="Arial"/>
              </a:rPr>
              <a:t>t</a:t>
            </a:r>
            <a:r>
              <a:rPr sz="1050" spc="0" dirty="0" smtClean="0">
                <a:solidFill>
                  <a:srgbClr val="5F5B69"/>
                </a:solidFill>
                <a:latin typeface="Arial"/>
                <a:cs typeface="Arial"/>
              </a:rPr>
              <a:t>ha</a:t>
            </a:r>
            <a:r>
              <a:rPr sz="1050" spc="0" dirty="0" smtClean="0">
                <a:solidFill>
                  <a:srgbClr val="4F485B"/>
                </a:solidFill>
                <a:latin typeface="Arial"/>
                <a:cs typeface="Arial"/>
              </a:rPr>
              <a:t>t</a:t>
            </a:r>
            <a:endParaRPr sz="105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650694" y="4444843"/>
            <a:ext cx="906363" cy="16764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240"/>
              </a:lnSpc>
              <a:spcBef>
                <a:spcPts val="62"/>
              </a:spcBef>
            </a:pPr>
            <a:r>
              <a:rPr sz="1050" spc="0" dirty="0" smtClean="0">
                <a:solidFill>
                  <a:srgbClr val="5F5B69"/>
                </a:solidFill>
                <a:latin typeface="Arial"/>
                <a:cs typeface="Arial"/>
              </a:rPr>
              <a:t>eve</a:t>
            </a:r>
            <a:r>
              <a:rPr sz="1050" spc="0" dirty="0" smtClean="0">
                <a:solidFill>
                  <a:srgbClr val="495671"/>
                </a:solidFill>
                <a:latin typeface="Arial"/>
                <a:cs typeface="Arial"/>
              </a:rPr>
              <a:t>r</a:t>
            </a:r>
            <a:r>
              <a:rPr sz="1050" spc="0" dirty="0" smtClean="0">
                <a:solidFill>
                  <a:srgbClr val="5F5B69"/>
                </a:solidFill>
                <a:latin typeface="Arial"/>
                <a:cs typeface="Arial"/>
              </a:rPr>
              <a:t>y</a:t>
            </a:r>
            <a:r>
              <a:rPr sz="1050" spc="93" dirty="0" smtClean="0">
                <a:solidFill>
                  <a:srgbClr val="5F5B69"/>
                </a:solidFill>
                <a:latin typeface="Arial"/>
                <a:cs typeface="Arial"/>
              </a:rPr>
              <a:t> </a:t>
            </a:r>
            <a:r>
              <a:rPr sz="1100" spc="0" dirty="0" smtClean="0">
                <a:solidFill>
                  <a:srgbClr val="4F485B"/>
                </a:solidFill>
                <a:latin typeface="Times New Roman"/>
                <a:cs typeface="Times New Roman"/>
              </a:rPr>
              <a:t>1</a:t>
            </a:r>
            <a:r>
              <a:rPr sz="1100" spc="0" dirty="0" smtClean="0">
                <a:solidFill>
                  <a:srgbClr val="5F5B69"/>
                </a:solidFill>
                <a:latin typeface="Times New Roman"/>
                <a:cs typeface="Times New Roman"/>
              </a:rPr>
              <a:t>0</a:t>
            </a:r>
            <a:r>
              <a:rPr sz="1100" spc="104" dirty="0" smtClean="0">
                <a:solidFill>
                  <a:srgbClr val="5F5B69"/>
                </a:solidFill>
                <a:latin typeface="Times New Roman"/>
                <a:cs typeface="Times New Roman"/>
              </a:rPr>
              <a:t> </a:t>
            </a:r>
            <a:r>
              <a:rPr sz="1050" spc="0" dirty="0" smtClean="0">
                <a:solidFill>
                  <a:srgbClr val="5F5B69"/>
                </a:solidFill>
                <a:latin typeface="Arial"/>
                <a:cs typeface="Arial"/>
              </a:rPr>
              <a:t>t</a:t>
            </a:r>
            <a:r>
              <a:rPr sz="1050" spc="0" dirty="0" smtClean="0">
                <a:solidFill>
                  <a:srgbClr val="4F485B"/>
                </a:solidFill>
                <a:latin typeface="Arial"/>
                <a:cs typeface="Arial"/>
              </a:rPr>
              <a:t>o</a:t>
            </a:r>
            <a:endParaRPr sz="105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576596" y="4444843"/>
            <a:ext cx="215913" cy="16764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240"/>
              </a:lnSpc>
              <a:spcBef>
                <a:spcPts val="62"/>
              </a:spcBef>
            </a:pPr>
            <a:r>
              <a:rPr sz="1100" spc="0" dirty="0" smtClean="0">
                <a:solidFill>
                  <a:srgbClr val="4F485B"/>
                </a:solidFill>
                <a:latin typeface="Times New Roman"/>
                <a:cs typeface="Times New Roman"/>
              </a:rPr>
              <a:t>1</a:t>
            </a:r>
            <a:r>
              <a:rPr sz="1100" spc="0" dirty="0" smtClean="0">
                <a:solidFill>
                  <a:srgbClr val="5F5B69"/>
                </a:solidFill>
                <a:latin typeface="Times New Roman"/>
                <a:cs typeface="Times New Roman"/>
              </a:rPr>
              <a:t>5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809786" y="4444040"/>
            <a:ext cx="703020" cy="16763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240"/>
              </a:lnSpc>
              <a:spcBef>
                <a:spcPts val="62"/>
              </a:spcBef>
            </a:pPr>
            <a:r>
              <a:rPr sz="1100" dirty="0" smtClean="0">
                <a:solidFill>
                  <a:srgbClr val="5F5B69"/>
                </a:solidFill>
                <a:latin typeface="Arial"/>
                <a:cs typeface="Arial"/>
              </a:rPr>
              <a:t>minutes.</a:t>
            </a:r>
            <a:endParaRPr sz="11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99484" y="4450215"/>
            <a:ext cx="1730530" cy="32457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80"/>
              </a:lnSpc>
              <a:spcBef>
                <a:spcPts val="59"/>
              </a:spcBef>
            </a:pPr>
            <a:r>
              <a:rPr sz="1050" dirty="0" smtClean="0">
                <a:solidFill>
                  <a:srgbClr val="5F5B69"/>
                </a:solidFill>
                <a:latin typeface="Arial"/>
                <a:cs typeface="Arial"/>
              </a:rPr>
              <a:t>ch</a:t>
            </a:r>
            <a:r>
              <a:rPr sz="1050" dirty="0" smtClean="0">
                <a:solidFill>
                  <a:srgbClr val="4F485B"/>
                </a:solidFill>
                <a:latin typeface="Arial"/>
                <a:cs typeface="Arial"/>
              </a:rPr>
              <a:t>e</a:t>
            </a:r>
            <a:r>
              <a:rPr sz="1050" dirty="0" smtClean="0">
                <a:solidFill>
                  <a:srgbClr val="5F5B69"/>
                </a:solidFill>
                <a:latin typeface="Arial"/>
                <a:cs typeface="Arial"/>
              </a:rPr>
              <a:t>ckpoints </a:t>
            </a:r>
            <a:r>
              <a:rPr sz="1050" spc="-79" dirty="0" smtClean="0">
                <a:solidFill>
                  <a:srgbClr val="5F5B69"/>
                </a:solidFill>
                <a:latin typeface="Arial"/>
                <a:cs typeface="Arial"/>
              </a:rPr>
              <a:t> </a:t>
            </a:r>
            <a:r>
              <a:rPr sz="1050" spc="0" dirty="0" smtClean="0">
                <a:solidFill>
                  <a:srgbClr val="4F485B"/>
                </a:solidFill>
                <a:latin typeface="Arial"/>
                <a:cs typeface="Arial"/>
              </a:rPr>
              <a:t>a</a:t>
            </a:r>
            <a:r>
              <a:rPr sz="1050" spc="0" dirty="0" smtClean="0">
                <a:solidFill>
                  <a:srgbClr val="495671"/>
                </a:solidFill>
                <a:latin typeface="Arial"/>
                <a:cs typeface="Arial"/>
              </a:rPr>
              <a:t>r</a:t>
            </a:r>
            <a:r>
              <a:rPr sz="1050" spc="0" dirty="0" smtClean="0">
                <a:solidFill>
                  <a:srgbClr val="5F5B69"/>
                </a:solidFill>
                <a:latin typeface="Arial"/>
                <a:cs typeface="Arial"/>
              </a:rPr>
              <a:t>e</a:t>
            </a:r>
            <a:r>
              <a:rPr sz="1050" spc="84" dirty="0" smtClean="0">
                <a:solidFill>
                  <a:srgbClr val="5F5B69"/>
                </a:solidFill>
                <a:latin typeface="Arial"/>
                <a:cs typeface="Arial"/>
              </a:rPr>
              <a:t> </a:t>
            </a:r>
            <a:r>
              <a:rPr sz="1050" spc="0" dirty="0" smtClean="0">
                <a:solidFill>
                  <a:srgbClr val="5F5B69"/>
                </a:solidFill>
                <a:latin typeface="Arial"/>
                <a:cs typeface="Arial"/>
              </a:rPr>
              <a:t>t</a:t>
            </a:r>
            <a:r>
              <a:rPr sz="1050" spc="0" dirty="0" smtClean="0">
                <a:solidFill>
                  <a:srgbClr val="4F485B"/>
                </a:solidFill>
                <a:latin typeface="Arial"/>
                <a:cs typeface="Arial"/>
              </a:rPr>
              <a:t>a</a:t>
            </a:r>
            <a:r>
              <a:rPr sz="1050" spc="0" dirty="0" smtClean="0">
                <a:solidFill>
                  <a:srgbClr val="5F5B69"/>
                </a:solidFill>
                <a:latin typeface="Arial"/>
                <a:cs typeface="Arial"/>
              </a:rPr>
              <a:t>ken</a:t>
            </a:r>
            <a:endParaRPr sz="1050">
              <a:latin typeface="Arial"/>
              <a:cs typeface="Arial"/>
            </a:endParaRPr>
          </a:p>
          <a:p>
            <a:pPr marL="12700" marR="20193">
              <a:lnSpc>
                <a:spcPct val="95825"/>
              </a:lnSpc>
            </a:pPr>
            <a:r>
              <a:rPr sz="1050" spc="0" dirty="0" smtClean="0">
                <a:solidFill>
                  <a:srgbClr val="495671"/>
                </a:solidFill>
                <a:latin typeface="Arial"/>
                <a:cs typeface="Arial"/>
              </a:rPr>
              <a:t>t</a:t>
            </a:r>
            <a:r>
              <a:rPr sz="1050" spc="0" dirty="0" smtClean="0">
                <a:solidFill>
                  <a:srgbClr val="5F5B69"/>
                </a:solidFill>
                <a:latin typeface="Arial"/>
                <a:cs typeface="Arial"/>
              </a:rPr>
              <a:t>han</a:t>
            </a:r>
            <a:r>
              <a:rPr sz="1050" spc="126" dirty="0" smtClean="0">
                <a:solidFill>
                  <a:srgbClr val="5F5B69"/>
                </a:solidFill>
                <a:latin typeface="Arial"/>
                <a:cs typeface="Arial"/>
              </a:rPr>
              <a:t> </a:t>
            </a:r>
            <a:r>
              <a:rPr sz="1100" spc="0" dirty="0" smtClean="0">
                <a:solidFill>
                  <a:srgbClr val="4F485B"/>
                </a:solidFill>
                <a:latin typeface="Times New Roman"/>
                <a:cs typeface="Times New Roman"/>
              </a:rPr>
              <a:t>1</a:t>
            </a:r>
            <a:r>
              <a:rPr sz="1100" spc="0" dirty="0" smtClean="0">
                <a:solidFill>
                  <a:srgbClr val="5F5B69"/>
                </a:solidFill>
                <a:latin typeface="Times New Roman"/>
                <a:cs typeface="Times New Roman"/>
              </a:rPr>
              <a:t>00</a:t>
            </a:r>
            <a:r>
              <a:rPr sz="1100" spc="0" dirty="0" smtClean="0">
                <a:solidFill>
                  <a:srgbClr val="74707C"/>
                </a:solidFill>
                <a:latin typeface="Times New Roman"/>
                <a:cs typeface="Times New Roman"/>
              </a:rPr>
              <a:t>:,</a:t>
            </a:r>
            <a:r>
              <a:rPr sz="1100" spc="0" dirty="0" smtClean="0">
                <a:solidFill>
                  <a:srgbClr val="5F5B69"/>
                </a:solidFill>
                <a:latin typeface="Times New Roman"/>
                <a:cs typeface="Times New Roman"/>
              </a:rPr>
              <a:t>000</a:t>
            </a:r>
            <a:r>
              <a:rPr sz="1100" spc="0" dirty="0" smtClean="0">
                <a:solidFill>
                  <a:srgbClr val="785B5E"/>
                </a:solidFill>
                <a:latin typeface="Times New Roman"/>
                <a:cs typeface="Times New Roman"/>
              </a:rPr>
              <a:t>.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577941" y="4450215"/>
            <a:ext cx="2599361" cy="16001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80"/>
              </a:lnSpc>
              <a:spcBef>
                <a:spcPts val="59"/>
              </a:spcBef>
            </a:pPr>
            <a:r>
              <a:rPr sz="1050" dirty="0" smtClean="0">
                <a:solidFill>
                  <a:srgbClr val="5F5B69"/>
                </a:solidFill>
                <a:latin typeface="Arial"/>
                <a:cs typeface="Arial"/>
              </a:rPr>
              <a:t>Usiua</a:t>
            </a:r>
            <a:r>
              <a:rPr sz="1050" dirty="0" smtClean="0">
                <a:solidFill>
                  <a:srgbClr val="495671"/>
                </a:solidFill>
                <a:latin typeface="Arial"/>
                <a:cs typeface="Arial"/>
              </a:rPr>
              <a:t>l</a:t>
            </a:r>
            <a:r>
              <a:rPr sz="1050" dirty="0" smtClean="0">
                <a:solidFill>
                  <a:srgbClr val="E6B170"/>
                </a:solidFill>
                <a:latin typeface="Arial"/>
                <a:cs typeface="Arial"/>
              </a:rPr>
              <a:t>l</a:t>
            </a:r>
            <a:r>
              <a:rPr sz="1050" dirty="0" smtClean="0">
                <a:solidFill>
                  <a:srgbClr val="5F5B69"/>
                </a:solidFill>
                <a:latin typeface="Arial"/>
                <a:cs typeface="Arial"/>
              </a:rPr>
              <a:t>ly</a:t>
            </a:r>
            <a:r>
              <a:rPr sz="1050" dirty="0" smtClean="0">
                <a:solidFill>
                  <a:srgbClr val="74707C"/>
                </a:solidFill>
                <a:latin typeface="Arial"/>
                <a:cs typeface="Arial"/>
              </a:rPr>
              <a:t>:r</a:t>
            </a:r>
            <a:r>
              <a:rPr sz="1050" spc="139" dirty="0" smtClean="0">
                <a:solidFill>
                  <a:srgbClr val="74707C"/>
                </a:solidFill>
                <a:latin typeface="Arial"/>
                <a:cs typeface="Arial"/>
              </a:rPr>
              <a:t> </a:t>
            </a:r>
            <a:r>
              <a:rPr sz="1050" spc="0" dirty="0" smtClean="0">
                <a:solidFill>
                  <a:srgbClr val="4F485B"/>
                </a:solidFill>
                <a:latin typeface="Arial"/>
                <a:cs typeface="Arial"/>
              </a:rPr>
              <a:t>t</a:t>
            </a:r>
            <a:r>
              <a:rPr sz="1050" spc="0" dirty="0" smtClean="0">
                <a:solidFill>
                  <a:srgbClr val="5F5B69"/>
                </a:solidFill>
                <a:latin typeface="Arial"/>
                <a:cs typeface="Arial"/>
              </a:rPr>
              <a:t>h</a:t>
            </a:r>
            <a:r>
              <a:rPr sz="1050" spc="0" dirty="0" smtClean="0">
                <a:solidFill>
                  <a:srgbClr val="495671"/>
                </a:solidFill>
                <a:latin typeface="Arial"/>
                <a:cs typeface="Arial"/>
              </a:rPr>
              <a:t>i</a:t>
            </a:r>
            <a:r>
              <a:rPr sz="1050" spc="0" dirty="0" smtClean="0">
                <a:solidFill>
                  <a:srgbClr val="5F5B69"/>
                </a:solidFill>
                <a:latin typeface="Arial"/>
                <a:cs typeface="Arial"/>
              </a:rPr>
              <a:t>s</a:t>
            </a:r>
            <a:r>
              <a:rPr sz="1050" spc="61" dirty="0" smtClean="0">
                <a:solidFill>
                  <a:srgbClr val="5F5B69"/>
                </a:solidFill>
                <a:latin typeface="Arial"/>
                <a:cs typeface="Arial"/>
              </a:rPr>
              <a:t> </a:t>
            </a:r>
            <a:r>
              <a:rPr sz="1050" spc="0" dirty="0" smtClean="0">
                <a:solidFill>
                  <a:srgbClr val="5F5B69"/>
                </a:solidFill>
                <a:latin typeface="Arial"/>
                <a:cs typeface="Arial"/>
              </a:rPr>
              <a:t>requ</a:t>
            </a:r>
            <a:r>
              <a:rPr sz="1050" spc="0" dirty="0" smtClean="0">
                <a:solidFill>
                  <a:srgbClr val="495671"/>
                </a:solidFill>
                <a:latin typeface="Arial"/>
                <a:cs typeface="Arial"/>
              </a:rPr>
              <a:t>i</a:t>
            </a:r>
            <a:r>
              <a:rPr sz="1050" spc="0" dirty="0" smtClean="0">
                <a:solidFill>
                  <a:srgbClr val="5F5B69"/>
                </a:solidFill>
                <a:latin typeface="Arial"/>
                <a:cs typeface="Arial"/>
              </a:rPr>
              <a:t>res </a:t>
            </a:r>
            <a:r>
              <a:rPr sz="1050" spc="-129" dirty="0" smtClean="0">
                <a:solidFill>
                  <a:srgbClr val="5F5B69"/>
                </a:solidFill>
                <a:latin typeface="Arial"/>
                <a:cs typeface="Arial"/>
              </a:rPr>
              <a:t> </a:t>
            </a:r>
            <a:r>
              <a:rPr sz="1050" spc="0" dirty="0" smtClean="0">
                <a:solidFill>
                  <a:srgbClr val="5F5B69"/>
                </a:solidFill>
                <a:latin typeface="Arial"/>
                <a:cs typeface="Arial"/>
              </a:rPr>
              <a:t>a</a:t>
            </a:r>
            <a:r>
              <a:rPr sz="1050" spc="149" dirty="0" smtClean="0">
                <a:solidFill>
                  <a:srgbClr val="5F5B69"/>
                </a:solidFill>
                <a:latin typeface="Arial"/>
                <a:cs typeface="Arial"/>
              </a:rPr>
              <a:t> </a:t>
            </a:r>
            <a:r>
              <a:rPr sz="1050" spc="0" dirty="0" smtClean="0">
                <a:solidFill>
                  <a:srgbClr val="5F5B69"/>
                </a:solidFill>
                <a:latin typeface="Arial"/>
                <a:cs typeface="Arial"/>
              </a:rPr>
              <a:t>C</a:t>
            </a:r>
            <a:r>
              <a:rPr sz="1050" spc="0" dirty="0" smtClean="0">
                <a:solidFill>
                  <a:srgbClr val="4F485B"/>
                </a:solidFill>
                <a:latin typeface="Arial"/>
                <a:cs typeface="Arial"/>
              </a:rPr>
              <a:t>HE</a:t>
            </a:r>
            <a:r>
              <a:rPr sz="1050" spc="0" dirty="0" smtClean="0">
                <a:solidFill>
                  <a:srgbClr val="5F5B69"/>
                </a:solidFill>
                <a:latin typeface="Arial"/>
                <a:cs typeface="Arial"/>
              </a:rPr>
              <a:t>C</a:t>
            </a:r>
            <a:r>
              <a:rPr sz="1050" spc="0" dirty="0" smtClean="0">
                <a:solidFill>
                  <a:srgbClr val="495671"/>
                </a:solidFill>
                <a:latin typeface="Arial"/>
                <a:cs typeface="Arial"/>
              </a:rPr>
              <a:t>K</a:t>
            </a:r>
            <a:r>
              <a:rPr sz="1050" spc="0" dirty="0" smtClean="0">
                <a:solidFill>
                  <a:srgbClr val="5F5B69"/>
                </a:solidFill>
                <a:latin typeface="Arial"/>
                <a:cs typeface="Arial"/>
              </a:rPr>
              <a:t>PO</a:t>
            </a:r>
            <a:r>
              <a:rPr sz="1050" spc="0" dirty="0" smtClean="0">
                <a:solidFill>
                  <a:srgbClr val="785B5E"/>
                </a:solidFill>
                <a:latin typeface="Arial"/>
                <a:cs typeface="Arial"/>
              </a:rPr>
              <a:t>I</a:t>
            </a:r>
            <a:endParaRPr sz="10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273342" y="4449186"/>
            <a:ext cx="1570664" cy="16129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90"/>
              </a:lnSpc>
              <a:spcBef>
                <a:spcPts val="59"/>
              </a:spcBef>
            </a:pPr>
            <a:r>
              <a:rPr sz="1050" b="1" spc="0" dirty="0" smtClean="0">
                <a:solidFill>
                  <a:srgbClr val="4F485B"/>
                </a:solidFill>
                <a:latin typeface="Arial"/>
                <a:cs typeface="Arial"/>
              </a:rPr>
              <a:t>T</a:t>
            </a:r>
            <a:r>
              <a:rPr sz="1050" b="1" spc="165" dirty="0" smtClean="0">
                <a:solidFill>
                  <a:srgbClr val="4F485B"/>
                </a:solidFill>
                <a:latin typeface="Arial"/>
                <a:cs typeface="Arial"/>
              </a:rPr>
              <a:t> </a:t>
            </a:r>
            <a:r>
              <a:rPr sz="1050" spc="0" dirty="0" smtClean="0">
                <a:solidFill>
                  <a:srgbClr val="5F5B69"/>
                </a:solidFill>
                <a:latin typeface="Arial"/>
                <a:cs typeface="Arial"/>
              </a:rPr>
              <a:t>v</a:t>
            </a:r>
            <a:r>
              <a:rPr sz="1050" spc="0" dirty="0" smtClean="0">
                <a:solidFill>
                  <a:srgbClr val="4F485B"/>
                </a:solidFill>
                <a:latin typeface="Arial"/>
                <a:cs typeface="Arial"/>
              </a:rPr>
              <a:t>a</a:t>
            </a:r>
            <a:r>
              <a:rPr sz="1050" spc="0" dirty="0" smtClean="0">
                <a:solidFill>
                  <a:srgbClr val="495671"/>
                </a:solidFill>
                <a:latin typeface="Arial"/>
                <a:cs typeface="Arial"/>
              </a:rPr>
              <a:t>l</a:t>
            </a:r>
            <a:r>
              <a:rPr sz="1050" spc="0" dirty="0" smtClean="0">
                <a:solidFill>
                  <a:srgbClr val="5F5B69"/>
                </a:solidFill>
                <a:latin typeface="Arial"/>
                <a:cs typeface="Arial"/>
              </a:rPr>
              <a:t>ue </a:t>
            </a:r>
            <a:r>
              <a:rPr sz="1050" spc="-129" dirty="0" smtClean="0">
                <a:solidFill>
                  <a:srgbClr val="5F5B69"/>
                </a:solidFill>
                <a:latin typeface="Arial"/>
                <a:cs typeface="Arial"/>
              </a:rPr>
              <a:t> </a:t>
            </a:r>
            <a:r>
              <a:rPr sz="1050" spc="0" dirty="0" smtClean="0">
                <a:solidFill>
                  <a:srgbClr val="5F5B69"/>
                </a:solidFill>
                <a:latin typeface="Arial"/>
                <a:cs typeface="Arial"/>
              </a:rPr>
              <a:t>much</a:t>
            </a:r>
            <a:r>
              <a:rPr sz="1050" spc="245" dirty="0" smtClean="0">
                <a:solidFill>
                  <a:srgbClr val="5F5B69"/>
                </a:solidFill>
                <a:latin typeface="Arial"/>
                <a:cs typeface="Arial"/>
              </a:rPr>
              <a:t> </a:t>
            </a:r>
            <a:r>
              <a:rPr sz="1050" spc="0" dirty="0" smtClean="0">
                <a:solidFill>
                  <a:srgbClr val="495671"/>
                </a:solidFill>
                <a:latin typeface="Arial"/>
                <a:cs typeface="Arial"/>
              </a:rPr>
              <a:t>l</a:t>
            </a:r>
            <a:r>
              <a:rPr sz="1050" spc="0" dirty="0" smtClean="0">
                <a:solidFill>
                  <a:srgbClr val="5F5B69"/>
                </a:solidFill>
                <a:latin typeface="Arial"/>
                <a:cs typeface="Arial"/>
              </a:rPr>
              <a:t>arg</a:t>
            </a:r>
            <a:r>
              <a:rPr sz="1050" spc="0" dirty="0" smtClean="0">
                <a:solidFill>
                  <a:srgbClr val="4F485B"/>
                </a:solidFill>
                <a:latin typeface="Arial"/>
                <a:cs typeface="Arial"/>
              </a:rPr>
              <a:t>e</a:t>
            </a:r>
            <a:r>
              <a:rPr sz="1050" spc="0" dirty="0" smtClean="0">
                <a:solidFill>
                  <a:srgbClr val="495671"/>
                </a:solidFill>
                <a:latin typeface="Arial"/>
                <a:cs typeface="Arial"/>
              </a:rPr>
              <a:t>r</a:t>
            </a:r>
            <a:endParaRPr sz="10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34798" y="6450071"/>
            <a:ext cx="1423583" cy="3464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396777">
              <a:lnSpc>
                <a:spcPts val="1850"/>
              </a:lnSpc>
              <a:spcBef>
                <a:spcPts val="92"/>
              </a:spcBef>
            </a:pPr>
            <a:r>
              <a:rPr sz="1700" dirty="0" smtClean="0">
                <a:solidFill>
                  <a:srgbClr val="03488E"/>
                </a:solidFill>
                <a:latin typeface="Times New Roman"/>
                <a:cs typeface="Times New Roman"/>
              </a:rPr>
              <a:t>Cap</a:t>
            </a:r>
            <a:r>
              <a:rPr sz="1700" dirty="0" smtClean="0">
                <a:solidFill>
                  <a:srgbClr val="0699CB"/>
                </a:solidFill>
                <a:latin typeface="Times New Roman"/>
                <a:cs typeface="Times New Roman"/>
              </a:rPr>
              <a:t>gemmi</a:t>
            </a:r>
            <a:endParaRPr sz="1700">
              <a:latin typeface="Times New Roman"/>
              <a:cs typeface="Times New Roman"/>
            </a:endParaRPr>
          </a:p>
          <a:p>
            <a:pPr marL="12700" marR="32766">
              <a:lnSpc>
                <a:spcPct val="95825"/>
              </a:lnSpc>
              <a:spcBef>
                <a:spcPts val="227"/>
              </a:spcBef>
            </a:pPr>
            <a:r>
              <a:rPr sz="400" dirty="0" smtClean="0">
                <a:solidFill>
                  <a:srgbClr val="24619C"/>
                </a:solidFill>
                <a:latin typeface="Arial"/>
                <a:cs typeface="Arial"/>
              </a:rPr>
              <a:t>CON</a:t>
            </a:r>
            <a:r>
              <a:rPr sz="400" spc="50" dirty="0" smtClean="0">
                <a:solidFill>
                  <a:srgbClr val="2461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4619C"/>
                </a:solidFill>
                <a:latin typeface="Arial"/>
                <a:cs typeface="Arial"/>
              </a:rPr>
              <a:t>5 </a:t>
            </a:r>
            <a:r>
              <a:rPr sz="400" spc="1" dirty="0" smtClean="0">
                <a:solidFill>
                  <a:srgbClr val="2461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4619C"/>
                </a:solidFill>
                <a:latin typeface="Arial"/>
                <a:cs typeface="Arial"/>
              </a:rPr>
              <a:t>ULT</a:t>
            </a:r>
            <a:r>
              <a:rPr sz="400" spc="50" dirty="0" smtClean="0">
                <a:solidFill>
                  <a:srgbClr val="2461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4619C"/>
                </a:solidFill>
                <a:latin typeface="Arial"/>
                <a:cs typeface="Arial"/>
              </a:rPr>
              <a:t>I    </a:t>
            </a:r>
            <a:r>
              <a:rPr sz="400" spc="4" dirty="0" smtClean="0">
                <a:solidFill>
                  <a:srgbClr val="2461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4619C"/>
                </a:solidFill>
                <a:latin typeface="Arial"/>
                <a:cs typeface="Arial"/>
              </a:rPr>
              <a:t>NG</a:t>
            </a:r>
            <a:r>
              <a:rPr sz="400" spc="0" dirty="0" smtClean="0">
                <a:solidFill>
                  <a:srgbClr val="4F7FAF"/>
                </a:solidFill>
                <a:latin typeface="Arial"/>
                <a:cs typeface="Arial"/>
              </a:rPr>
              <a:t>.</a:t>
            </a:r>
            <a:r>
              <a:rPr sz="400" spc="50" dirty="0" smtClean="0">
                <a:solidFill>
                  <a:srgbClr val="4F7FAF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4619C"/>
                </a:solidFill>
                <a:latin typeface="Arial"/>
                <a:cs typeface="Arial"/>
              </a:rPr>
              <a:t>TECH </a:t>
            </a:r>
            <a:r>
              <a:rPr sz="400" spc="2" dirty="0" smtClean="0">
                <a:solidFill>
                  <a:srgbClr val="2461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4619C"/>
                </a:solidFill>
                <a:latin typeface="Arial"/>
                <a:cs typeface="Arial"/>
              </a:rPr>
              <a:t>NOL</a:t>
            </a:r>
            <a:r>
              <a:rPr sz="400" spc="34" dirty="0" smtClean="0">
                <a:solidFill>
                  <a:srgbClr val="2461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4619C"/>
                </a:solidFill>
                <a:latin typeface="Arial"/>
                <a:cs typeface="Arial"/>
              </a:rPr>
              <a:t>O </a:t>
            </a:r>
            <a:r>
              <a:rPr sz="400" spc="23" dirty="0" smtClean="0">
                <a:solidFill>
                  <a:srgbClr val="2461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4619C"/>
                </a:solidFill>
                <a:latin typeface="Arial"/>
                <a:cs typeface="Arial"/>
              </a:rPr>
              <a:t>G </a:t>
            </a:r>
            <a:r>
              <a:rPr sz="400" spc="5" dirty="0" smtClean="0">
                <a:solidFill>
                  <a:srgbClr val="2461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4619C"/>
                </a:solidFill>
                <a:latin typeface="Arial"/>
                <a:cs typeface="Arial"/>
              </a:rPr>
              <a:t>Y</a:t>
            </a:r>
            <a:r>
              <a:rPr sz="400" spc="0" dirty="0" smtClean="0">
                <a:solidFill>
                  <a:srgbClr val="4F7FAF"/>
                </a:solidFill>
                <a:latin typeface="Arial"/>
                <a:cs typeface="Arial"/>
              </a:rPr>
              <a:t>.</a:t>
            </a:r>
            <a:r>
              <a:rPr sz="400" spc="50" dirty="0" smtClean="0">
                <a:solidFill>
                  <a:srgbClr val="4F7FAF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4619C"/>
                </a:solidFill>
                <a:latin typeface="Arial"/>
                <a:cs typeface="Arial"/>
              </a:rPr>
              <a:t>0</a:t>
            </a:r>
            <a:r>
              <a:rPr sz="400" spc="43" dirty="0" smtClean="0">
                <a:solidFill>
                  <a:srgbClr val="2461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4619C"/>
                </a:solidFill>
                <a:latin typeface="Arial"/>
                <a:cs typeface="Arial"/>
              </a:rPr>
              <a:t>UT</a:t>
            </a:r>
            <a:r>
              <a:rPr sz="400" spc="34" dirty="0" smtClean="0">
                <a:solidFill>
                  <a:srgbClr val="2461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4619C"/>
                </a:solidFill>
                <a:latin typeface="Arial"/>
                <a:cs typeface="Arial"/>
              </a:rPr>
              <a:t>5</a:t>
            </a:r>
            <a:r>
              <a:rPr sz="400" spc="65" dirty="0" smtClean="0">
                <a:solidFill>
                  <a:srgbClr val="2461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4619C"/>
                </a:solidFill>
                <a:latin typeface="Arial"/>
                <a:cs typeface="Arial"/>
              </a:rPr>
              <a:t>0</a:t>
            </a:r>
            <a:r>
              <a:rPr sz="400" spc="61" dirty="0" smtClean="0">
                <a:solidFill>
                  <a:srgbClr val="2461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4619C"/>
                </a:solidFill>
                <a:latin typeface="Arial"/>
                <a:cs typeface="Arial"/>
              </a:rPr>
              <a:t>UR</a:t>
            </a:r>
            <a:r>
              <a:rPr sz="400" spc="34" dirty="0" smtClean="0">
                <a:solidFill>
                  <a:srgbClr val="2461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4619C"/>
                </a:solidFill>
                <a:latin typeface="Arial"/>
                <a:cs typeface="Arial"/>
              </a:rPr>
              <a:t>CI </a:t>
            </a:r>
            <a:r>
              <a:rPr sz="400" spc="-39" dirty="0" smtClean="0">
                <a:solidFill>
                  <a:srgbClr val="2461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4619C"/>
                </a:solidFill>
                <a:latin typeface="Arial"/>
                <a:cs typeface="Arial"/>
              </a:rPr>
              <a:t>NG</a:t>
            </a:r>
            <a:endParaRPr sz="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04097" y="6484419"/>
            <a:ext cx="988342" cy="1137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5"/>
              </a:spcBef>
            </a:pPr>
            <a:r>
              <a:rPr sz="700" spc="4" dirty="0" smtClean="0">
                <a:solidFill>
                  <a:srgbClr val="474747"/>
                </a:solidFill>
                <a:latin typeface="Arial"/>
                <a:cs typeface="Arial"/>
              </a:rPr>
              <a:t>P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re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s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en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a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ti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o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n</a:t>
            </a:r>
            <a:r>
              <a:rPr sz="700" spc="-9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700" spc="4" dirty="0" smtClean="0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itle</a:t>
            </a:r>
            <a:r>
              <a:rPr sz="700" spc="-18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|</a:t>
            </a:r>
            <a:r>
              <a:rPr sz="700" spc="8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Da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e</a:t>
            </a:r>
            <a:endParaRPr sz="7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7389621" y="6666385"/>
            <a:ext cx="2309483" cy="11592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25"/>
              </a:spcBef>
            </a:pP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Co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p</a:t>
            </a:r>
            <a:r>
              <a:rPr sz="700" spc="-25" dirty="0" smtClean="0">
                <a:solidFill>
                  <a:srgbClr val="909090"/>
                </a:solidFill>
                <a:latin typeface="Arial"/>
                <a:cs typeface="Arial"/>
              </a:rPr>
              <a:t>y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r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ig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h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t</a:t>
            </a:r>
            <a:r>
              <a:rPr sz="700" spc="14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©</a:t>
            </a:r>
            <a:r>
              <a:rPr sz="700" spc="-5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Ca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pge</a:t>
            </a:r>
            <a:r>
              <a:rPr sz="700" spc="9" dirty="0" smtClean="0">
                <a:solidFill>
                  <a:srgbClr val="909090"/>
                </a:solidFill>
                <a:latin typeface="Arial"/>
                <a:cs typeface="Arial"/>
              </a:rPr>
              <a:t>m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ini</a:t>
            </a:r>
            <a:r>
              <a:rPr sz="700" spc="-23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2015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.</a:t>
            </a:r>
            <a:r>
              <a:rPr sz="700" spc="2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4" dirty="0" smtClean="0">
                <a:solidFill>
                  <a:srgbClr val="909090"/>
                </a:solidFill>
                <a:latin typeface="Arial"/>
                <a:cs typeface="Arial"/>
              </a:rPr>
              <a:t>A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ll</a:t>
            </a:r>
            <a:r>
              <a:rPr sz="700" spc="-17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Ri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gh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ts Res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er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v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e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d       </a:t>
            </a:r>
            <a:r>
              <a:rPr sz="700" spc="59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23</a:t>
            </a:r>
            <a:endParaRPr sz="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object 27"/>
          <p:cNvSpPr/>
          <p:nvPr/>
        </p:nvSpPr>
        <p:spPr>
          <a:xfrm>
            <a:off x="342926" y="6462521"/>
            <a:ext cx="1373991" cy="31775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28617" y="5148071"/>
            <a:ext cx="9519636" cy="7132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28617" y="3648455"/>
            <a:ext cx="9519636" cy="8778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28617" y="2560319"/>
            <a:ext cx="9519636" cy="54864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9144" y="493776"/>
            <a:ext cx="9885424" cy="559612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" y="438908"/>
            <a:ext cx="9905997" cy="724683"/>
          </a:xfrm>
          <a:custGeom>
            <a:avLst/>
            <a:gdLst/>
            <a:ahLst/>
            <a:cxnLst/>
            <a:rect l="l" t="t" r="r" b="b"/>
            <a:pathLst>
              <a:path w="9905997" h="724683">
                <a:moveTo>
                  <a:pt x="54658" y="331735"/>
                </a:moveTo>
                <a:lnTo>
                  <a:pt x="0" y="329314"/>
                </a:lnTo>
                <a:lnTo>
                  <a:pt x="0" y="396751"/>
                </a:lnTo>
                <a:lnTo>
                  <a:pt x="54658" y="399146"/>
                </a:lnTo>
                <a:lnTo>
                  <a:pt x="105301" y="406000"/>
                </a:lnTo>
                <a:lnTo>
                  <a:pt x="152061" y="416818"/>
                </a:lnTo>
                <a:lnTo>
                  <a:pt x="195068" y="431105"/>
                </a:lnTo>
                <a:lnTo>
                  <a:pt x="234453" y="448365"/>
                </a:lnTo>
                <a:lnTo>
                  <a:pt x="270347" y="468102"/>
                </a:lnTo>
                <a:lnTo>
                  <a:pt x="302882" y="489821"/>
                </a:lnTo>
                <a:lnTo>
                  <a:pt x="332187" y="513026"/>
                </a:lnTo>
                <a:lnTo>
                  <a:pt x="358396" y="537222"/>
                </a:lnTo>
                <a:lnTo>
                  <a:pt x="381638" y="561914"/>
                </a:lnTo>
                <a:lnTo>
                  <a:pt x="402044" y="586606"/>
                </a:lnTo>
                <a:lnTo>
                  <a:pt x="419746" y="610803"/>
                </a:lnTo>
                <a:lnTo>
                  <a:pt x="434874" y="634008"/>
                </a:lnTo>
                <a:lnTo>
                  <a:pt x="447560" y="655727"/>
                </a:lnTo>
                <a:lnTo>
                  <a:pt x="457935" y="675464"/>
                </a:lnTo>
                <a:lnTo>
                  <a:pt x="466130" y="692724"/>
                </a:lnTo>
                <a:lnTo>
                  <a:pt x="472275" y="707011"/>
                </a:lnTo>
                <a:lnTo>
                  <a:pt x="478943" y="724683"/>
                </a:lnTo>
                <a:lnTo>
                  <a:pt x="480512" y="724683"/>
                </a:lnTo>
                <a:lnTo>
                  <a:pt x="501569" y="675464"/>
                </a:lnTo>
                <a:lnTo>
                  <a:pt x="524717" y="634008"/>
                </a:lnTo>
                <a:lnTo>
                  <a:pt x="557701" y="586606"/>
                </a:lnTo>
                <a:lnTo>
                  <a:pt x="601590" y="537222"/>
                </a:lnTo>
                <a:lnTo>
                  <a:pt x="657449" y="489821"/>
                </a:lnTo>
                <a:lnTo>
                  <a:pt x="690202" y="468102"/>
                </a:lnTo>
                <a:lnTo>
                  <a:pt x="726347" y="448365"/>
                </a:lnTo>
                <a:lnTo>
                  <a:pt x="766020" y="431105"/>
                </a:lnTo>
                <a:lnTo>
                  <a:pt x="809352" y="416818"/>
                </a:lnTo>
                <a:lnTo>
                  <a:pt x="856478" y="406000"/>
                </a:lnTo>
                <a:lnTo>
                  <a:pt x="907531" y="399146"/>
                </a:lnTo>
                <a:lnTo>
                  <a:pt x="962645" y="396751"/>
                </a:lnTo>
                <a:lnTo>
                  <a:pt x="9419968" y="396751"/>
                </a:lnTo>
                <a:lnTo>
                  <a:pt x="9475087" y="394356"/>
                </a:lnTo>
                <a:lnTo>
                  <a:pt x="9526191" y="387502"/>
                </a:lnTo>
                <a:lnTo>
                  <a:pt x="9573408" y="376684"/>
                </a:lnTo>
                <a:lnTo>
                  <a:pt x="9616868" y="362397"/>
                </a:lnTo>
                <a:lnTo>
                  <a:pt x="9656698" y="345137"/>
                </a:lnTo>
                <a:lnTo>
                  <a:pt x="9693027" y="325400"/>
                </a:lnTo>
                <a:lnTo>
                  <a:pt x="9725984" y="303681"/>
                </a:lnTo>
                <a:lnTo>
                  <a:pt x="9755697" y="280476"/>
                </a:lnTo>
                <a:lnTo>
                  <a:pt x="9782295" y="256279"/>
                </a:lnTo>
                <a:lnTo>
                  <a:pt x="9805905" y="231587"/>
                </a:lnTo>
                <a:lnTo>
                  <a:pt x="9826657" y="206895"/>
                </a:lnTo>
                <a:lnTo>
                  <a:pt x="9844680" y="182699"/>
                </a:lnTo>
                <a:lnTo>
                  <a:pt x="9860100" y="159494"/>
                </a:lnTo>
                <a:lnTo>
                  <a:pt x="9873048" y="137775"/>
                </a:lnTo>
                <a:lnTo>
                  <a:pt x="9883651" y="118038"/>
                </a:lnTo>
                <a:lnTo>
                  <a:pt x="9892038" y="100778"/>
                </a:lnTo>
                <a:lnTo>
                  <a:pt x="9898338" y="86491"/>
                </a:lnTo>
                <a:lnTo>
                  <a:pt x="9905189" y="68819"/>
                </a:lnTo>
                <a:lnTo>
                  <a:pt x="9905997" y="66424"/>
                </a:lnTo>
                <a:lnTo>
                  <a:pt x="9905997" y="0"/>
                </a:lnTo>
                <a:lnTo>
                  <a:pt x="9905189" y="1382"/>
                </a:lnTo>
                <a:lnTo>
                  <a:pt x="9902679" y="8236"/>
                </a:lnTo>
                <a:lnTo>
                  <a:pt x="9898338" y="19054"/>
                </a:lnTo>
                <a:lnTo>
                  <a:pt x="9873048" y="70338"/>
                </a:lnTo>
                <a:lnTo>
                  <a:pt x="9844680" y="115262"/>
                </a:lnTo>
                <a:lnTo>
                  <a:pt x="9805905" y="164150"/>
                </a:lnTo>
                <a:lnTo>
                  <a:pt x="9755697" y="213039"/>
                </a:lnTo>
                <a:lnTo>
                  <a:pt x="9693027" y="257963"/>
                </a:lnTo>
                <a:lnTo>
                  <a:pt x="9656698" y="277700"/>
                </a:lnTo>
                <a:lnTo>
                  <a:pt x="9616868" y="294960"/>
                </a:lnTo>
                <a:lnTo>
                  <a:pt x="9573408" y="309247"/>
                </a:lnTo>
                <a:lnTo>
                  <a:pt x="9526191" y="320065"/>
                </a:lnTo>
                <a:lnTo>
                  <a:pt x="9475087" y="326919"/>
                </a:lnTo>
                <a:lnTo>
                  <a:pt x="9419968" y="329314"/>
                </a:lnTo>
                <a:lnTo>
                  <a:pt x="962645" y="329314"/>
                </a:lnTo>
                <a:lnTo>
                  <a:pt x="907531" y="331735"/>
                </a:lnTo>
                <a:lnTo>
                  <a:pt x="856478" y="338663"/>
                </a:lnTo>
                <a:lnTo>
                  <a:pt x="809352" y="349597"/>
                </a:lnTo>
                <a:lnTo>
                  <a:pt x="766020" y="364038"/>
                </a:lnTo>
                <a:lnTo>
                  <a:pt x="726347" y="381483"/>
                </a:lnTo>
                <a:lnTo>
                  <a:pt x="690202" y="401433"/>
                </a:lnTo>
                <a:lnTo>
                  <a:pt x="657449" y="423385"/>
                </a:lnTo>
                <a:lnTo>
                  <a:pt x="627956" y="446841"/>
                </a:lnTo>
                <a:lnTo>
                  <a:pt x="601590" y="471298"/>
                </a:lnTo>
                <a:lnTo>
                  <a:pt x="578216" y="496255"/>
                </a:lnTo>
                <a:lnTo>
                  <a:pt x="557701" y="521213"/>
                </a:lnTo>
                <a:lnTo>
                  <a:pt x="539913" y="545670"/>
                </a:lnTo>
                <a:lnTo>
                  <a:pt x="524717" y="569125"/>
                </a:lnTo>
                <a:lnTo>
                  <a:pt x="511980" y="591078"/>
                </a:lnTo>
                <a:lnTo>
                  <a:pt x="501569" y="611028"/>
                </a:lnTo>
                <a:lnTo>
                  <a:pt x="493350" y="628473"/>
                </a:lnTo>
                <a:lnTo>
                  <a:pt x="487190" y="642914"/>
                </a:lnTo>
                <a:lnTo>
                  <a:pt x="480512" y="660776"/>
                </a:lnTo>
                <a:lnTo>
                  <a:pt x="478943" y="660776"/>
                </a:lnTo>
                <a:lnTo>
                  <a:pt x="472275" y="642914"/>
                </a:lnTo>
                <a:lnTo>
                  <a:pt x="466130" y="628473"/>
                </a:lnTo>
                <a:lnTo>
                  <a:pt x="457935" y="611028"/>
                </a:lnTo>
                <a:lnTo>
                  <a:pt x="447560" y="591078"/>
                </a:lnTo>
                <a:lnTo>
                  <a:pt x="434874" y="569125"/>
                </a:lnTo>
                <a:lnTo>
                  <a:pt x="419746" y="545670"/>
                </a:lnTo>
                <a:lnTo>
                  <a:pt x="402044" y="521213"/>
                </a:lnTo>
                <a:lnTo>
                  <a:pt x="381638" y="496255"/>
                </a:lnTo>
                <a:lnTo>
                  <a:pt x="358396" y="471298"/>
                </a:lnTo>
                <a:lnTo>
                  <a:pt x="332187" y="446841"/>
                </a:lnTo>
                <a:lnTo>
                  <a:pt x="302882" y="423385"/>
                </a:lnTo>
                <a:lnTo>
                  <a:pt x="270347" y="401433"/>
                </a:lnTo>
                <a:lnTo>
                  <a:pt x="234453" y="381483"/>
                </a:lnTo>
                <a:lnTo>
                  <a:pt x="195068" y="364038"/>
                </a:lnTo>
                <a:lnTo>
                  <a:pt x="152061" y="349597"/>
                </a:lnTo>
                <a:lnTo>
                  <a:pt x="105301" y="338663"/>
                </a:lnTo>
                <a:lnTo>
                  <a:pt x="54658" y="331735"/>
                </a:lnTo>
                <a:close/>
              </a:path>
            </a:pathLst>
          </a:custGeom>
          <a:solidFill>
            <a:srgbClr val="0097C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" y="6362700"/>
            <a:ext cx="9905997" cy="0"/>
          </a:xfrm>
          <a:custGeom>
            <a:avLst/>
            <a:gdLst/>
            <a:ahLst/>
            <a:cxnLst/>
            <a:rect l="l" t="t" r="r" b="b"/>
            <a:pathLst>
              <a:path w="9905997">
                <a:moveTo>
                  <a:pt x="9905997" y="0"/>
                </a:moveTo>
                <a:lnTo>
                  <a:pt x="0" y="0"/>
                </a:lnTo>
              </a:path>
            </a:pathLst>
          </a:custGeom>
          <a:ln w="9524">
            <a:solidFill>
              <a:srgbClr val="0097C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0" y="0"/>
            <a:ext cx="9905999" cy="6362699"/>
          </a:xfrm>
          <a:custGeom>
            <a:avLst/>
            <a:gdLst/>
            <a:ahLst/>
            <a:cxnLst/>
            <a:rect l="l" t="t" r="r" b="b"/>
            <a:pathLst>
              <a:path w="9905999" h="6362699">
                <a:moveTo>
                  <a:pt x="9905999" y="0"/>
                </a:moveTo>
                <a:lnTo>
                  <a:pt x="0" y="0"/>
                </a:lnTo>
                <a:lnTo>
                  <a:pt x="0" y="6362699"/>
                </a:lnTo>
                <a:lnTo>
                  <a:pt x="9905999" y="6362699"/>
                </a:lnTo>
                <a:lnTo>
                  <a:pt x="9905999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0" y="0"/>
            <a:ext cx="9905999" cy="1128775"/>
          </a:xfrm>
          <a:custGeom>
            <a:avLst/>
            <a:gdLst/>
            <a:ahLst/>
            <a:cxnLst/>
            <a:rect l="l" t="t" r="r" b="b"/>
            <a:pathLst>
              <a:path w="9905999" h="1128775">
                <a:moveTo>
                  <a:pt x="0" y="0"/>
                </a:moveTo>
                <a:lnTo>
                  <a:pt x="0" y="801877"/>
                </a:lnTo>
                <a:lnTo>
                  <a:pt x="44018" y="809048"/>
                </a:lnTo>
                <a:lnTo>
                  <a:pt x="84978" y="817151"/>
                </a:lnTo>
                <a:lnTo>
                  <a:pt x="123033" y="826194"/>
                </a:lnTo>
                <a:lnTo>
                  <a:pt x="158341" y="836180"/>
                </a:lnTo>
                <a:lnTo>
                  <a:pt x="191055" y="847115"/>
                </a:lnTo>
                <a:lnTo>
                  <a:pt x="221331" y="859006"/>
                </a:lnTo>
                <a:lnTo>
                  <a:pt x="249326" y="871857"/>
                </a:lnTo>
                <a:lnTo>
                  <a:pt x="275193" y="885673"/>
                </a:lnTo>
                <a:lnTo>
                  <a:pt x="299089" y="900461"/>
                </a:lnTo>
                <a:lnTo>
                  <a:pt x="321168" y="916225"/>
                </a:lnTo>
                <a:lnTo>
                  <a:pt x="341587" y="932971"/>
                </a:lnTo>
                <a:lnTo>
                  <a:pt x="360500" y="950705"/>
                </a:lnTo>
                <a:lnTo>
                  <a:pt x="378063" y="969432"/>
                </a:lnTo>
                <a:lnTo>
                  <a:pt x="394431" y="989157"/>
                </a:lnTo>
                <a:lnTo>
                  <a:pt x="409760" y="1009886"/>
                </a:lnTo>
                <a:lnTo>
                  <a:pt x="424204" y="1031624"/>
                </a:lnTo>
                <a:lnTo>
                  <a:pt x="437920" y="1054376"/>
                </a:lnTo>
                <a:lnTo>
                  <a:pt x="451063" y="1078149"/>
                </a:lnTo>
                <a:lnTo>
                  <a:pt x="463787" y="1102947"/>
                </a:lnTo>
                <a:lnTo>
                  <a:pt x="476249" y="1128775"/>
                </a:lnTo>
                <a:lnTo>
                  <a:pt x="492137" y="1105914"/>
                </a:lnTo>
                <a:lnTo>
                  <a:pt x="507125" y="1083119"/>
                </a:lnTo>
                <a:lnTo>
                  <a:pt x="521491" y="1060491"/>
                </a:lnTo>
                <a:lnTo>
                  <a:pt x="535515" y="1038132"/>
                </a:lnTo>
                <a:lnTo>
                  <a:pt x="549474" y="1016144"/>
                </a:lnTo>
                <a:lnTo>
                  <a:pt x="578314" y="973690"/>
                </a:lnTo>
                <a:lnTo>
                  <a:pt x="610240" y="933941"/>
                </a:lnTo>
                <a:lnTo>
                  <a:pt x="647482" y="897713"/>
                </a:lnTo>
                <a:lnTo>
                  <a:pt x="692267" y="865821"/>
                </a:lnTo>
                <a:lnTo>
                  <a:pt x="746824" y="839079"/>
                </a:lnTo>
                <a:lnTo>
                  <a:pt x="813383" y="818301"/>
                </a:lnTo>
                <a:lnTo>
                  <a:pt x="851860" y="810403"/>
                </a:lnTo>
                <a:lnTo>
                  <a:pt x="894172" y="804302"/>
                </a:lnTo>
                <a:lnTo>
                  <a:pt x="940600" y="800099"/>
                </a:lnTo>
                <a:lnTo>
                  <a:pt x="9467849" y="800099"/>
                </a:lnTo>
                <a:lnTo>
                  <a:pt x="9502265" y="799084"/>
                </a:lnTo>
                <a:lnTo>
                  <a:pt x="9535266" y="795633"/>
                </a:lnTo>
                <a:lnTo>
                  <a:pt x="9566869" y="789889"/>
                </a:lnTo>
                <a:lnTo>
                  <a:pt x="9597090" y="781988"/>
                </a:lnTo>
                <a:lnTo>
                  <a:pt x="9625946" y="772072"/>
                </a:lnTo>
                <a:lnTo>
                  <a:pt x="9653453" y="760280"/>
                </a:lnTo>
                <a:lnTo>
                  <a:pt x="9679627" y="746750"/>
                </a:lnTo>
                <a:lnTo>
                  <a:pt x="9704484" y="731623"/>
                </a:lnTo>
                <a:lnTo>
                  <a:pt x="9728040" y="715038"/>
                </a:lnTo>
                <a:lnTo>
                  <a:pt x="9750313" y="697134"/>
                </a:lnTo>
                <a:lnTo>
                  <a:pt x="9771318" y="678051"/>
                </a:lnTo>
                <a:lnTo>
                  <a:pt x="9791071" y="657929"/>
                </a:lnTo>
                <a:lnTo>
                  <a:pt x="9809589" y="636906"/>
                </a:lnTo>
                <a:lnTo>
                  <a:pt x="9826889" y="615122"/>
                </a:lnTo>
                <a:lnTo>
                  <a:pt x="9842985" y="592716"/>
                </a:lnTo>
                <a:lnTo>
                  <a:pt x="9857896" y="569829"/>
                </a:lnTo>
                <a:lnTo>
                  <a:pt x="9871636" y="546599"/>
                </a:lnTo>
                <a:lnTo>
                  <a:pt x="9895671" y="499670"/>
                </a:lnTo>
                <a:lnTo>
                  <a:pt x="9905999" y="476249"/>
                </a:lnTo>
                <a:lnTo>
                  <a:pt x="9905999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" y="438908"/>
            <a:ext cx="9905997" cy="724683"/>
          </a:xfrm>
          <a:custGeom>
            <a:avLst/>
            <a:gdLst/>
            <a:ahLst/>
            <a:cxnLst/>
            <a:rect l="l" t="t" r="r" b="b"/>
            <a:pathLst>
              <a:path w="9905997" h="724683">
                <a:moveTo>
                  <a:pt x="54658" y="331735"/>
                </a:moveTo>
                <a:lnTo>
                  <a:pt x="0" y="329314"/>
                </a:lnTo>
                <a:lnTo>
                  <a:pt x="0" y="396751"/>
                </a:lnTo>
                <a:lnTo>
                  <a:pt x="54658" y="399146"/>
                </a:lnTo>
                <a:lnTo>
                  <a:pt x="105301" y="406000"/>
                </a:lnTo>
                <a:lnTo>
                  <a:pt x="152061" y="416818"/>
                </a:lnTo>
                <a:lnTo>
                  <a:pt x="195068" y="431105"/>
                </a:lnTo>
                <a:lnTo>
                  <a:pt x="234453" y="448365"/>
                </a:lnTo>
                <a:lnTo>
                  <a:pt x="270347" y="468102"/>
                </a:lnTo>
                <a:lnTo>
                  <a:pt x="302882" y="489821"/>
                </a:lnTo>
                <a:lnTo>
                  <a:pt x="332187" y="513026"/>
                </a:lnTo>
                <a:lnTo>
                  <a:pt x="358396" y="537222"/>
                </a:lnTo>
                <a:lnTo>
                  <a:pt x="381638" y="561914"/>
                </a:lnTo>
                <a:lnTo>
                  <a:pt x="402044" y="586606"/>
                </a:lnTo>
                <a:lnTo>
                  <a:pt x="419746" y="610803"/>
                </a:lnTo>
                <a:lnTo>
                  <a:pt x="434874" y="634008"/>
                </a:lnTo>
                <a:lnTo>
                  <a:pt x="447560" y="655727"/>
                </a:lnTo>
                <a:lnTo>
                  <a:pt x="457935" y="675464"/>
                </a:lnTo>
                <a:lnTo>
                  <a:pt x="466130" y="692724"/>
                </a:lnTo>
                <a:lnTo>
                  <a:pt x="472275" y="707011"/>
                </a:lnTo>
                <a:lnTo>
                  <a:pt x="478943" y="724683"/>
                </a:lnTo>
                <a:lnTo>
                  <a:pt x="480512" y="724683"/>
                </a:lnTo>
                <a:lnTo>
                  <a:pt x="501569" y="675464"/>
                </a:lnTo>
                <a:lnTo>
                  <a:pt x="524717" y="634008"/>
                </a:lnTo>
                <a:lnTo>
                  <a:pt x="557701" y="586606"/>
                </a:lnTo>
                <a:lnTo>
                  <a:pt x="601590" y="537222"/>
                </a:lnTo>
                <a:lnTo>
                  <a:pt x="657449" y="489821"/>
                </a:lnTo>
                <a:lnTo>
                  <a:pt x="690202" y="468102"/>
                </a:lnTo>
                <a:lnTo>
                  <a:pt x="726347" y="448365"/>
                </a:lnTo>
                <a:lnTo>
                  <a:pt x="766020" y="431105"/>
                </a:lnTo>
                <a:lnTo>
                  <a:pt x="809352" y="416818"/>
                </a:lnTo>
                <a:lnTo>
                  <a:pt x="856478" y="406000"/>
                </a:lnTo>
                <a:lnTo>
                  <a:pt x="907531" y="399146"/>
                </a:lnTo>
                <a:lnTo>
                  <a:pt x="962645" y="396751"/>
                </a:lnTo>
                <a:lnTo>
                  <a:pt x="9419968" y="396751"/>
                </a:lnTo>
                <a:lnTo>
                  <a:pt x="9475087" y="394356"/>
                </a:lnTo>
                <a:lnTo>
                  <a:pt x="9526191" y="387502"/>
                </a:lnTo>
                <a:lnTo>
                  <a:pt x="9573408" y="376684"/>
                </a:lnTo>
                <a:lnTo>
                  <a:pt x="9616868" y="362397"/>
                </a:lnTo>
                <a:lnTo>
                  <a:pt x="9656698" y="345137"/>
                </a:lnTo>
                <a:lnTo>
                  <a:pt x="9693027" y="325400"/>
                </a:lnTo>
                <a:lnTo>
                  <a:pt x="9725984" y="303681"/>
                </a:lnTo>
                <a:lnTo>
                  <a:pt x="9755697" y="280476"/>
                </a:lnTo>
                <a:lnTo>
                  <a:pt x="9782295" y="256279"/>
                </a:lnTo>
                <a:lnTo>
                  <a:pt x="9805905" y="231587"/>
                </a:lnTo>
                <a:lnTo>
                  <a:pt x="9826657" y="206895"/>
                </a:lnTo>
                <a:lnTo>
                  <a:pt x="9844680" y="182699"/>
                </a:lnTo>
                <a:lnTo>
                  <a:pt x="9860100" y="159494"/>
                </a:lnTo>
                <a:lnTo>
                  <a:pt x="9873048" y="137775"/>
                </a:lnTo>
                <a:lnTo>
                  <a:pt x="9883651" y="118038"/>
                </a:lnTo>
                <a:lnTo>
                  <a:pt x="9892038" y="100778"/>
                </a:lnTo>
                <a:lnTo>
                  <a:pt x="9898338" y="86491"/>
                </a:lnTo>
                <a:lnTo>
                  <a:pt x="9905189" y="68819"/>
                </a:lnTo>
                <a:lnTo>
                  <a:pt x="9905997" y="66424"/>
                </a:lnTo>
                <a:lnTo>
                  <a:pt x="9905997" y="0"/>
                </a:lnTo>
                <a:lnTo>
                  <a:pt x="9905189" y="1382"/>
                </a:lnTo>
                <a:lnTo>
                  <a:pt x="9902679" y="8236"/>
                </a:lnTo>
                <a:lnTo>
                  <a:pt x="9898338" y="19054"/>
                </a:lnTo>
                <a:lnTo>
                  <a:pt x="9873048" y="70338"/>
                </a:lnTo>
                <a:lnTo>
                  <a:pt x="9844680" y="115262"/>
                </a:lnTo>
                <a:lnTo>
                  <a:pt x="9805905" y="164150"/>
                </a:lnTo>
                <a:lnTo>
                  <a:pt x="9755697" y="213039"/>
                </a:lnTo>
                <a:lnTo>
                  <a:pt x="9693027" y="257963"/>
                </a:lnTo>
                <a:lnTo>
                  <a:pt x="9656698" y="277700"/>
                </a:lnTo>
                <a:lnTo>
                  <a:pt x="9616868" y="294960"/>
                </a:lnTo>
                <a:lnTo>
                  <a:pt x="9573408" y="309247"/>
                </a:lnTo>
                <a:lnTo>
                  <a:pt x="9526191" y="320065"/>
                </a:lnTo>
                <a:lnTo>
                  <a:pt x="9475087" y="326919"/>
                </a:lnTo>
                <a:lnTo>
                  <a:pt x="9419968" y="329314"/>
                </a:lnTo>
                <a:lnTo>
                  <a:pt x="962645" y="329314"/>
                </a:lnTo>
                <a:lnTo>
                  <a:pt x="907531" y="331735"/>
                </a:lnTo>
                <a:lnTo>
                  <a:pt x="856478" y="338663"/>
                </a:lnTo>
                <a:lnTo>
                  <a:pt x="809352" y="349597"/>
                </a:lnTo>
                <a:lnTo>
                  <a:pt x="766020" y="364038"/>
                </a:lnTo>
                <a:lnTo>
                  <a:pt x="726347" y="381483"/>
                </a:lnTo>
                <a:lnTo>
                  <a:pt x="690202" y="401433"/>
                </a:lnTo>
                <a:lnTo>
                  <a:pt x="657449" y="423385"/>
                </a:lnTo>
                <a:lnTo>
                  <a:pt x="627956" y="446841"/>
                </a:lnTo>
                <a:lnTo>
                  <a:pt x="601590" y="471298"/>
                </a:lnTo>
                <a:lnTo>
                  <a:pt x="578216" y="496255"/>
                </a:lnTo>
                <a:lnTo>
                  <a:pt x="557701" y="521213"/>
                </a:lnTo>
                <a:lnTo>
                  <a:pt x="539913" y="545670"/>
                </a:lnTo>
                <a:lnTo>
                  <a:pt x="524717" y="569125"/>
                </a:lnTo>
                <a:lnTo>
                  <a:pt x="511980" y="591078"/>
                </a:lnTo>
                <a:lnTo>
                  <a:pt x="501569" y="611028"/>
                </a:lnTo>
                <a:lnTo>
                  <a:pt x="493350" y="628473"/>
                </a:lnTo>
                <a:lnTo>
                  <a:pt x="487190" y="642914"/>
                </a:lnTo>
                <a:lnTo>
                  <a:pt x="480512" y="660776"/>
                </a:lnTo>
                <a:lnTo>
                  <a:pt x="478943" y="660776"/>
                </a:lnTo>
                <a:lnTo>
                  <a:pt x="472275" y="642914"/>
                </a:lnTo>
                <a:lnTo>
                  <a:pt x="466130" y="628473"/>
                </a:lnTo>
                <a:lnTo>
                  <a:pt x="457935" y="611028"/>
                </a:lnTo>
                <a:lnTo>
                  <a:pt x="447560" y="591078"/>
                </a:lnTo>
                <a:lnTo>
                  <a:pt x="434874" y="569125"/>
                </a:lnTo>
                <a:lnTo>
                  <a:pt x="419746" y="545670"/>
                </a:lnTo>
                <a:lnTo>
                  <a:pt x="402044" y="521213"/>
                </a:lnTo>
                <a:lnTo>
                  <a:pt x="381638" y="496255"/>
                </a:lnTo>
                <a:lnTo>
                  <a:pt x="358396" y="471298"/>
                </a:lnTo>
                <a:lnTo>
                  <a:pt x="332187" y="446841"/>
                </a:lnTo>
                <a:lnTo>
                  <a:pt x="302882" y="423385"/>
                </a:lnTo>
                <a:lnTo>
                  <a:pt x="270347" y="401433"/>
                </a:lnTo>
                <a:lnTo>
                  <a:pt x="234453" y="381483"/>
                </a:lnTo>
                <a:lnTo>
                  <a:pt x="195068" y="364038"/>
                </a:lnTo>
                <a:lnTo>
                  <a:pt x="152061" y="349597"/>
                </a:lnTo>
                <a:lnTo>
                  <a:pt x="105301" y="338663"/>
                </a:lnTo>
                <a:lnTo>
                  <a:pt x="54658" y="33173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" y="6362700"/>
            <a:ext cx="9905997" cy="0"/>
          </a:xfrm>
          <a:custGeom>
            <a:avLst/>
            <a:gdLst/>
            <a:ahLst/>
            <a:cxnLst/>
            <a:rect l="l" t="t" r="r" b="b"/>
            <a:pathLst>
              <a:path w="9905997">
                <a:moveTo>
                  <a:pt x="9905997" y="0"/>
                </a:moveTo>
                <a:lnTo>
                  <a:pt x="0" y="0"/>
                </a:lnTo>
              </a:path>
            </a:pathLst>
          </a:custGeom>
          <a:ln w="9524">
            <a:solidFill>
              <a:srgbClr val="0097C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" y="438908"/>
            <a:ext cx="9905997" cy="724683"/>
          </a:xfrm>
          <a:custGeom>
            <a:avLst/>
            <a:gdLst/>
            <a:ahLst/>
            <a:cxnLst/>
            <a:rect l="l" t="t" r="r" b="b"/>
            <a:pathLst>
              <a:path w="9905997" h="724683">
                <a:moveTo>
                  <a:pt x="54658" y="331735"/>
                </a:moveTo>
                <a:lnTo>
                  <a:pt x="0" y="329314"/>
                </a:lnTo>
                <a:lnTo>
                  <a:pt x="0" y="396751"/>
                </a:lnTo>
                <a:lnTo>
                  <a:pt x="54658" y="399146"/>
                </a:lnTo>
                <a:lnTo>
                  <a:pt x="105301" y="406000"/>
                </a:lnTo>
                <a:lnTo>
                  <a:pt x="152061" y="416818"/>
                </a:lnTo>
                <a:lnTo>
                  <a:pt x="195068" y="431105"/>
                </a:lnTo>
                <a:lnTo>
                  <a:pt x="234453" y="448365"/>
                </a:lnTo>
                <a:lnTo>
                  <a:pt x="270347" y="468102"/>
                </a:lnTo>
                <a:lnTo>
                  <a:pt x="302882" y="489821"/>
                </a:lnTo>
                <a:lnTo>
                  <a:pt x="332187" y="513026"/>
                </a:lnTo>
                <a:lnTo>
                  <a:pt x="358396" y="537222"/>
                </a:lnTo>
                <a:lnTo>
                  <a:pt x="381638" y="561914"/>
                </a:lnTo>
                <a:lnTo>
                  <a:pt x="402044" y="586606"/>
                </a:lnTo>
                <a:lnTo>
                  <a:pt x="419746" y="610803"/>
                </a:lnTo>
                <a:lnTo>
                  <a:pt x="434874" y="634008"/>
                </a:lnTo>
                <a:lnTo>
                  <a:pt x="447560" y="655727"/>
                </a:lnTo>
                <a:lnTo>
                  <a:pt x="457935" y="675464"/>
                </a:lnTo>
                <a:lnTo>
                  <a:pt x="466130" y="692724"/>
                </a:lnTo>
                <a:lnTo>
                  <a:pt x="472275" y="707011"/>
                </a:lnTo>
                <a:lnTo>
                  <a:pt x="478943" y="724683"/>
                </a:lnTo>
                <a:lnTo>
                  <a:pt x="480512" y="724683"/>
                </a:lnTo>
                <a:lnTo>
                  <a:pt x="501569" y="675464"/>
                </a:lnTo>
                <a:lnTo>
                  <a:pt x="524717" y="634008"/>
                </a:lnTo>
                <a:lnTo>
                  <a:pt x="557701" y="586606"/>
                </a:lnTo>
                <a:lnTo>
                  <a:pt x="601590" y="537222"/>
                </a:lnTo>
                <a:lnTo>
                  <a:pt x="657449" y="489821"/>
                </a:lnTo>
                <a:lnTo>
                  <a:pt x="690202" y="468102"/>
                </a:lnTo>
                <a:lnTo>
                  <a:pt x="726347" y="448365"/>
                </a:lnTo>
                <a:lnTo>
                  <a:pt x="766020" y="431105"/>
                </a:lnTo>
                <a:lnTo>
                  <a:pt x="809352" y="416818"/>
                </a:lnTo>
                <a:lnTo>
                  <a:pt x="856478" y="406000"/>
                </a:lnTo>
                <a:lnTo>
                  <a:pt x="907531" y="399146"/>
                </a:lnTo>
                <a:lnTo>
                  <a:pt x="962645" y="396751"/>
                </a:lnTo>
                <a:lnTo>
                  <a:pt x="9419968" y="396751"/>
                </a:lnTo>
                <a:lnTo>
                  <a:pt x="9475087" y="394356"/>
                </a:lnTo>
                <a:lnTo>
                  <a:pt x="9526191" y="387502"/>
                </a:lnTo>
                <a:lnTo>
                  <a:pt x="9573408" y="376684"/>
                </a:lnTo>
                <a:lnTo>
                  <a:pt x="9616868" y="362397"/>
                </a:lnTo>
                <a:lnTo>
                  <a:pt x="9656698" y="345137"/>
                </a:lnTo>
                <a:lnTo>
                  <a:pt x="9693027" y="325400"/>
                </a:lnTo>
                <a:lnTo>
                  <a:pt x="9725984" y="303681"/>
                </a:lnTo>
                <a:lnTo>
                  <a:pt x="9755697" y="280476"/>
                </a:lnTo>
                <a:lnTo>
                  <a:pt x="9782295" y="256279"/>
                </a:lnTo>
                <a:lnTo>
                  <a:pt x="9805905" y="231587"/>
                </a:lnTo>
                <a:lnTo>
                  <a:pt x="9826657" y="206895"/>
                </a:lnTo>
                <a:lnTo>
                  <a:pt x="9844680" y="182699"/>
                </a:lnTo>
                <a:lnTo>
                  <a:pt x="9860100" y="159494"/>
                </a:lnTo>
                <a:lnTo>
                  <a:pt x="9873048" y="137775"/>
                </a:lnTo>
                <a:lnTo>
                  <a:pt x="9883651" y="118038"/>
                </a:lnTo>
                <a:lnTo>
                  <a:pt x="9892038" y="100778"/>
                </a:lnTo>
                <a:lnTo>
                  <a:pt x="9898338" y="86491"/>
                </a:lnTo>
                <a:lnTo>
                  <a:pt x="9905189" y="68819"/>
                </a:lnTo>
                <a:lnTo>
                  <a:pt x="9905997" y="66424"/>
                </a:lnTo>
                <a:lnTo>
                  <a:pt x="9905997" y="0"/>
                </a:lnTo>
                <a:lnTo>
                  <a:pt x="9905189" y="1382"/>
                </a:lnTo>
                <a:lnTo>
                  <a:pt x="9902679" y="8236"/>
                </a:lnTo>
                <a:lnTo>
                  <a:pt x="9898338" y="19054"/>
                </a:lnTo>
                <a:lnTo>
                  <a:pt x="9873048" y="70338"/>
                </a:lnTo>
                <a:lnTo>
                  <a:pt x="9844680" y="115262"/>
                </a:lnTo>
                <a:lnTo>
                  <a:pt x="9805905" y="164150"/>
                </a:lnTo>
                <a:lnTo>
                  <a:pt x="9755697" y="213039"/>
                </a:lnTo>
                <a:lnTo>
                  <a:pt x="9693027" y="257963"/>
                </a:lnTo>
                <a:lnTo>
                  <a:pt x="9656698" y="277700"/>
                </a:lnTo>
                <a:lnTo>
                  <a:pt x="9616868" y="294960"/>
                </a:lnTo>
                <a:lnTo>
                  <a:pt x="9573408" y="309247"/>
                </a:lnTo>
                <a:lnTo>
                  <a:pt x="9526191" y="320065"/>
                </a:lnTo>
                <a:lnTo>
                  <a:pt x="9475087" y="326919"/>
                </a:lnTo>
                <a:lnTo>
                  <a:pt x="9419968" y="329314"/>
                </a:lnTo>
                <a:lnTo>
                  <a:pt x="962645" y="329314"/>
                </a:lnTo>
                <a:lnTo>
                  <a:pt x="907531" y="331735"/>
                </a:lnTo>
                <a:lnTo>
                  <a:pt x="856478" y="338663"/>
                </a:lnTo>
                <a:lnTo>
                  <a:pt x="809352" y="349597"/>
                </a:lnTo>
                <a:lnTo>
                  <a:pt x="766020" y="364038"/>
                </a:lnTo>
                <a:lnTo>
                  <a:pt x="726347" y="381483"/>
                </a:lnTo>
                <a:lnTo>
                  <a:pt x="690202" y="401433"/>
                </a:lnTo>
                <a:lnTo>
                  <a:pt x="657449" y="423385"/>
                </a:lnTo>
                <a:lnTo>
                  <a:pt x="627956" y="446841"/>
                </a:lnTo>
                <a:lnTo>
                  <a:pt x="601590" y="471298"/>
                </a:lnTo>
                <a:lnTo>
                  <a:pt x="578216" y="496255"/>
                </a:lnTo>
                <a:lnTo>
                  <a:pt x="557701" y="521213"/>
                </a:lnTo>
                <a:lnTo>
                  <a:pt x="539913" y="545670"/>
                </a:lnTo>
                <a:lnTo>
                  <a:pt x="524717" y="569125"/>
                </a:lnTo>
                <a:lnTo>
                  <a:pt x="511980" y="591078"/>
                </a:lnTo>
                <a:lnTo>
                  <a:pt x="501569" y="611028"/>
                </a:lnTo>
                <a:lnTo>
                  <a:pt x="493350" y="628473"/>
                </a:lnTo>
                <a:lnTo>
                  <a:pt x="487190" y="642914"/>
                </a:lnTo>
                <a:lnTo>
                  <a:pt x="480512" y="660776"/>
                </a:lnTo>
                <a:lnTo>
                  <a:pt x="478943" y="660776"/>
                </a:lnTo>
                <a:lnTo>
                  <a:pt x="472275" y="642914"/>
                </a:lnTo>
                <a:lnTo>
                  <a:pt x="466130" y="628473"/>
                </a:lnTo>
                <a:lnTo>
                  <a:pt x="457935" y="611028"/>
                </a:lnTo>
                <a:lnTo>
                  <a:pt x="447560" y="591078"/>
                </a:lnTo>
                <a:lnTo>
                  <a:pt x="434874" y="569125"/>
                </a:lnTo>
                <a:lnTo>
                  <a:pt x="419746" y="545670"/>
                </a:lnTo>
                <a:lnTo>
                  <a:pt x="402044" y="521213"/>
                </a:lnTo>
                <a:lnTo>
                  <a:pt x="381638" y="496255"/>
                </a:lnTo>
                <a:lnTo>
                  <a:pt x="358396" y="471298"/>
                </a:lnTo>
                <a:lnTo>
                  <a:pt x="332187" y="446841"/>
                </a:lnTo>
                <a:lnTo>
                  <a:pt x="302882" y="423385"/>
                </a:lnTo>
                <a:lnTo>
                  <a:pt x="270347" y="401433"/>
                </a:lnTo>
                <a:lnTo>
                  <a:pt x="234453" y="381483"/>
                </a:lnTo>
                <a:lnTo>
                  <a:pt x="195068" y="364038"/>
                </a:lnTo>
                <a:lnTo>
                  <a:pt x="152061" y="349597"/>
                </a:lnTo>
                <a:lnTo>
                  <a:pt x="105301" y="338663"/>
                </a:lnTo>
                <a:lnTo>
                  <a:pt x="54658" y="331735"/>
                </a:lnTo>
                <a:close/>
              </a:path>
            </a:pathLst>
          </a:custGeom>
          <a:solidFill>
            <a:srgbClr val="0097C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0" y="6362700"/>
            <a:ext cx="9905999" cy="495298"/>
          </a:xfrm>
          <a:custGeom>
            <a:avLst/>
            <a:gdLst/>
            <a:ahLst/>
            <a:cxnLst/>
            <a:rect l="l" t="t" r="r" b="b"/>
            <a:pathLst>
              <a:path w="9905999" h="495298">
                <a:moveTo>
                  <a:pt x="0" y="495298"/>
                </a:moveTo>
                <a:lnTo>
                  <a:pt x="9905999" y="495298"/>
                </a:lnTo>
                <a:lnTo>
                  <a:pt x="9905999" y="0"/>
                </a:lnTo>
                <a:lnTo>
                  <a:pt x="0" y="0"/>
                </a:lnTo>
                <a:lnTo>
                  <a:pt x="0" y="49529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3800094" y="409604"/>
            <a:ext cx="2485420" cy="3301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60"/>
              </a:lnSpc>
              <a:spcBef>
                <a:spcPts val="128"/>
              </a:spcBef>
            </a:pPr>
            <a:r>
              <a:rPr sz="2400" b="1" spc="0" dirty="0" smtClean="0">
                <a:solidFill>
                  <a:srgbClr val="0097C6"/>
                </a:solidFill>
                <a:latin typeface="Arial Narrow"/>
                <a:cs typeface="Arial Narrow"/>
              </a:rPr>
              <a:t>R</a:t>
            </a:r>
            <a:r>
              <a:rPr sz="2400" b="1" spc="-4" dirty="0" smtClean="0">
                <a:solidFill>
                  <a:srgbClr val="0097C6"/>
                </a:solidFill>
                <a:latin typeface="Arial Narrow"/>
                <a:cs typeface="Arial Narrow"/>
              </a:rPr>
              <a:t>e</a:t>
            </a:r>
            <a:r>
              <a:rPr sz="2400" b="1" spc="0" dirty="0" smtClean="0">
                <a:solidFill>
                  <a:srgbClr val="0097C6"/>
                </a:solidFill>
                <a:latin typeface="Arial Narrow"/>
                <a:cs typeface="Arial Narrow"/>
              </a:rPr>
              <a:t>star</a:t>
            </a:r>
            <a:r>
              <a:rPr sz="2400" b="1" spc="4" dirty="0" smtClean="0">
                <a:solidFill>
                  <a:srgbClr val="0097C6"/>
                </a:solidFill>
                <a:latin typeface="Arial Narrow"/>
                <a:cs typeface="Arial Narrow"/>
              </a:rPr>
              <a:t>t</a:t>
            </a:r>
            <a:r>
              <a:rPr sz="2400" b="1" spc="0" dirty="0" smtClean="0">
                <a:solidFill>
                  <a:srgbClr val="0097C6"/>
                </a:solidFill>
                <a:latin typeface="Arial Narrow"/>
                <a:cs typeface="Arial Narrow"/>
              </a:rPr>
              <a:t>ing</a:t>
            </a:r>
            <a:r>
              <a:rPr sz="2400" b="1" spc="-4" dirty="0" smtClean="0">
                <a:solidFill>
                  <a:srgbClr val="0097C6"/>
                </a:solidFill>
                <a:latin typeface="Arial Narrow"/>
                <a:cs typeface="Arial Narrow"/>
              </a:rPr>
              <a:t> </a:t>
            </a:r>
            <a:r>
              <a:rPr sz="2400" b="1" spc="0" dirty="0" smtClean="0">
                <a:solidFill>
                  <a:srgbClr val="0097C6"/>
                </a:solidFill>
                <a:latin typeface="Arial Narrow"/>
                <a:cs typeface="Arial Narrow"/>
              </a:rPr>
              <a:t>Fa</a:t>
            </a:r>
            <a:r>
              <a:rPr sz="2400" b="1" spc="-4" dirty="0" smtClean="0">
                <a:solidFill>
                  <a:srgbClr val="0097C6"/>
                </a:solidFill>
                <a:latin typeface="Arial Narrow"/>
                <a:cs typeface="Arial Narrow"/>
              </a:rPr>
              <a:t>s</a:t>
            </a:r>
            <a:r>
              <a:rPr sz="2400" b="1" spc="0" dirty="0" smtClean="0">
                <a:solidFill>
                  <a:srgbClr val="0097C6"/>
                </a:solidFill>
                <a:latin typeface="Arial Narrow"/>
                <a:cs typeface="Arial Narrow"/>
              </a:rPr>
              <a:t>tLoad</a:t>
            </a:r>
            <a:endParaRPr sz="2400">
              <a:latin typeface="Arial Narrow"/>
              <a:cs typeface="Arial Narrow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46229" y="1321938"/>
            <a:ext cx="8612009" cy="43550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1844" marR="29337">
              <a:lnSpc>
                <a:spcPts val="1190"/>
              </a:lnSpc>
              <a:spcBef>
                <a:spcPts val="59"/>
              </a:spcBef>
            </a:pPr>
            <a:r>
              <a:rPr sz="1050" dirty="0" smtClean="0">
                <a:solidFill>
                  <a:srgbClr val="5473AE"/>
                </a:solidFill>
                <a:latin typeface="Arial"/>
                <a:cs typeface="Arial"/>
              </a:rPr>
              <a:t>Condit</a:t>
            </a:r>
            <a:r>
              <a:rPr sz="1050" dirty="0" smtClean="0">
                <a:solidFill>
                  <a:srgbClr val="2F65A1"/>
                </a:solidFill>
                <a:latin typeface="Arial"/>
                <a:cs typeface="Arial"/>
              </a:rPr>
              <a:t>i</a:t>
            </a:r>
            <a:r>
              <a:rPr sz="1050" dirty="0" smtClean="0">
                <a:solidFill>
                  <a:srgbClr val="5473AE"/>
                </a:solidFill>
                <a:latin typeface="Arial"/>
                <a:cs typeface="Arial"/>
              </a:rPr>
              <a:t>on </a:t>
            </a:r>
            <a:r>
              <a:rPr sz="1050" spc="-129" dirty="0" smtClean="0">
                <a:solidFill>
                  <a:srgbClr val="5473AE"/>
                </a:solidFill>
                <a:latin typeface="Arial"/>
                <a:cs typeface="Arial"/>
              </a:rPr>
              <a:t> </a:t>
            </a:r>
            <a:r>
              <a:rPr sz="1050" spc="0" dirty="0" smtClean="0">
                <a:solidFill>
                  <a:srgbClr val="5473AE"/>
                </a:solidFill>
                <a:latin typeface="Arial"/>
                <a:cs typeface="Arial"/>
              </a:rPr>
              <a:t>1</a:t>
            </a:r>
            <a:r>
              <a:rPr sz="1050" spc="0" dirty="0" smtClean="0">
                <a:solidFill>
                  <a:srgbClr val="92CFF3"/>
                </a:solidFill>
                <a:latin typeface="Arial"/>
                <a:cs typeface="Arial"/>
              </a:rPr>
              <a:t>.</a:t>
            </a:r>
            <a:r>
              <a:rPr sz="1050" spc="0" dirty="0" smtClean="0">
                <a:solidFill>
                  <a:srgbClr val="5473AE"/>
                </a:solidFill>
                <a:latin typeface="Arial"/>
                <a:cs typeface="Arial"/>
              </a:rPr>
              <a:t>: </a:t>
            </a:r>
            <a:r>
              <a:rPr sz="1050" spc="-134" dirty="0" smtClean="0">
                <a:solidFill>
                  <a:srgbClr val="5473AE"/>
                </a:solidFill>
                <a:latin typeface="Arial"/>
                <a:cs typeface="Arial"/>
              </a:rPr>
              <a:t> </a:t>
            </a:r>
            <a:r>
              <a:rPr sz="1050" spc="0" dirty="0" smtClean="0">
                <a:solidFill>
                  <a:srgbClr val="46444F"/>
                </a:solidFill>
                <a:latin typeface="Arial"/>
                <a:cs typeface="Arial"/>
              </a:rPr>
              <a:t>Abort </a:t>
            </a:r>
            <a:r>
              <a:rPr sz="1050" spc="-134" dirty="0" smtClean="0">
                <a:solidFill>
                  <a:srgbClr val="46444F"/>
                </a:solidFill>
                <a:latin typeface="Arial"/>
                <a:cs typeface="Arial"/>
              </a:rPr>
              <a:t> </a:t>
            </a:r>
            <a:r>
              <a:rPr sz="1050" spc="0" dirty="0" smtClean="0">
                <a:solidFill>
                  <a:srgbClr val="5D5766"/>
                </a:solidFill>
                <a:latin typeface="Arial"/>
                <a:cs typeface="Arial"/>
              </a:rPr>
              <a:t>i</a:t>
            </a:r>
            <a:r>
              <a:rPr sz="1050" spc="0" dirty="0" smtClean="0">
                <a:solidFill>
                  <a:srgbClr val="46444F"/>
                </a:solidFill>
                <a:latin typeface="Arial"/>
                <a:cs typeface="Arial"/>
              </a:rPr>
              <a:t>n </a:t>
            </a:r>
            <a:r>
              <a:rPr sz="1050" spc="-39" dirty="0" smtClean="0">
                <a:solidFill>
                  <a:srgbClr val="46444F"/>
                </a:solidFill>
                <a:latin typeface="Arial"/>
                <a:cs typeface="Arial"/>
              </a:rPr>
              <a:t> </a:t>
            </a:r>
            <a:r>
              <a:rPr sz="1050" spc="0" dirty="0" smtClean="0">
                <a:solidFill>
                  <a:srgbClr val="46444F"/>
                </a:solidFill>
                <a:latin typeface="Arial"/>
                <a:cs typeface="Arial"/>
              </a:rPr>
              <a:t>Phas</a:t>
            </a:r>
            <a:r>
              <a:rPr sz="1050" spc="0" dirty="0" smtClean="0">
                <a:solidFill>
                  <a:srgbClr val="C9A371"/>
                </a:solidFill>
                <a:latin typeface="Arial"/>
                <a:cs typeface="Arial"/>
              </a:rPr>
              <a:t>,</a:t>
            </a:r>
            <a:r>
              <a:rPr sz="1050" spc="0" dirty="0" smtClean="0">
                <a:solidFill>
                  <a:srgbClr val="46444F"/>
                </a:solidFill>
                <a:latin typeface="Arial"/>
                <a:cs typeface="Arial"/>
              </a:rPr>
              <a:t>e </a:t>
            </a:r>
            <a:r>
              <a:rPr sz="1050" spc="-129" dirty="0" smtClean="0">
                <a:solidFill>
                  <a:srgbClr val="46444F"/>
                </a:solidFill>
                <a:latin typeface="Arial"/>
                <a:cs typeface="Arial"/>
              </a:rPr>
              <a:t> </a:t>
            </a:r>
            <a:r>
              <a:rPr sz="1050" spc="0" dirty="0" smtClean="0">
                <a:solidFill>
                  <a:srgbClr val="46444F"/>
                </a:solidFill>
                <a:latin typeface="Arial"/>
                <a:cs typeface="Arial"/>
              </a:rPr>
              <a:t>1</a:t>
            </a:r>
            <a:r>
              <a:rPr sz="1050" spc="184" dirty="0" smtClean="0">
                <a:solidFill>
                  <a:srgbClr val="46444F"/>
                </a:solidFill>
                <a:latin typeface="Arial"/>
                <a:cs typeface="Arial"/>
              </a:rPr>
              <a:t> </a:t>
            </a:r>
            <a:r>
              <a:rPr sz="1050" spc="0" dirty="0" smtClean="0">
                <a:solidFill>
                  <a:srgbClr val="2E2B2E"/>
                </a:solidFill>
                <a:latin typeface="Arial"/>
                <a:cs typeface="Arial"/>
              </a:rPr>
              <a:t>-</a:t>
            </a:r>
            <a:r>
              <a:rPr sz="1050" spc="188" dirty="0" smtClean="0">
                <a:solidFill>
                  <a:srgbClr val="2E2B2E"/>
                </a:solidFill>
                <a:latin typeface="Arial"/>
                <a:cs typeface="Arial"/>
              </a:rPr>
              <a:t> </a:t>
            </a:r>
            <a:r>
              <a:rPr sz="1050" spc="0" dirty="0" smtClean="0">
                <a:solidFill>
                  <a:srgbClr val="46444F"/>
                </a:solidFill>
                <a:latin typeface="Arial"/>
                <a:cs typeface="Arial"/>
              </a:rPr>
              <a:t>data</a:t>
            </a:r>
            <a:r>
              <a:rPr sz="1050" spc="-19" dirty="0" smtClean="0">
                <a:solidFill>
                  <a:srgbClr val="46444F"/>
                </a:solidFill>
                <a:latin typeface="Arial"/>
                <a:cs typeface="Arial"/>
              </a:rPr>
              <a:t> </a:t>
            </a:r>
            <a:r>
              <a:rPr sz="1050" spc="0" dirty="0" smtClean="0">
                <a:solidFill>
                  <a:srgbClr val="46444F"/>
                </a:solidFill>
                <a:latin typeface="Arial"/>
                <a:cs typeface="Arial"/>
              </a:rPr>
              <a:t>acqu</a:t>
            </a:r>
            <a:r>
              <a:rPr sz="1050" spc="0" dirty="0" smtClean="0">
                <a:solidFill>
                  <a:srgbClr val="5D5766"/>
                </a:solidFill>
                <a:latin typeface="Arial"/>
                <a:cs typeface="Arial"/>
              </a:rPr>
              <a:t>i</a:t>
            </a:r>
            <a:r>
              <a:rPr sz="1050" spc="0" dirty="0" smtClean="0">
                <a:solidFill>
                  <a:srgbClr val="46444F"/>
                </a:solidFill>
                <a:latin typeface="Arial"/>
                <a:cs typeface="Arial"/>
              </a:rPr>
              <a:t>s</a:t>
            </a:r>
            <a:r>
              <a:rPr sz="1050" spc="0" dirty="0" smtClean="0">
                <a:solidFill>
                  <a:srgbClr val="5D5766"/>
                </a:solidFill>
                <a:latin typeface="Arial"/>
                <a:cs typeface="Arial"/>
              </a:rPr>
              <a:t>i</a:t>
            </a:r>
            <a:r>
              <a:rPr sz="1050" spc="0" dirty="0" smtClean="0">
                <a:solidFill>
                  <a:srgbClr val="46444F"/>
                </a:solidFill>
                <a:latin typeface="Arial"/>
                <a:cs typeface="Arial"/>
              </a:rPr>
              <a:t>tion </a:t>
            </a:r>
            <a:r>
              <a:rPr sz="1050" spc="-129" dirty="0" smtClean="0">
                <a:solidFill>
                  <a:srgbClr val="46444F"/>
                </a:solidFill>
                <a:latin typeface="Arial"/>
                <a:cs typeface="Arial"/>
              </a:rPr>
              <a:t> </a:t>
            </a:r>
            <a:r>
              <a:rPr sz="1050" spc="0" dirty="0" smtClean="0">
                <a:solidFill>
                  <a:srgbClr val="5D5766"/>
                </a:solidFill>
                <a:latin typeface="Arial"/>
                <a:cs typeface="Arial"/>
              </a:rPr>
              <a:t>in</a:t>
            </a:r>
            <a:r>
              <a:rPr sz="1050" spc="0" dirty="0" smtClean="0">
                <a:solidFill>
                  <a:srgbClr val="46444F"/>
                </a:solidFill>
                <a:latin typeface="Arial"/>
                <a:cs typeface="Arial"/>
              </a:rPr>
              <a:t>comp</a:t>
            </a:r>
            <a:r>
              <a:rPr sz="1050" spc="0" dirty="0" smtClean="0">
                <a:solidFill>
                  <a:srgbClr val="5D5766"/>
                </a:solidFill>
                <a:latin typeface="Arial"/>
                <a:cs typeface="Arial"/>
              </a:rPr>
              <a:t>l</a:t>
            </a:r>
            <a:r>
              <a:rPr sz="1050" spc="0" dirty="0" smtClean="0">
                <a:solidFill>
                  <a:srgbClr val="46444F"/>
                </a:solidFill>
                <a:latin typeface="Arial"/>
                <a:cs typeface="Arial"/>
              </a:rPr>
              <a:t>ete.</a:t>
            </a:r>
            <a:endParaRPr sz="1050">
              <a:latin typeface="Arial"/>
              <a:cs typeface="Arial"/>
            </a:endParaRPr>
          </a:p>
          <a:p>
            <a:pPr marL="12700">
              <a:lnSpc>
                <a:spcPct val="95825"/>
              </a:lnSpc>
              <a:spcBef>
                <a:spcPts val="380"/>
              </a:spcBef>
            </a:pPr>
            <a:r>
              <a:rPr sz="1050" dirty="0" smtClean="0">
                <a:solidFill>
                  <a:srgbClr val="46444F"/>
                </a:solidFill>
                <a:latin typeface="Arial"/>
                <a:cs typeface="Arial"/>
              </a:rPr>
              <a:t>S,o</a:t>
            </a:r>
            <a:r>
              <a:rPr sz="1050" dirty="0" smtClean="0">
                <a:solidFill>
                  <a:srgbClr val="5D5766"/>
                </a:solidFill>
                <a:latin typeface="Arial"/>
                <a:cs typeface="Arial"/>
              </a:rPr>
              <a:t>l</a:t>
            </a:r>
            <a:r>
              <a:rPr sz="1050" dirty="0" smtClean="0">
                <a:solidFill>
                  <a:srgbClr val="46444F"/>
                </a:solidFill>
                <a:latin typeface="Arial"/>
                <a:cs typeface="Arial"/>
              </a:rPr>
              <a:t>ut</a:t>
            </a:r>
            <a:r>
              <a:rPr sz="1050" dirty="0" smtClean="0">
                <a:solidFill>
                  <a:srgbClr val="5D5766"/>
                </a:solidFill>
                <a:latin typeface="Arial"/>
                <a:cs typeface="Arial"/>
              </a:rPr>
              <a:t>i</a:t>
            </a:r>
            <a:r>
              <a:rPr sz="1050" dirty="0" smtClean="0">
                <a:solidFill>
                  <a:srgbClr val="46444F"/>
                </a:solidFill>
                <a:latin typeface="Arial"/>
                <a:cs typeface="Arial"/>
              </a:rPr>
              <a:t>on</a:t>
            </a:r>
            <a:r>
              <a:rPr sz="1050" dirty="0" smtClean="0">
                <a:solidFill>
                  <a:srgbClr val="5D5766"/>
                </a:solidFill>
                <a:latin typeface="Arial"/>
                <a:cs typeface="Arial"/>
              </a:rPr>
              <a:t>: </a:t>
            </a:r>
            <a:r>
              <a:rPr sz="1050" spc="-44" dirty="0" smtClean="0">
                <a:solidFill>
                  <a:srgbClr val="5D5766"/>
                </a:solidFill>
                <a:latin typeface="Arial"/>
                <a:cs typeface="Arial"/>
              </a:rPr>
              <a:t> </a:t>
            </a:r>
            <a:r>
              <a:rPr sz="1050" spc="0" dirty="0" smtClean="0">
                <a:solidFill>
                  <a:srgbClr val="5D5766"/>
                </a:solidFill>
                <a:latin typeface="Arial"/>
                <a:cs typeface="Arial"/>
              </a:rPr>
              <a:t>Resiubmi</a:t>
            </a:r>
            <a:r>
              <a:rPr sz="1050" spc="0" dirty="0" smtClean="0">
                <a:solidFill>
                  <a:srgbClr val="92CFF3"/>
                </a:solidFill>
                <a:latin typeface="Arial"/>
                <a:cs typeface="Arial"/>
              </a:rPr>
              <a:t>1</a:t>
            </a:r>
            <a:r>
              <a:rPr sz="1050" spc="0" dirty="0" smtClean="0">
                <a:solidFill>
                  <a:srgbClr val="46444F"/>
                </a:solidFill>
                <a:latin typeface="Arial"/>
                <a:cs typeface="Arial"/>
              </a:rPr>
              <a:t>t </a:t>
            </a:r>
            <a:r>
              <a:rPr sz="1050" spc="-134" dirty="0" smtClean="0">
                <a:solidFill>
                  <a:srgbClr val="46444F"/>
                </a:solidFill>
                <a:latin typeface="Arial"/>
                <a:cs typeface="Arial"/>
              </a:rPr>
              <a:t> </a:t>
            </a:r>
            <a:r>
              <a:rPr sz="1050" spc="0" dirty="0" smtClean="0">
                <a:solidFill>
                  <a:srgbClr val="5D5766"/>
                </a:solidFill>
                <a:latin typeface="Arial"/>
                <a:cs typeface="Arial"/>
              </a:rPr>
              <a:t>the </a:t>
            </a:r>
            <a:r>
              <a:rPr sz="1050" spc="-39" dirty="0" smtClean="0">
                <a:solidFill>
                  <a:srgbClr val="5D5766"/>
                </a:solidFill>
                <a:latin typeface="Arial"/>
                <a:cs typeface="Arial"/>
              </a:rPr>
              <a:t> </a:t>
            </a:r>
            <a:r>
              <a:rPr sz="1050" spc="0" dirty="0" smtClean="0">
                <a:solidFill>
                  <a:srgbClr val="5D5766"/>
                </a:solidFill>
                <a:latin typeface="Arial"/>
                <a:cs typeface="Arial"/>
              </a:rPr>
              <a:t>script</a:t>
            </a:r>
            <a:r>
              <a:rPr sz="1050" spc="0" dirty="0" smtClean="0">
                <a:solidFill>
                  <a:srgbClr val="486386"/>
                </a:solidFill>
                <a:latin typeface="Arial"/>
                <a:cs typeface="Arial"/>
              </a:rPr>
              <a:t>.  </a:t>
            </a:r>
            <a:r>
              <a:rPr sz="1050" spc="25" dirty="0" smtClean="0">
                <a:solidFill>
                  <a:srgbClr val="486386"/>
                </a:solidFill>
                <a:latin typeface="Arial"/>
                <a:cs typeface="Arial"/>
              </a:rPr>
              <a:t> </a:t>
            </a:r>
            <a:r>
              <a:rPr sz="1050" spc="0" dirty="0" smtClean="0">
                <a:solidFill>
                  <a:srgbClr val="46444F"/>
                </a:solidFill>
                <a:latin typeface="Arial"/>
                <a:cs typeface="Arial"/>
              </a:rPr>
              <a:t>F</a:t>
            </a:r>
            <a:r>
              <a:rPr sz="1050" spc="0" dirty="0" smtClean="0">
                <a:solidFill>
                  <a:srgbClr val="5D5766"/>
                </a:solidFill>
                <a:latin typeface="Arial"/>
                <a:cs typeface="Arial"/>
              </a:rPr>
              <a:t>ast</a:t>
            </a:r>
            <a:r>
              <a:rPr sz="1050" spc="0" dirty="0" smtClean="0">
                <a:solidFill>
                  <a:srgbClr val="354966"/>
                </a:solidFill>
                <a:latin typeface="Arial"/>
                <a:cs typeface="Arial"/>
              </a:rPr>
              <a:t>L</a:t>
            </a:r>
            <a:r>
              <a:rPr sz="1050" spc="0" dirty="0" smtClean="0">
                <a:solidFill>
                  <a:srgbClr val="5D5766"/>
                </a:solidFill>
                <a:latin typeface="Arial"/>
                <a:cs typeface="Arial"/>
              </a:rPr>
              <a:t>oad </a:t>
            </a:r>
            <a:r>
              <a:rPr sz="1050" spc="-129" dirty="0" smtClean="0">
                <a:solidFill>
                  <a:srgbClr val="5D5766"/>
                </a:solidFill>
                <a:latin typeface="Arial"/>
                <a:cs typeface="Arial"/>
              </a:rPr>
              <a:t> </a:t>
            </a:r>
            <a:r>
              <a:rPr sz="1500" spc="0" dirty="0" smtClean="0">
                <a:solidFill>
                  <a:srgbClr val="5D5766"/>
                </a:solidFill>
                <a:latin typeface="Arial"/>
                <a:cs typeface="Arial"/>
              </a:rPr>
              <a:t>wm</a:t>
            </a:r>
            <a:r>
              <a:rPr sz="1500" spc="200" dirty="0" smtClean="0">
                <a:solidFill>
                  <a:srgbClr val="5D5766"/>
                </a:solidFill>
                <a:latin typeface="Arial"/>
                <a:cs typeface="Arial"/>
              </a:rPr>
              <a:t> </a:t>
            </a:r>
            <a:r>
              <a:rPr sz="1050" spc="0" dirty="0" smtClean="0">
                <a:solidFill>
                  <a:srgbClr val="5D5766"/>
                </a:solidFill>
                <a:latin typeface="Arial"/>
                <a:cs typeface="Arial"/>
              </a:rPr>
              <a:t>beg</a:t>
            </a:r>
            <a:r>
              <a:rPr sz="1050" spc="0" dirty="0" smtClean="0">
                <a:solidFill>
                  <a:srgbClr val="486386"/>
                </a:solidFill>
                <a:latin typeface="Arial"/>
                <a:cs typeface="Arial"/>
              </a:rPr>
              <a:t>i</a:t>
            </a:r>
            <a:r>
              <a:rPr sz="1050" spc="0" dirty="0" smtClean="0">
                <a:solidFill>
                  <a:srgbClr val="5D5766"/>
                </a:solidFill>
                <a:latin typeface="Arial"/>
                <a:cs typeface="Arial"/>
              </a:rPr>
              <a:t>n</a:t>
            </a:r>
            <a:r>
              <a:rPr sz="1050" spc="-33" dirty="0" smtClean="0">
                <a:solidFill>
                  <a:srgbClr val="5D5766"/>
                </a:solidFill>
                <a:latin typeface="Arial"/>
                <a:cs typeface="Arial"/>
              </a:rPr>
              <a:t> </a:t>
            </a:r>
            <a:r>
              <a:rPr sz="1050" spc="0" dirty="0" smtClean="0">
                <a:solidFill>
                  <a:srgbClr val="5D5766"/>
                </a:solidFill>
                <a:latin typeface="Arial"/>
                <a:cs typeface="Arial"/>
              </a:rPr>
              <a:t>from</a:t>
            </a:r>
            <a:r>
              <a:rPr sz="1050" spc="303" dirty="0" smtClean="0">
                <a:solidFill>
                  <a:srgbClr val="5D5766"/>
                </a:solidFill>
                <a:latin typeface="Arial"/>
                <a:cs typeface="Arial"/>
              </a:rPr>
              <a:t> </a:t>
            </a:r>
            <a:r>
              <a:rPr sz="1050" spc="0" dirty="0" smtClean="0">
                <a:solidFill>
                  <a:srgbClr val="5D5766"/>
                </a:solidFill>
                <a:latin typeface="Arial"/>
                <a:cs typeface="Arial"/>
              </a:rPr>
              <a:t>record </a:t>
            </a:r>
            <a:r>
              <a:rPr sz="1050" spc="29" dirty="0" smtClean="0">
                <a:solidFill>
                  <a:srgbClr val="5D5766"/>
                </a:solidFill>
                <a:latin typeface="Arial"/>
                <a:cs typeface="Arial"/>
              </a:rPr>
              <a:t> </a:t>
            </a:r>
            <a:r>
              <a:rPr sz="1050" spc="0" dirty="0" smtClean="0">
                <a:solidFill>
                  <a:srgbClr val="46444F"/>
                </a:solidFill>
                <a:latin typeface="Arial"/>
                <a:cs typeface="Arial"/>
              </a:rPr>
              <a:t>1</a:t>
            </a:r>
            <a:r>
              <a:rPr sz="1050" spc="181" dirty="0" smtClean="0">
                <a:solidFill>
                  <a:srgbClr val="46444F"/>
                </a:solidFill>
                <a:latin typeface="Arial"/>
                <a:cs typeface="Arial"/>
              </a:rPr>
              <a:t> </a:t>
            </a:r>
            <a:r>
              <a:rPr sz="1050" spc="0" dirty="0" smtClean="0">
                <a:solidFill>
                  <a:srgbClr val="46444F"/>
                </a:solidFill>
                <a:latin typeface="Arial"/>
                <a:cs typeface="Arial"/>
              </a:rPr>
              <a:t>o</a:t>
            </a:r>
            <a:r>
              <a:rPr sz="1050" spc="0" dirty="0" smtClean="0">
                <a:solidFill>
                  <a:srgbClr val="5D5766"/>
                </a:solidFill>
                <a:latin typeface="Arial"/>
                <a:cs typeface="Arial"/>
              </a:rPr>
              <a:t>r</a:t>
            </a:r>
            <a:r>
              <a:rPr sz="1050" spc="84" dirty="0" smtClean="0">
                <a:solidFill>
                  <a:srgbClr val="5D5766"/>
                </a:solidFill>
                <a:latin typeface="Arial"/>
                <a:cs typeface="Arial"/>
              </a:rPr>
              <a:t> </a:t>
            </a:r>
            <a:r>
              <a:rPr sz="1050" spc="0" dirty="0" smtClean="0">
                <a:solidFill>
                  <a:srgbClr val="46444F"/>
                </a:solidFill>
                <a:latin typeface="Arial"/>
                <a:cs typeface="Arial"/>
              </a:rPr>
              <a:t>t</a:t>
            </a:r>
            <a:r>
              <a:rPr sz="1050" spc="0" dirty="0" smtClean="0">
                <a:solidFill>
                  <a:srgbClr val="5D5766"/>
                </a:solidFill>
                <a:latin typeface="Arial"/>
                <a:cs typeface="Arial"/>
              </a:rPr>
              <a:t>he</a:t>
            </a:r>
            <a:r>
              <a:rPr sz="1050" spc="47" dirty="0" smtClean="0">
                <a:solidFill>
                  <a:srgbClr val="5D5766"/>
                </a:solidFill>
                <a:latin typeface="Arial"/>
                <a:cs typeface="Arial"/>
              </a:rPr>
              <a:t> </a:t>
            </a:r>
            <a:r>
              <a:rPr sz="1050" spc="0" dirty="0" smtClean="0">
                <a:solidFill>
                  <a:srgbClr val="5D5766"/>
                </a:solidFill>
                <a:latin typeface="Arial"/>
                <a:cs typeface="Arial"/>
              </a:rPr>
              <a:t>first </a:t>
            </a:r>
            <a:r>
              <a:rPr sz="1050" spc="-134" dirty="0" smtClean="0">
                <a:solidFill>
                  <a:srgbClr val="5D5766"/>
                </a:solidFill>
                <a:latin typeface="Arial"/>
                <a:cs typeface="Arial"/>
              </a:rPr>
              <a:t> </a:t>
            </a:r>
            <a:r>
              <a:rPr sz="1050" spc="0" dirty="0" smtClean="0">
                <a:solidFill>
                  <a:srgbClr val="5D5766"/>
                </a:solidFill>
                <a:latin typeface="Arial"/>
                <a:cs typeface="Arial"/>
              </a:rPr>
              <a:t>record </a:t>
            </a:r>
            <a:r>
              <a:rPr sz="1050" spc="-39" dirty="0" smtClean="0">
                <a:solidFill>
                  <a:srgbClr val="5D5766"/>
                </a:solidFill>
                <a:latin typeface="Arial"/>
                <a:cs typeface="Arial"/>
              </a:rPr>
              <a:t> </a:t>
            </a:r>
            <a:r>
              <a:rPr sz="1050" spc="0" dirty="0" smtClean="0">
                <a:solidFill>
                  <a:srgbClr val="5D5766"/>
                </a:solidFill>
                <a:latin typeface="Arial"/>
                <a:cs typeface="Arial"/>
              </a:rPr>
              <a:t>past</a:t>
            </a:r>
            <a:r>
              <a:rPr sz="1050" spc="84" dirty="0" smtClean="0">
                <a:solidFill>
                  <a:srgbClr val="5D5766"/>
                </a:solidFill>
                <a:latin typeface="Arial"/>
                <a:cs typeface="Arial"/>
              </a:rPr>
              <a:t> </a:t>
            </a:r>
            <a:r>
              <a:rPr sz="1050" spc="0" dirty="0" smtClean="0">
                <a:solidFill>
                  <a:srgbClr val="5D5766"/>
                </a:solidFill>
                <a:latin typeface="Arial"/>
                <a:cs typeface="Arial"/>
              </a:rPr>
              <a:t>the </a:t>
            </a:r>
            <a:r>
              <a:rPr sz="1050" spc="-39" dirty="0" smtClean="0">
                <a:solidFill>
                  <a:srgbClr val="5D5766"/>
                </a:solidFill>
                <a:latin typeface="Arial"/>
                <a:cs typeface="Arial"/>
              </a:rPr>
              <a:t> </a:t>
            </a:r>
            <a:r>
              <a:rPr sz="1050" spc="0" dirty="0" smtClean="0">
                <a:solidFill>
                  <a:srgbClr val="5D5766"/>
                </a:solidFill>
                <a:latin typeface="Arial"/>
                <a:cs typeface="Arial"/>
              </a:rPr>
              <a:t>last</a:t>
            </a:r>
            <a:r>
              <a:rPr sz="1050" spc="84" dirty="0" smtClean="0">
                <a:solidFill>
                  <a:srgbClr val="5D5766"/>
                </a:solidFill>
                <a:latin typeface="Arial"/>
                <a:cs typeface="Arial"/>
              </a:rPr>
              <a:t> </a:t>
            </a:r>
            <a:r>
              <a:rPr sz="1050" spc="0" dirty="0" smtClean="0">
                <a:solidFill>
                  <a:srgbClr val="5D5766"/>
                </a:solidFill>
                <a:latin typeface="Arial"/>
                <a:cs typeface="Arial"/>
              </a:rPr>
              <a:t>checkpo</a:t>
            </a:r>
            <a:r>
              <a:rPr sz="1050" spc="0" dirty="0" smtClean="0">
                <a:solidFill>
                  <a:srgbClr val="486386"/>
                </a:solidFill>
                <a:latin typeface="Arial"/>
                <a:cs typeface="Arial"/>
              </a:rPr>
              <a:t>i</a:t>
            </a:r>
            <a:r>
              <a:rPr sz="1050" spc="0" dirty="0" smtClean="0">
                <a:solidFill>
                  <a:srgbClr val="5D5766"/>
                </a:solidFill>
                <a:latin typeface="Arial"/>
                <a:cs typeface="Arial"/>
              </a:rPr>
              <a:t>n</a:t>
            </a:r>
            <a:r>
              <a:rPr sz="1050" spc="0" dirty="0" smtClean="0">
                <a:solidFill>
                  <a:srgbClr val="46444F"/>
                </a:solidFill>
                <a:latin typeface="Arial"/>
                <a:cs typeface="Arial"/>
              </a:rPr>
              <a:t>t</a:t>
            </a:r>
            <a:r>
              <a:rPr sz="1050" spc="0" dirty="0" smtClean="0">
                <a:solidFill>
                  <a:srgbClr val="795B58"/>
                </a:solidFill>
                <a:latin typeface="Arial"/>
                <a:cs typeface="Arial"/>
              </a:rPr>
              <a:t>.</a:t>
            </a:r>
            <a:endParaRPr sz="105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46229" y="2612727"/>
            <a:ext cx="6572890" cy="42269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1844" marR="20403">
              <a:lnSpc>
                <a:spcPts val="1225"/>
              </a:lnSpc>
              <a:spcBef>
                <a:spcPts val="61"/>
              </a:spcBef>
            </a:pPr>
            <a:r>
              <a:rPr sz="1050" dirty="0" smtClean="0">
                <a:solidFill>
                  <a:srgbClr val="5473AE"/>
                </a:solidFill>
                <a:latin typeface="Arial"/>
                <a:cs typeface="Arial"/>
              </a:rPr>
              <a:t>Condit</a:t>
            </a:r>
            <a:r>
              <a:rPr sz="1050" dirty="0" smtClean="0">
                <a:solidFill>
                  <a:srgbClr val="2F65A1"/>
                </a:solidFill>
                <a:latin typeface="Arial"/>
                <a:cs typeface="Arial"/>
              </a:rPr>
              <a:t>i</a:t>
            </a:r>
            <a:r>
              <a:rPr sz="1050" dirty="0" smtClean="0">
                <a:solidFill>
                  <a:srgbClr val="5473AE"/>
                </a:solidFill>
                <a:latin typeface="Arial"/>
                <a:cs typeface="Arial"/>
              </a:rPr>
              <a:t>on </a:t>
            </a:r>
            <a:r>
              <a:rPr sz="1050" spc="-129" dirty="0" smtClean="0">
                <a:solidFill>
                  <a:srgbClr val="5473AE"/>
                </a:solidFill>
                <a:latin typeface="Arial"/>
                <a:cs typeface="Arial"/>
              </a:rPr>
              <a:t> </a:t>
            </a:r>
            <a:r>
              <a:rPr sz="1050" spc="0" dirty="0" smtClean="0">
                <a:solidFill>
                  <a:srgbClr val="2F65A1"/>
                </a:solidFill>
                <a:latin typeface="Arial"/>
                <a:cs typeface="Arial"/>
              </a:rPr>
              <a:t>2</a:t>
            </a:r>
            <a:r>
              <a:rPr sz="1050" spc="0" dirty="0" smtClean="0">
                <a:solidFill>
                  <a:srgbClr val="5473AE"/>
                </a:solidFill>
                <a:latin typeface="Arial"/>
                <a:cs typeface="Arial"/>
              </a:rPr>
              <a:t>:</a:t>
            </a:r>
            <a:r>
              <a:rPr sz="1050" spc="97" dirty="0" smtClean="0">
                <a:solidFill>
                  <a:srgbClr val="5473AE"/>
                </a:solidFill>
                <a:latin typeface="Arial"/>
                <a:cs typeface="Arial"/>
              </a:rPr>
              <a:t> </a:t>
            </a:r>
            <a:r>
              <a:rPr sz="1050" spc="0" dirty="0" smtClean="0">
                <a:solidFill>
                  <a:srgbClr val="46444F"/>
                </a:solidFill>
                <a:latin typeface="Arial"/>
                <a:cs typeface="Arial"/>
              </a:rPr>
              <a:t>Abort</a:t>
            </a:r>
            <a:r>
              <a:rPr sz="1050" spc="84" dirty="0" smtClean="0">
                <a:solidFill>
                  <a:srgbClr val="46444F"/>
                </a:solidFill>
                <a:latin typeface="Arial"/>
                <a:cs typeface="Arial"/>
              </a:rPr>
              <a:t> </a:t>
            </a:r>
            <a:r>
              <a:rPr sz="1050" spc="0" dirty="0" smtClean="0">
                <a:solidFill>
                  <a:srgbClr val="46444F"/>
                </a:solidFill>
                <a:latin typeface="Arial"/>
                <a:cs typeface="Arial"/>
              </a:rPr>
              <a:t>oc</a:t>
            </a:r>
            <a:r>
              <a:rPr sz="1050" spc="0" dirty="0" smtClean="0">
                <a:solidFill>
                  <a:srgbClr val="5D5766"/>
                </a:solidFill>
                <a:latin typeface="Arial"/>
                <a:cs typeface="Arial"/>
              </a:rPr>
              <a:t>c</a:t>
            </a:r>
            <a:r>
              <a:rPr sz="1050" spc="0" dirty="0" smtClean="0">
                <a:solidFill>
                  <a:srgbClr val="46444F"/>
                </a:solidFill>
                <a:latin typeface="Arial"/>
                <a:cs typeface="Arial"/>
              </a:rPr>
              <a:t>u</a:t>
            </a:r>
            <a:r>
              <a:rPr sz="1050" spc="0" dirty="0" smtClean="0">
                <a:solidFill>
                  <a:srgbClr val="5D5766"/>
                </a:solidFill>
                <a:latin typeface="Arial"/>
                <a:cs typeface="Arial"/>
              </a:rPr>
              <a:t>r</a:t>
            </a:r>
            <a:r>
              <a:rPr sz="1050" spc="0" dirty="0" smtClean="0">
                <a:solidFill>
                  <a:srgbClr val="46444F"/>
                </a:solidFill>
                <a:latin typeface="Arial"/>
                <a:cs typeface="Arial"/>
              </a:rPr>
              <a:t>s </a:t>
            </a:r>
            <a:r>
              <a:rPr sz="1050" spc="-129" dirty="0" smtClean="0">
                <a:solidFill>
                  <a:srgbClr val="46444F"/>
                </a:solidFill>
                <a:latin typeface="Arial"/>
                <a:cs typeface="Arial"/>
              </a:rPr>
              <a:t> </a:t>
            </a:r>
            <a:r>
              <a:rPr sz="1050" spc="0" dirty="0" smtClean="0">
                <a:solidFill>
                  <a:srgbClr val="5D5766"/>
                </a:solidFill>
                <a:latin typeface="Arial"/>
                <a:cs typeface="Arial"/>
              </a:rPr>
              <a:t>in </a:t>
            </a:r>
            <a:r>
              <a:rPr sz="1050" spc="-39" dirty="0" smtClean="0">
                <a:solidFill>
                  <a:srgbClr val="5D5766"/>
                </a:solidFill>
                <a:latin typeface="Arial"/>
                <a:cs typeface="Arial"/>
              </a:rPr>
              <a:t> </a:t>
            </a:r>
            <a:r>
              <a:rPr sz="1050" spc="0" dirty="0" smtClean="0">
                <a:solidFill>
                  <a:srgbClr val="46444F"/>
                </a:solidFill>
                <a:latin typeface="Arial"/>
                <a:cs typeface="Arial"/>
              </a:rPr>
              <a:t>Phas</a:t>
            </a:r>
            <a:r>
              <a:rPr sz="1050" spc="0" dirty="0" smtClean="0">
                <a:solidFill>
                  <a:srgbClr val="C9A371"/>
                </a:solidFill>
                <a:latin typeface="Arial"/>
                <a:cs typeface="Arial"/>
              </a:rPr>
              <a:t>,</a:t>
            </a:r>
            <a:r>
              <a:rPr sz="1050" spc="0" dirty="0" smtClean="0">
                <a:solidFill>
                  <a:srgbClr val="46444F"/>
                </a:solidFill>
                <a:latin typeface="Arial"/>
                <a:cs typeface="Arial"/>
              </a:rPr>
              <a:t>e</a:t>
            </a:r>
            <a:r>
              <a:rPr sz="1050" spc="84" dirty="0" smtClean="0">
                <a:solidFill>
                  <a:srgbClr val="46444F"/>
                </a:solidFill>
                <a:latin typeface="Arial"/>
                <a:cs typeface="Arial"/>
              </a:rPr>
              <a:t> </a:t>
            </a:r>
            <a:r>
              <a:rPr sz="1050" spc="0" dirty="0" smtClean="0">
                <a:solidFill>
                  <a:srgbClr val="46444F"/>
                </a:solidFill>
                <a:latin typeface="Arial"/>
                <a:cs typeface="Arial"/>
              </a:rPr>
              <a:t>2</a:t>
            </a:r>
            <a:r>
              <a:rPr sz="1050" spc="260" dirty="0" smtClean="0">
                <a:solidFill>
                  <a:srgbClr val="46444F"/>
                </a:solidFill>
                <a:latin typeface="Arial"/>
                <a:cs typeface="Arial"/>
              </a:rPr>
              <a:t> </a:t>
            </a:r>
            <a:r>
              <a:rPr sz="1050" spc="0" dirty="0" smtClean="0">
                <a:solidFill>
                  <a:srgbClr val="2E2B2E"/>
                </a:solidFill>
                <a:latin typeface="Arial"/>
                <a:cs typeface="Arial"/>
              </a:rPr>
              <a:t>-</a:t>
            </a:r>
            <a:r>
              <a:rPr sz="1050" spc="188" dirty="0" smtClean="0">
                <a:solidFill>
                  <a:srgbClr val="2E2B2E"/>
                </a:solidFill>
                <a:latin typeface="Arial"/>
                <a:cs typeface="Arial"/>
              </a:rPr>
              <a:t> </a:t>
            </a:r>
            <a:r>
              <a:rPr sz="1050" spc="0" dirty="0" smtClean="0">
                <a:solidFill>
                  <a:srgbClr val="46444F"/>
                </a:solidFill>
                <a:latin typeface="Arial"/>
                <a:cs typeface="Arial"/>
              </a:rPr>
              <a:t>data acqu</a:t>
            </a:r>
            <a:r>
              <a:rPr sz="1050" spc="0" dirty="0" smtClean="0">
                <a:solidFill>
                  <a:srgbClr val="5D5766"/>
                </a:solidFill>
                <a:latin typeface="Arial"/>
                <a:cs typeface="Arial"/>
              </a:rPr>
              <a:t>i</a:t>
            </a:r>
            <a:r>
              <a:rPr sz="1050" spc="0" dirty="0" smtClean="0">
                <a:solidFill>
                  <a:srgbClr val="46444F"/>
                </a:solidFill>
                <a:latin typeface="Arial"/>
                <a:cs typeface="Arial"/>
              </a:rPr>
              <a:t>s</a:t>
            </a:r>
            <a:r>
              <a:rPr sz="1050" spc="0" dirty="0" smtClean="0">
                <a:solidFill>
                  <a:srgbClr val="5D5766"/>
                </a:solidFill>
                <a:latin typeface="Arial"/>
                <a:cs typeface="Arial"/>
              </a:rPr>
              <a:t>i</a:t>
            </a:r>
            <a:r>
              <a:rPr sz="1050" spc="0" dirty="0" smtClean="0">
                <a:solidFill>
                  <a:srgbClr val="46444F"/>
                </a:solidFill>
                <a:latin typeface="Arial"/>
                <a:cs typeface="Arial"/>
              </a:rPr>
              <a:t>tio</a:t>
            </a:r>
            <a:r>
              <a:rPr sz="1050" spc="0" dirty="0" smtClean="0">
                <a:solidFill>
                  <a:srgbClr val="5D5766"/>
                </a:solidFill>
                <a:latin typeface="Arial"/>
                <a:cs typeface="Arial"/>
              </a:rPr>
              <a:t>n</a:t>
            </a:r>
            <a:r>
              <a:rPr sz="1050" spc="84" dirty="0" smtClean="0">
                <a:solidFill>
                  <a:srgbClr val="5D5766"/>
                </a:solidFill>
                <a:latin typeface="Arial"/>
                <a:cs typeface="Arial"/>
              </a:rPr>
              <a:t> </a:t>
            </a:r>
            <a:r>
              <a:rPr sz="1100" spc="0" dirty="0" smtClean="0">
                <a:solidFill>
                  <a:srgbClr val="5D5766"/>
                </a:solidFill>
                <a:latin typeface="Arial"/>
                <a:cs typeface="Arial"/>
              </a:rPr>
              <a:t>c</a:t>
            </a:r>
            <a:r>
              <a:rPr sz="1100" spc="0" dirty="0" smtClean="0">
                <a:solidFill>
                  <a:srgbClr val="46444F"/>
                </a:solidFill>
                <a:latin typeface="Arial"/>
                <a:cs typeface="Arial"/>
              </a:rPr>
              <a:t>om</a:t>
            </a:r>
            <a:r>
              <a:rPr sz="1100" spc="0" dirty="0" smtClean="0">
                <a:solidFill>
                  <a:srgbClr val="5D5766"/>
                </a:solidFill>
                <a:latin typeface="Arial"/>
                <a:cs typeface="Arial"/>
              </a:rPr>
              <a:t>pl</a:t>
            </a:r>
            <a:r>
              <a:rPr sz="1100" spc="0" dirty="0" smtClean="0">
                <a:solidFill>
                  <a:srgbClr val="46444F"/>
                </a:solidFill>
                <a:latin typeface="Arial"/>
                <a:cs typeface="Arial"/>
              </a:rPr>
              <a:t>ete</a:t>
            </a:r>
            <a:r>
              <a:rPr sz="1100" spc="0" dirty="0" smtClean="0">
                <a:solidFill>
                  <a:srgbClr val="5D5766"/>
                </a:solidFill>
                <a:latin typeface="Arial"/>
                <a:cs typeface="Arial"/>
              </a:rPr>
              <a:t>,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ct val="110839"/>
              </a:lnSpc>
              <a:spcBef>
                <a:spcPts val="606"/>
              </a:spcBef>
            </a:pPr>
            <a:r>
              <a:rPr sz="1050" dirty="0" smtClean="0">
                <a:solidFill>
                  <a:srgbClr val="46444F"/>
                </a:solidFill>
                <a:latin typeface="Arial"/>
                <a:cs typeface="Arial"/>
              </a:rPr>
              <a:t>So</a:t>
            </a:r>
            <a:r>
              <a:rPr sz="1050" dirty="0" smtClean="0">
                <a:solidFill>
                  <a:srgbClr val="5D5766"/>
                </a:solidFill>
                <a:latin typeface="Arial"/>
                <a:cs typeface="Arial"/>
              </a:rPr>
              <a:t>lu</a:t>
            </a:r>
            <a:r>
              <a:rPr sz="1050" dirty="0" smtClean="0">
                <a:solidFill>
                  <a:srgbClr val="46444F"/>
                </a:solidFill>
                <a:latin typeface="Arial"/>
                <a:cs typeface="Arial"/>
              </a:rPr>
              <a:t>t</a:t>
            </a:r>
            <a:r>
              <a:rPr sz="1050" dirty="0" smtClean="0">
                <a:solidFill>
                  <a:srgbClr val="5D5766"/>
                </a:solidFill>
                <a:latin typeface="Arial"/>
                <a:cs typeface="Arial"/>
              </a:rPr>
              <a:t>i</a:t>
            </a:r>
            <a:r>
              <a:rPr sz="1050" dirty="0" smtClean="0">
                <a:solidFill>
                  <a:srgbClr val="46444F"/>
                </a:solidFill>
                <a:latin typeface="Arial"/>
                <a:cs typeface="Arial"/>
              </a:rPr>
              <a:t>on</a:t>
            </a:r>
            <a:r>
              <a:rPr sz="1050" dirty="0" smtClean="0">
                <a:solidFill>
                  <a:srgbClr val="5D5766"/>
                </a:solidFill>
                <a:latin typeface="Arial"/>
                <a:cs typeface="Arial"/>
              </a:rPr>
              <a:t>:</a:t>
            </a:r>
            <a:r>
              <a:rPr sz="1050" spc="84" dirty="0" smtClean="0">
                <a:solidFill>
                  <a:srgbClr val="5D5766"/>
                </a:solidFill>
                <a:latin typeface="Arial"/>
                <a:cs typeface="Arial"/>
              </a:rPr>
              <a:t> </a:t>
            </a:r>
            <a:r>
              <a:rPr sz="1050" spc="0" dirty="0" smtClean="0">
                <a:solidFill>
                  <a:srgbClr val="5D5766"/>
                </a:solidFill>
                <a:latin typeface="Arial"/>
                <a:cs typeface="Arial"/>
              </a:rPr>
              <a:t>Submit</a:t>
            </a:r>
            <a:r>
              <a:rPr sz="1050" spc="84" dirty="0" smtClean="0">
                <a:solidFill>
                  <a:srgbClr val="5D5766"/>
                </a:solidFill>
                <a:latin typeface="Arial"/>
                <a:cs typeface="Arial"/>
              </a:rPr>
              <a:t> </a:t>
            </a:r>
            <a:r>
              <a:rPr sz="1050" spc="0" dirty="0" smtClean="0">
                <a:solidFill>
                  <a:srgbClr val="5D5766"/>
                </a:solidFill>
                <a:latin typeface="Arial"/>
                <a:cs typeface="Arial"/>
              </a:rPr>
              <a:t>on</a:t>
            </a:r>
            <a:r>
              <a:rPr sz="1050" spc="0" dirty="0" smtClean="0">
                <a:solidFill>
                  <a:srgbClr val="5D5766"/>
                </a:solidFill>
                <a:latin typeface="Segoe UI"/>
                <a:cs typeface="Segoe UI"/>
              </a:rPr>
              <a:t>�</a:t>
            </a:r>
            <a:r>
              <a:rPr sz="1050" spc="0" dirty="0" smtClean="0">
                <a:solidFill>
                  <a:srgbClr val="5D5766"/>
                </a:solidFill>
                <a:latin typeface="Arial"/>
                <a:cs typeface="Arial"/>
              </a:rPr>
              <a:t>y </a:t>
            </a:r>
            <a:r>
              <a:rPr sz="1050" spc="-129" dirty="0" smtClean="0">
                <a:solidFill>
                  <a:srgbClr val="5D5766"/>
                </a:solidFill>
                <a:latin typeface="Arial"/>
                <a:cs typeface="Arial"/>
              </a:rPr>
              <a:t> </a:t>
            </a:r>
            <a:r>
              <a:rPr sz="1050" spc="0" dirty="0" smtClean="0">
                <a:solidFill>
                  <a:srgbClr val="5D5766"/>
                </a:solidFill>
                <a:latin typeface="Arial"/>
                <a:cs typeface="Arial"/>
              </a:rPr>
              <a:t>B</a:t>
            </a:r>
            <a:r>
              <a:rPr sz="1050" spc="0" dirty="0" smtClean="0">
                <a:solidFill>
                  <a:srgbClr val="354966"/>
                </a:solidFill>
                <a:latin typeface="Arial"/>
                <a:cs typeface="Arial"/>
              </a:rPr>
              <a:t>E</a:t>
            </a:r>
            <a:r>
              <a:rPr sz="1050" spc="0" dirty="0" smtClean="0">
                <a:solidFill>
                  <a:srgbClr val="5D5766"/>
                </a:solidFill>
                <a:latin typeface="Arial"/>
                <a:cs typeface="Arial"/>
              </a:rPr>
              <a:t>G</a:t>
            </a:r>
            <a:r>
              <a:rPr sz="1050" spc="0" dirty="0" smtClean="0">
                <a:solidFill>
                  <a:srgbClr val="795B58"/>
                </a:solidFill>
                <a:latin typeface="Arial"/>
                <a:cs typeface="Arial"/>
              </a:rPr>
              <a:t>I</a:t>
            </a:r>
            <a:r>
              <a:rPr sz="1050" spc="0" dirty="0" smtClean="0">
                <a:solidFill>
                  <a:srgbClr val="5D5766"/>
                </a:solidFill>
                <a:latin typeface="Arial"/>
                <a:cs typeface="Arial"/>
              </a:rPr>
              <a:t>N</a:t>
            </a:r>
            <a:r>
              <a:rPr sz="1050" spc="224" dirty="0" smtClean="0">
                <a:solidFill>
                  <a:srgbClr val="5D5766"/>
                </a:solidFill>
                <a:latin typeface="Arial"/>
                <a:cs typeface="Arial"/>
              </a:rPr>
              <a:t> </a:t>
            </a:r>
            <a:r>
              <a:rPr sz="1050" spc="0" dirty="0" smtClean="0">
                <a:solidFill>
                  <a:srgbClr val="5D5766"/>
                </a:solidFill>
                <a:latin typeface="Arial"/>
                <a:cs typeface="Arial"/>
              </a:rPr>
              <a:t>and </a:t>
            </a:r>
            <a:r>
              <a:rPr sz="1050" spc="-59" dirty="0" smtClean="0">
                <a:solidFill>
                  <a:srgbClr val="5D5766"/>
                </a:solidFill>
                <a:latin typeface="Arial"/>
                <a:cs typeface="Arial"/>
              </a:rPr>
              <a:t> </a:t>
            </a:r>
            <a:r>
              <a:rPr sz="1050" spc="0" dirty="0" smtClean="0">
                <a:solidFill>
                  <a:srgbClr val="46444F"/>
                </a:solidFill>
                <a:latin typeface="Arial"/>
                <a:cs typeface="Arial"/>
              </a:rPr>
              <a:t>E</a:t>
            </a:r>
            <a:r>
              <a:rPr sz="1050" spc="0" dirty="0" smtClean="0">
                <a:solidFill>
                  <a:srgbClr val="5D5766"/>
                </a:solidFill>
                <a:latin typeface="Arial"/>
                <a:cs typeface="Arial"/>
              </a:rPr>
              <a:t>ND </a:t>
            </a:r>
            <a:r>
              <a:rPr sz="1050" spc="-39" dirty="0" smtClean="0">
                <a:solidFill>
                  <a:srgbClr val="5D5766"/>
                </a:solidFill>
                <a:latin typeface="Arial"/>
                <a:cs typeface="Arial"/>
              </a:rPr>
              <a:t> </a:t>
            </a:r>
            <a:r>
              <a:rPr sz="1050" spc="0" dirty="0" smtClean="0">
                <a:solidFill>
                  <a:srgbClr val="354966"/>
                </a:solidFill>
                <a:latin typeface="Arial"/>
                <a:cs typeface="Arial"/>
              </a:rPr>
              <a:t>L</a:t>
            </a:r>
            <a:r>
              <a:rPr sz="1050" spc="0" dirty="0" smtClean="0">
                <a:solidFill>
                  <a:srgbClr val="5D5766"/>
                </a:solidFill>
                <a:latin typeface="Arial"/>
                <a:cs typeface="Arial"/>
              </a:rPr>
              <a:t>OA</a:t>
            </a:r>
            <a:r>
              <a:rPr sz="1050" spc="0" dirty="0" smtClean="0">
                <a:solidFill>
                  <a:srgbClr val="46444F"/>
                </a:solidFill>
                <a:latin typeface="Arial"/>
                <a:cs typeface="Arial"/>
              </a:rPr>
              <a:t>D</a:t>
            </a:r>
            <a:r>
              <a:rPr sz="1050" spc="0" dirty="0" smtClean="0">
                <a:solidFill>
                  <a:srgbClr val="486386"/>
                </a:solidFill>
                <a:latin typeface="Arial"/>
                <a:cs typeface="Arial"/>
              </a:rPr>
              <a:t>I</a:t>
            </a:r>
            <a:r>
              <a:rPr sz="1050" spc="0" dirty="0" smtClean="0">
                <a:solidFill>
                  <a:srgbClr val="5D5766"/>
                </a:solidFill>
                <a:latin typeface="Arial"/>
                <a:cs typeface="Arial"/>
              </a:rPr>
              <a:t>NG </a:t>
            </a:r>
            <a:r>
              <a:rPr sz="1050" spc="-134" dirty="0" smtClean="0">
                <a:solidFill>
                  <a:srgbClr val="5D5766"/>
                </a:solidFill>
                <a:latin typeface="Arial"/>
                <a:cs typeface="Arial"/>
              </a:rPr>
              <a:t> </a:t>
            </a:r>
            <a:r>
              <a:rPr sz="1050" spc="0" dirty="0" smtClean="0">
                <a:solidFill>
                  <a:srgbClr val="5D5766"/>
                </a:solidFill>
                <a:latin typeface="Arial"/>
                <a:cs typeface="Arial"/>
              </a:rPr>
              <a:t>statements: </a:t>
            </a:r>
            <a:r>
              <a:rPr sz="1050" spc="29" dirty="0" smtClean="0">
                <a:solidFill>
                  <a:srgbClr val="5D5766"/>
                </a:solidFill>
                <a:latin typeface="Arial"/>
                <a:cs typeface="Arial"/>
              </a:rPr>
              <a:t> </a:t>
            </a:r>
            <a:r>
              <a:rPr sz="1050" spc="0" dirty="0" smtClean="0">
                <a:solidFill>
                  <a:srgbClr val="5D5766"/>
                </a:solidFill>
                <a:latin typeface="Arial"/>
                <a:cs typeface="Arial"/>
              </a:rPr>
              <a:t>restarts </a:t>
            </a:r>
            <a:r>
              <a:rPr sz="1050" spc="-114" dirty="0" smtClean="0">
                <a:solidFill>
                  <a:srgbClr val="5D5766"/>
                </a:solidFill>
                <a:latin typeface="Arial"/>
                <a:cs typeface="Arial"/>
              </a:rPr>
              <a:t> </a:t>
            </a:r>
            <a:r>
              <a:rPr sz="1050" spc="0" dirty="0" smtClean="0">
                <a:solidFill>
                  <a:srgbClr val="5D5766"/>
                </a:solidFill>
                <a:latin typeface="Arial"/>
                <a:cs typeface="Arial"/>
              </a:rPr>
              <a:t>Phase </a:t>
            </a:r>
            <a:r>
              <a:rPr sz="1050" spc="-114" dirty="0" smtClean="0">
                <a:solidFill>
                  <a:srgbClr val="5D5766"/>
                </a:solidFill>
                <a:latin typeface="Arial"/>
                <a:cs typeface="Arial"/>
              </a:rPr>
              <a:t> </a:t>
            </a:r>
            <a:r>
              <a:rPr sz="1050" spc="0" dirty="0" smtClean="0">
                <a:solidFill>
                  <a:srgbClr val="5D5766"/>
                </a:solidFill>
                <a:latin typeface="Arial"/>
                <a:cs typeface="Arial"/>
              </a:rPr>
              <a:t>2</a:t>
            </a:r>
            <a:r>
              <a:rPr sz="1050" spc="260" dirty="0" smtClean="0">
                <a:solidFill>
                  <a:srgbClr val="5D5766"/>
                </a:solidFill>
                <a:latin typeface="Arial"/>
                <a:cs typeface="Arial"/>
              </a:rPr>
              <a:t> </a:t>
            </a:r>
            <a:r>
              <a:rPr sz="1050" spc="0" dirty="0" smtClean="0">
                <a:solidFill>
                  <a:srgbClr val="5D5766"/>
                </a:solidFill>
                <a:latin typeface="Arial"/>
                <a:cs typeface="Arial"/>
              </a:rPr>
              <a:t>only</a:t>
            </a:r>
            <a:r>
              <a:rPr sz="1050" spc="0" dirty="0" smtClean="0">
                <a:solidFill>
                  <a:srgbClr val="486386"/>
                </a:solidFill>
                <a:latin typeface="Arial"/>
                <a:cs typeface="Arial"/>
              </a:rPr>
              <a:t>.</a:t>
            </a:r>
            <a:endParaRPr sz="10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46229" y="3702135"/>
            <a:ext cx="9282102" cy="75060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1844">
              <a:lnSpc>
                <a:spcPts val="1280"/>
              </a:lnSpc>
              <a:spcBef>
                <a:spcPts val="64"/>
              </a:spcBef>
            </a:pPr>
            <a:r>
              <a:rPr sz="1050" dirty="0" smtClean="0">
                <a:solidFill>
                  <a:srgbClr val="5473AE"/>
                </a:solidFill>
                <a:latin typeface="Arial"/>
                <a:cs typeface="Arial"/>
              </a:rPr>
              <a:t>Condit</a:t>
            </a:r>
            <a:r>
              <a:rPr sz="1050" dirty="0" smtClean="0">
                <a:solidFill>
                  <a:srgbClr val="2F65A1"/>
                </a:solidFill>
                <a:latin typeface="Arial"/>
                <a:cs typeface="Arial"/>
              </a:rPr>
              <a:t>i</a:t>
            </a:r>
            <a:r>
              <a:rPr sz="1050" dirty="0" smtClean="0">
                <a:solidFill>
                  <a:srgbClr val="5473AE"/>
                </a:solidFill>
                <a:latin typeface="Arial"/>
                <a:cs typeface="Arial"/>
              </a:rPr>
              <a:t>on</a:t>
            </a:r>
            <a:r>
              <a:rPr sz="1050" spc="84" dirty="0" smtClean="0">
                <a:solidFill>
                  <a:srgbClr val="5473AE"/>
                </a:solidFill>
                <a:latin typeface="Arial"/>
                <a:cs typeface="Arial"/>
              </a:rPr>
              <a:t> </a:t>
            </a:r>
            <a:r>
              <a:rPr sz="1050" spc="0" dirty="0" smtClean="0">
                <a:solidFill>
                  <a:srgbClr val="E9BEB6"/>
                </a:solidFill>
                <a:latin typeface="Arial"/>
                <a:cs typeface="Arial"/>
              </a:rPr>
              <a:t>.</a:t>
            </a:r>
            <a:r>
              <a:rPr sz="1050" spc="0" dirty="0" smtClean="0">
                <a:solidFill>
                  <a:srgbClr val="5473AE"/>
                </a:solidFill>
                <a:latin typeface="Arial"/>
                <a:cs typeface="Arial"/>
              </a:rPr>
              <a:t>3: </a:t>
            </a:r>
            <a:r>
              <a:rPr sz="1050" spc="-59" dirty="0" smtClean="0">
                <a:solidFill>
                  <a:srgbClr val="5473AE"/>
                </a:solidFill>
                <a:latin typeface="Arial"/>
                <a:cs typeface="Arial"/>
              </a:rPr>
              <a:t> </a:t>
            </a:r>
            <a:r>
              <a:rPr sz="1050" spc="0" dirty="0" smtClean="0">
                <a:solidFill>
                  <a:srgbClr val="5D5766"/>
                </a:solidFill>
                <a:latin typeface="Arial"/>
                <a:cs typeface="Arial"/>
              </a:rPr>
              <a:t>N</a:t>
            </a:r>
            <a:r>
              <a:rPr sz="1050" spc="0" dirty="0" smtClean="0">
                <a:solidFill>
                  <a:srgbClr val="46444F"/>
                </a:solidFill>
                <a:latin typeface="Arial"/>
                <a:cs typeface="Arial"/>
              </a:rPr>
              <a:t>orma</a:t>
            </a:r>
            <a:r>
              <a:rPr sz="1050" spc="0" dirty="0" smtClean="0">
                <a:solidFill>
                  <a:srgbClr val="5D5766"/>
                </a:solidFill>
                <a:latin typeface="Arial"/>
                <a:cs typeface="Arial"/>
              </a:rPr>
              <a:t>l </a:t>
            </a:r>
            <a:r>
              <a:rPr sz="1050" spc="-129" dirty="0" smtClean="0">
                <a:solidFill>
                  <a:srgbClr val="5D5766"/>
                </a:solidFill>
                <a:latin typeface="Arial"/>
                <a:cs typeface="Arial"/>
              </a:rPr>
              <a:t> </a:t>
            </a:r>
            <a:r>
              <a:rPr sz="1050" spc="0" dirty="0" smtClean="0">
                <a:solidFill>
                  <a:srgbClr val="46444F"/>
                </a:solidFill>
                <a:latin typeface="Arial"/>
                <a:cs typeface="Arial"/>
              </a:rPr>
              <a:t>end</a:t>
            </a:r>
            <a:r>
              <a:rPr sz="1050" spc="21" dirty="0" smtClean="0">
                <a:solidFill>
                  <a:srgbClr val="46444F"/>
                </a:solidFill>
                <a:latin typeface="Arial"/>
                <a:cs typeface="Arial"/>
              </a:rPr>
              <a:t> </a:t>
            </a:r>
            <a:r>
              <a:rPr sz="1100" spc="0" dirty="0" smtClean="0">
                <a:solidFill>
                  <a:srgbClr val="46444F"/>
                </a:solidFill>
                <a:latin typeface="Arial"/>
                <a:cs typeface="Arial"/>
              </a:rPr>
              <a:t>of</a:t>
            </a:r>
            <a:r>
              <a:rPr sz="1100" spc="77" dirty="0" smtClean="0">
                <a:solidFill>
                  <a:srgbClr val="46444F"/>
                </a:solidFill>
                <a:latin typeface="Arial"/>
                <a:cs typeface="Arial"/>
              </a:rPr>
              <a:t> </a:t>
            </a:r>
            <a:r>
              <a:rPr sz="1050" spc="0" dirty="0" smtClean="0">
                <a:solidFill>
                  <a:srgbClr val="46444F"/>
                </a:solidFill>
                <a:latin typeface="Arial"/>
                <a:cs typeface="Arial"/>
              </a:rPr>
              <a:t>Phas</a:t>
            </a:r>
            <a:r>
              <a:rPr sz="1050" spc="0" dirty="0" smtClean="0">
                <a:solidFill>
                  <a:srgbClr val="ECB978"/>
                </a:solidFill>
                <a:latin typeface="Arial"/>
                <a:cs typeface="Arial"/>
              </a:rPr>
              <a:t>i</a:t>
            </a:r>
            <a:r>
              <a:rPr sz="1050" spc="0" dirty="0" smtClean="0">
                <a:solidFill>
                  <a:srgbClr val="46444F"/>
                </a:solidFill>
                <a:latin typeface="Arial"/>
                <a:cs typeface="Arial"/>
              </a:rPr>
              <a:t>e </a:t>
            </a:r>
            <a:r>
              <a:rPr sz="1050" spc="-129" dirty="0" smtClean="0">
                <a:solidFill>
                  <a:srgbClr val="46444F"/>
                </a:solidFill>
                <a:latin typeface="Arial"/>
                <a:cs typeface="Arial"/>
              </a:rPr>
              <a:t> </a:t>
            </a:r>
            <a:r>
              <a:rPr sz="1150" spc="0" dirty="0" smtClean="0">
                <a:solidFill>
                  <a:srgbClr val="46444F"/>
                </a:solidFill>
                <a:latin typeface="Times New Roman"/>
                <a:cs typeface="Times New Roman"/>
              </a:rPr>
              <a:t>l</a:t>
            </a:r>
            <a:r>
              <a:rPr sz="1150" spc="-72" dirty="0" smtClean="0">
                <a:solidFill>
                  <a:srgbClr val="46444F"/>
                </a:solidFill>
                <a:latin typeface="Times New Roman"/>
                <a:cs typeface="Times New Roman"/>
              </a:rPr>
              <a:t> </a:t>
            </a:r>
            <a:r>
              <a:rPr sz="1050" spc="0" dirty="0" smtClean="0">
                <a:solidFill>
                  <a:srgbClr val="ECB978"/>
                </a:solidFill>
                <a:latin typeface="Arial"/>
                <a:cs typeface="Arial"/>
              </a:rPr>
              <a:t>1</a:t>
            </a:r>
            <a:r>
              <a:rPr sz="1050" spc="0" dirty="0" smtClean="0">
                <a:solidFill>
                  <a:srgbClr val="5D5766"/>
                </a:solidFill>
                <a:latin typeface="Arial"/>
                <a:cs typeface="Arial"/>
              </a:rPr>
              <a:t>(</a:t>
            </a:r>
            <a:r>
              <a:rPr sz="1050" spc="0" dirty="0" smtClean="0">
                <a:solidFill>
                  <a:srgbClr val="46444F"/>
                </a:solidFill>
                <a:latin typeface="Arial"/>
                <a:cs typeface="Arial"/>
              </a:rPr>
              <a:t>paused) </a:t>
            </a:r>
            <a:r>
              <a:rPr sz="1050" spc="-129" dirty="0" smtClean="0">
                <a:solidFill>
                  <a:srgbClr val="46444F"/>
                </a:solidFill>
                <a:latin typeface="Arial"/>
                <a:cs typeface="Arial"/>
              </a:rPr>
              <a:t> </a:t>
            </a:r>
            <a:r>
              <a:rPr sz="1050" spc="0" dirty="0" smtClean="0">
                <a:solidFill>
                  <a:srgbClr val="2E2B2E"/>
                </a:solidFill>
                <a:latin typeface="Arial"/>
                <a:cs typeface="Arial"/>
              </a:rPr>
              <a:t>-</a:t>
            </a:r>
            <a:r>
              <a:rPr sz="1050" spc="188" dirty="0" smtClean="0">
                <a:solidFill>
                  <a:srgbClr val="2E2B2E"/>
                </a:solidFill>
                <a:latin typeface="Arial"/>
                <a:cs typeface="Arial"/>
              </a:rPr>
              <a:t> </a:t>
            </a:r>
            <a:r>
              <a:rPr sz="1050" spc="0" dirty="0" smtClean="0">
                <a:solidFill>
                  <a:srgbClr val="46444F"/>
                </a:solidFill>
                <a:latin typeface="Arial"/>
                <a:cs typeface="Arial"/>
              </a:rPr>
              <a:t>more</a:t>
            </a:r>
            <a:r>
              <a:rPr sz="1050" spc="-13" dirty="0" smtClean="0">
                <a:solidFill>
                  <a:srgbClr val="46444F"/>
                </a:solidFill>
                <a:latin typeface="Arial"/>
                <a:cs typeface="Arial"/>
              </a:rPr>
              <a:t> </a:t>
            </a:r>
            <a:r>
              <a:rPr sz="1050" spc="0" dirty="0" smtClean="0">
                <a:solidFill>
                  <a:srgbClr val="46444F"/>
                </a:solidFill>
                <a:latin typeface="Arial"/>
                <a:cs typeface="Arial"/>
              </a:rPr>
              <a:t>data</a:t>
            </a:r>
            <a:r>
              <a:rPr sz="1050" spc="84" dirty="0" smtClean="0">
                <a:solidFill>
                  <a:srgbClr val="46444F"/>
                </a:solidFill>
                <a:latin typeface="Arial"/>
                <a:cs typeface="Arial"/>
              </a:rPr>
              <a:t> </a:t>
            </a:r>
            <a:r>
              <a:rPr sz="1050" spc="0" dirty="0" smtClean="0">
                <a:solidFill>
                  <a:srgbClr val="46444F"/>
                </a:solidFill>
                <a:latin typeface="Arial"/>
                <a:cs typeface="Arial"/>
              </a:rPr>
              <a:t>to</a:t>
            </a:r>
            <a:r>
              <a:rPr sz="1050" spc="-66" dirty="0" smtClean="0">
                <a:solidFill>
                  <a:srgbClr val="46444F"/>
                </a:solidFill>
                <a:latin typeface="Arial"/>
                <a:cs typeface="Arial"/>
              </a:rPr>
              <a:t> </a:t>
            </a:r>
            <a:r>
              <a:rPr sz="1050" spc="0" dirty="0" smtClean="0">
                <a:solidFill>
                  <a:srgbClr val="46444F"/>
                </a:solidFill>
                <a:latin typeface="Arial"/>
                <a:cs typeface="Arial"/>
              </a:rPr>
              <a:t>acquir</a:t>
            </a:r>
            <a:r>
              <a:rPr sz="1050" spc="0" dirty="0" smtClean="0">
                <a:solidFill>
                  <a:srgbClr val="ECB978"/>
                </a:solidFill>
                <a:latin typeface="Arial"/>
                <a:cs typeface="Arial"/>
              </a:rPr>
              <a:t>1</a:t>
            </a:r>
            <a:r>
              <a:rPr sz="1050" spc="0" dirty="0" smtClean="0">
                <a:solidFill>
                  <a:srgbClr val="46444F"/>
                </a:solidFill>
                <a:latin typeface="Arial"/>
                <a:cs typeface="Arial"/>
              </a:rPr>
              <a:t>e</a:t>
            </a:r>
            <a:r>
              <a:rPr sz="1050" spc="0" dirty="0" smtClean="0">
                <a:solidFill>
                  <a:srgbClr val="5D5766"/>
                </a:solidFill>
                <a:latin typeface="Segoe UI"/>
                <a:cs typeface="Segoe UI"/>
              </a:rPr>
              <a:t>�</a:t>
            </a:r>
            <a:r>
              <a:rPr sz="1050" spc="0" dirty="0" smtClean="0">
                <a:solidFill>
                  <a:srgbClr val="92CFF3"/>
                </a:solidFill>
                <a:latin typeface="Arial"/>
                <a:cs typeface="Arial"/>
              </a:rPr>
              <a:t>.</a:t>
            </a:r>
            <a:r>
              <a:rPr sz="1050" spc="84" dirty="0" smtClean="0">
                <a:solidFill>
                  <a:srgbClr val="92CFF3"/>
                </a:solidFill>
                <a:latin typeface="Arial"/>
                <a:cs typeface="Arial"/>
              </a:rPr>
              <a:t> </a:t>
            </a:r>
            <a:r>
              <a:rPr sz="1050" spc="0" dirty="0" smtClean="0">
                <a:solidFill>
                  <a:srgbClr val="46444F"/>
                </a:solidFill>
                <a:latin typeface="Arial"/>
                <a:cs typeface="Arial"/>
              </a:rPr>
              <a:t>thus</a:t>
            </a:r>
            <a:r>
              <a:rPr sz="1050" spc="-51" dirty="0" smtClean="0">
                <a:solidFill>
                  <a:srgbClr val="46444F"/>
                </a:solidFill>
                <a:latin typeface="Arial"/>
                <a:cs typeface="Arial"/>
              </a:rPr>
              <a:t> </a:t>
            </a:r>
            <a:r>
              <a:rPr sz="1050" spc="0" dirty="0" smtClean="0">
                <a:solidFill>
                  <a:srgbClr val="46444F"/>
                </a:solidFill>
                <a:latin typeface="Arial"/>
                <a:cs typeface="Arial"/>
              </a:rPr>
              <a:t>t</a:t>
            </a:r>
            <a:r>
              <a:rPr sz="1050" spc="0" dirty="0" smtClean="0">
                <a:solidFill>
                  <a:srgbClr val="5D5766"/>
                </a:solidFill>
                <a:latin typeface="Arial"/>
                <a:cs typeface="Arial"/>
              </a:rPr>
              <a:t>h</a:t>
            </a:r>
            <a:r>
              <a:rPr sz="1050" spc="0" dirty="0" smtClean="0">
                <a:solidFill>
                  <a:srgbClr val="46444F"/>
                </a:solidFill>
                <a:latin typeface="Arial"/>
                <a:cs typeface="Arial"/>
              </a:rPr>
              <a:t>ere</a:t>
            </a:r>
            <a:r>
              <a:rPr sz="1050" spc="80" dirty="0" smtClean="0">
                <a:solidFill>
                  <a:srgbClr val="46444F"/>
                </a:solidFill>
                <a:latin typeface="Arial"/>
                <a:cs typeface="Arial"/>
              </a:rPr>
              <a:t> </a:t>
            </a:r>
            <a:r>
              <a:rPr sz="1050" spc="0" dirty="0" smtClean="0">
                <a:solidFill>
                  <a:srgbClr val="5D5766"/>
                </a:solidFill>
                <a:latin typeface="Arial"/>
                <a:cs typeface="Arial"/>
              </a:rPr>
              <a:t>i</a:t>
            </a:r>
            <a:r>
              <a:rPr sz="1050" spc="0" dirty="0" smtClean="0">
                <a:solidFill>
                  <a:srgbClr val="46444F"/>
                </a:solidFill>
                <a:latin typeface="Arial"/>
                <a:cs typeface="Arial"/>
              </a:rPr>
              <a:t>s </a:t>
            </a:r>
            <a:r>
              <a:rPr sz="1050" spc="-114" dirty="0" smtClean="0">
                <a:solidFill>
                  <a:srgbClr val="46444F"/>
                </a:solidFill>
                <a:latin typeface="Arial"/>
                <a:cs typeface="Arial"/>
              </a:rPr>
              <a:t> </a:t>
            </a:r>
            <a:r>
              <a:rPr sz="1050" spc="0" dirty="0" smtClean="0">
                <a:solidFill>
                  <a:srgbClr val="5D5766"/>
                </a:solidFill>
                <a:latin typeface="Arial"/>
                <a:cs typeface="Arial"/>
              </a:rPr>
              <a:t>n</a:t>
            </a:r>
            <a:r>
              <a:rPr sz="1050" spc="0" dirty="0" smtClean="0">
                <a:solidFill>
                  <a:srgbClr val="46444F"/>
                </a:solidFill>
                <a:latin typeface="Arial"/>
                <a:cs typeface="Arial"/>
              </a:rPr>
              <a:t>o</a:t>
            </a:r>
            <a:r>
              <a:rPr sz="1050" spc="163" dirty="0" smtClean="0">
                <a:solidFill>
                  <a:srgbClr val="46444F"/>
                </a:solidFill>
                <a:latin typeface="Arial"/>
                <a:cs typeface="Arial"/>
              </a:rPr>
              <a:t> </a:t>
            </a:r>
            <a:r>
              <a:rPr sz="1150" spc="0" dirty="0" smtClean="0">
                <a:solidFill>
                  <a:srgbClr val="5D5766"/>
                </a:solidFill>
                <a:latin typeface="Times New Roman"/>
                <a:cs typeface="Times New Roman"/>
              </a:rPr>
              <a:t>'</a:t>
            </a:r>
            <a:r>
              <a:rPr sz="1150" spc="0" dirty="0" smtClean="0">
                <a:solidFill>
                  <a:srgbClr val="46444F"/>
                </a:solidFill>
                <a:latin typeface="Times New Roman"/>
                <a:cs typeface="Times New Roman"/>
              </a:rPr>
              <a:t>END</a:t>
            </a:r>
            <a:r>
              <a:rPr sz="1150" spc="-50" dirty="0" smtClean="0">
                <a:solidFill>
                  <a:srgbClr val="46444F"/>
                </a:solidFill>
                <a:latin typeface="Times New Roman"/>
                <a:cs typeface="Times New Roman"/>
              </a:rPr>
              <a:t> </a:t>
            </a:r>
            <a:r>
              <a:rPr sz="1050" spc="0" dirty="0" smtClean="0">
                <a:solidFill>
                  <a:srgbClr val="46444F"/>
                </a:solidFill>
                <a:latin typeface="Arial"/>
                <a:cs typeface="Arial"/>
              </a:rPr>
              <a:t>LOAD</a:t>
            </a:r>
            <a:r>
              <a:rPr sz="1050" spc="0" dirty="0" smtClean="0">
                <a:solidFill>
                  <a:srgbClr val="5D5766"/>
                </a:solidFill>
                <a:latin typeface="Arial"/>
                <a:cs typeface="Arial"/>
              </a:rPr>
              <a:t>I</a:t>
            </a:r>
            <a:r>
              <a:rPr sz="1050" spc="0" dirty="0" smtClean="0">
                <a:solidFill>
                  <a:srgbClr val="46444F"/>
                </a:solidFill>
                <a:latin typeface="Arial"/>
                <a:cs typeface="Arial"/>
              </a:rPr>
              <a:t>NG</a:t>
            </a:r>
            <a:r>
              <a:rPr sz="675" spc="0" baseline="70859" dirty="0" smtClean="0">
                <a:solidFill>
                  <a:srgbClr val="354966"/>
                </a:solidFill>
                <a:latin typeface="Times New Roman"/>
                <a:cs typeface="Times New Roman"/>
              </a:rPr>
              <a:t>1    </a:t>
            </a:r>
            <a:r>
              <a:rPr sz="1050" spc="0" dirty="0" smtClean="0">
                <a:solidFill>
                  <a:srgbClr val="46444F"/>
                </a:solidFill>
                <a:latin typeface="Arial"/>
                <a:cs typeface="Arial"/>
              </a:rPr>
              <a:t>staternerst</a:t>
            </a:r>
            <a:r>
              <a:rPr sz="1050" spc="3" dirty="0" smtClean="0">
                <a:solidFill>
                  <a:srgbClr val="46444F"/>
                </a:solidFill>
                <a:latin typeface="Arial"/>
                <a:cs typeface="Arial"/>
              </a:rPr>
              <a:t> </a:t>
            </a:r>
            <a:r>
              <a:rPr sz="1050" spc="0" dirty="0" smtClean="0">
                <a:solidFill>
                  <a:srgbClr val="5D5766"/>
                </a:solidFill>
                <a:latin typeface="Arial"/>
                <a:cs typeface="Arial"/>
              </a:rPr>
              <a:t>i</a:t>
            </a:r>
            <a:r>
              <a:rPr sz="1050" spc="0" dirty="0" smtClean="0">
                <a:solidFill>
                  <a:srgbClr val="46444F"/>
                </a:solidFill>
                <a:latin typeface="Arial"/>
                <a:cs typeface="Arial"/>
              </a:rPr>
              <a:t>n</a:t>
            </a:r>
            <a:endParaRPr sz="1050">
              <a:latin typeface="Arial"/>
              <a:cs typeface="Arial"/>
            </a:endParaRPr>
          </a:p>
          <a:p>
            <a:pPr marL="339623" marR="27382">
              <a:lnSpc>
                <a:spcPts val="1285"/>
              </a:lnSpc>
              <a:spcBef>
                <a:spcPts val="0"/>
              </a:spcBef>
            </a:pPr>
            <a:r>
              <a:rPr sz="1250" dirty="0" smtClean="0">
                <a:solidFill>
                  <a:srgbClr val="46444F"/>
                </a:solidFill>
                <a:latin typeface="Times New Roman"/>
                <a:cs typeface="Times New Roman"/>
              </a:rPr>
              <a:t>scr</a:t>
            </a:r>
            <a:r>
              <a:rPr sz="1250" dirty="0" smtClean="0">
                <a:solidFill>
                  <a:srgbClr val="5D5766"/>
                </a:solidFill>
                <a:latin typeface="Times New Roman"/>
                <a:cs typeface="Times New Roman"/>
              </a:rPr>
              <a:t>l</a:t>
            </a:r>
            <a:r>
              <a:rPr sz="1250" dirty="0" smtClean="0">
                <a:solidFill>
                  <a:srgbClr val="46444F"/>
                </a:solidFill>
                <a:latin typeface="Times New Roman"/>
                <a:cs typeface="Times New Roman"/>
              </a:rPr>
              <a:t>pt</a:t>
            </a:r>
            <a:r>
              <a:rPr sz="1250" spc="-225" dirty="0" smtClean="0">
                <a:solidFill>
                  <a:srgbClr val="46444F"/>
                </a:solidFill>
                <a:latin typeface="Times New Roman"/>
                <a:cs typeface="Times New Roman"/>
              </a:rPr>
              <a:t> </a:t>
            </a:r>
            <a:r>
              <a:rPr sz="1250" spc="0" dirty="0" smtClean="0">
                <a:solidFill>
                  <a:srgbClr val="46444F"/>
                </a:solidFill>
                <a:latin typeface="Times New Roman"/>
                <a:cs typeface="Times New Roman"/>
              </a:rPr>
              <a:t>.</a:t>
            </a:r>
            <a:r>
              <a:rPr sz="1250" spc="0" dirty="0" smtClean="0">
                <a:solidFill>
                  <a:srgbClr val="92CFF3"/>
                </a:solidFill>
                <a:latin typeface="Times New Roman"/>
                <a:cs typeface="Times New Roman"/>
              </a:rPr>
              <a:t>.</a:t>
            </a:r>
            <a:endParaRPr sz="1250">
              <a:latin typeface="Times New Roman"/>
              <a:cs typeface="Times New Roman"/>
            </a:endParaRPr>
          </a:p>
          <a:p>
            <a:pPr marL="348767" marR="35193" indent="-336067">
              <a:lnSpc>
                <a:spcPct val="114608"/>
              </a:lnSpc>
              <a:spcBef>
                <a:spcPts val="548"/>
              </a:spcBef>
            </a:pPr>
            <a:r>
              <a:rPr sz="1050" dirty="0" smtClean="0">
                <a:solidFill>
                  <a:srgbClr val="46444F"/>
                </a:solidFill>
                <a:latin typeface="Arial"/>
                <a:cs typeface="Arial"/>
              </a:rPr>
              <a:t>S,o</a:t>
            </a:r>
            <a:r>
              <a:rPr sz="1050" dirty="0" smtClean="0">
                <a:solidFill>
                  <a:srgbClr val="5D5766"/>
                </a:solidFill>
                <a:latin typeface="Arial"/>
                <a:cs typeface="Arial"/>
              </a:rPr>
              <a:t>lu</a:t>
            </a:r>
            <a:r>
              <a:rPr sz="1050" dirty="0" smtClean="0">
                <a:solidFill>
                  <a:srgbClr val="46444F"/>
                </a:solidFill>
                <a:latin typeface="Arial"/>
                <a:cs typeface="Arial"/>
              </a:rPr>
              <a:t>t</a:t>
            </a:r>
            <a:r>
              <a:rPr sz="1050" dirty="0" smtClean="0">
                <a:solidFill>
                  <a:srgbClr val="5D5766"/>
                </a:solidFill>
                <a:latin typeface="Arial"/>
                <a:cs typeface="Arial"/>
              </a:rPr>
              <a:t>i</a:t>
            </a:r>
            <a:r>
              <a:rPr sz="1050" dirty="0" smtClean="0">
                <a:solidFill>
                  <a:srgbClr val="46444F"/>
                </a:solidFill>
                <a:latin typeface="Arial"/>
                <a:cs typeface="Arial"/>
              </a:rPr>
              <a:t>on</a:t>
            </a:r>
            <a:r>
              <a:rPr sz="1050" dirty="0" smtClean="0">
                <a:solidFill>
                  <a:srgbClr val="5D5766"/>
                </a:solidFill>
                <a:latin typeface="Arial"/>
                <a:cs typeface="Arial"/>
              </a:rPr>
              <a:t>:  </a:t>
            </a:r>
            <a:r>
              <a:rPr sz="1050" spc="-29" dirty="0" smtClean="0">
                <a:solidFill>
                  <a:srgbClr val="5D5766"/>
                </a:solidFill>
                <a:latin typeface="Arial"/>
                <a:cs typeface="Arial"/>
              </a:rPr>
              <a:t> </a:t>
            </a:r>
            <a:r>
              <a:rPr sz="1050" spc="0" dirty="0" smtClean="0">
                <a:solidFill>
                  <a:srgbClr val="5D5766"/>
                </a:solidFill>
                <a:latin typeface="Arial"/>
                <a:cs typeface="Arial"/>
              </a:rPr>
              <a:t>Resubmit</a:t>
            </a:r>
            <a:r>
              <a:rPr sz="1050" spc="84" dirty="0" smtClean="0">
                <a:solidFill>
                  <a:srgbClr val="5D5766"/>
                </a:solidFill>
                <a:latin typeface="Arial"/>
                <a:cs typeface="Arial"/>
              </a:rPr>
              <a:t> </a:t>
            </a:r>
            <a:r>
              <a:rPr sz="1050" spc="0" dirty="0" smtClean="0">
                <a:solidFill>
                  <a:srgbClr val="5D5766"/>
                </a:solidFill>
                <a:latin typeface="Arial"/>
                <a:cs typeface="Arial"/>
              </a:rPr>
              <a:t>the </a:t>
            </a:r>
            <a:r>
              <a:rPr sz="1050" spc="-129" dirty="0" smtClean="0">
                <a:solidFill>
                  <a:srgbClr val="5D5766"/>
                </a:solidFill>
                <a:latin typeface="Arial"/>
                <a:cs typeface="Arial"/>
              </a:rPr>
              <a:t> </a:t>
            </a:r>
            <a:r>
              <a:rPr sz="1050" spc="0" dirty="0" smtClean="0">
                <a:solidFill>
                  <a:srgbClr val="5D5766"/>
                </a:solidFill>
                <a:latin typeface="Arial"/>
                <a:cs typeface="Arial"/>
              </a:rPr>
              <a:t>ad</a:t>
            </a:r>
            <a:r>
              <a:rPr sz="1050" spc="0" dirty="0" smtClean="0">
                <a:solidFill>
                  <a:srgbClr val="656A86"/>
                </a:solidFill>
                <a:latin typeface="Arial"/>
                <a:cs typeface="Arial"/>
              </a:rPr>
              <a:t>j</a:t>
            </a:r>
            <a:r>
              <a:rPr sz="1050" spc="0" dirty="0" smtClean="0">
                <a:solidFill>
                  <a:srgbClr val="5D5766"/>
                </a:solidFill>
                <a:latin typeface="Arial"/>
                <a:cs typeface="Arial"/>
              </a:rPr>
              <a:t>usted </a:t>
            </a:r>
            <a:r>
              <a:rPr sz="1050" spc="-59" dirty="0" smtClean="0">
                <a:solidFill>
                  <a:srgbClr val="5D5766"/>
                </a:solidFill>
                <a:latin typeface="Arial"/>
                <a:cs typeface="Arial"/>
              </a:rPr>
              <a:t> </a:t>
            </a:r>
            <a:r>
              <a:rPr sz="1050" spc="0" dirty="0" smtClean="0">
                <a:solidFill>
                  <a:srgbClr val="5D5766"/>
                </a:solidFill>
                <a:latin typeface="Arial"/>
                <a:cs typeface="Arial"/>
              </a:rPr>
              <a:t>script</a:t>
            </a:r>
            <a:r>
              <a:rPr sz="1050" spc="84" dirty="0" smtClean="0">
                <a:solidFill>
                  <a:srgbClr val="5D5766"/>
                </a:solidFill>
                <a:latin typeface="Arial"/>
                <a:cs typeface="Arial"/>
              </a:rPr>
              <a:t> </a:t>
            </a:r>
            <a:r>
              <a:rPr sz="1050" spc="0" dirty="0" smtClean="0">
                <a:solidFill>
                  <a:srgbClr val="5D5766"/>
                </a:solidFill>
                <a:latin typeface="Arial"/>
                <a:cs typeface="Arial"/>
              </a:rPr>
              <a:t>witllh </a:t>
            </a:r>
            <a:r>
              <a:rPr sz="1050" spc="-59" dirty="0" smtClean="0">
                <a:solidFill>
                  <a:srgbClr val="5D5766"/>
                </a:solidFill>
                <a:latin typeface="Arial"/>
                <a:cs typeface="Arial"/>
              </a:rPr>
              <a:t> </a:t>
            </a:r>
            <a:r>
              <a:rPr sz="1050" spc="0" dirty="0" smtClean="0">
                <a:solidFill>
                  <a:srgbClr val="5D5766"/>
                </a:solidFill>
                <a:latin typeface="Arial"/>
                <a:cs typeface="Arial"/>
              </a:rPr>
              <a:t>new </a:t>
            </a:r>
            <a:r>
              <a:rPr sz="1050" spc="-114" dirty="0" smtClean="0">
                <a:solidFill>
                  <a:srgbClr val="5D5766"/>
                </a:solidFill>
                <a:latin typeface="Arial"/>
                <a:cs typeface="Arial"/>
              </a:rPr>
              <a:t> </a:t>
            </a:r>
            <a:r>
              <a:rPr sz="1050" spc="0" dirty="0" smtClean="0">
                <a:solidFill>
                  <a:srgbClr val="5D5766"/>
                </a:solidFill>
                <a:latin typeface="Arial"/>
                <a:cs typeface="Arial"/>
              </a:rPr>
              <a:t>data </a:t>
            </a:r>
            <a:r>
              <a:rPr sz="1050" spc="-59" dirty="0" smtClean="0">
                <a:solidFill>
                  <a:srgbClr val="5D5766"/>
                </a:solidFill>
                <a:latin typeface="Arial"/>
                <a:cs typeface="Arial"/>
              </a:rPr>
              <a:t> </a:t>
            </a:r>
            <a:r>
              <a:rPr sz="1050" spc="0" dirty="0" smtClean="0">
                <a:solidFill>
                  <a:srgbClr val="5D5766"/>
                </a:solidFill>
                <a:latin typeface="Arial"/>
                <a:cs typeface="Arial"/>
              </a:rPr>
              <a:t>file</a:t>
            </a:r>
            <a:r>
              <a:rPr sz="1050" spc="49" dirty="0" smtClean="0">
                <a:solidFill>
                  <a:srgbClr val="5D5766"/>
                </a:solidFill>
                <a:latin typeface="Arial"/>
                <a:cs typeface="Arial"/>
              </a:rPr>
              <a:t> </a:t>
            </a:r>
            <a:r>
              <a:rPr sz="1050" spc="0" dirty="0" smtClean="0">
                <a:solidFill>
                  <a:srgbClr val="5D5766"/>
                </a:solidFill>
                <a:latin typeface="Arial"/>
                <a:cs typeface="Arial"/>
              </a:rPr>
              <a:t>name</a:t>
            </a:r>
            <a:r>
              <a:rPr sz="1050" spc="0" dirty="0" smtClean="0">
                <a:solidFill>
                  <a:srgbClr val="486386"/>
                </a:solidFill>
                <a:latin typeface="Arial"/>
                <a:cs typeface="Arial"/>
              </a:rPr>
              <a:t>.  </a:t>
            </a:r>
            <a:r>
              <a:rPr sz="1050" spc="25" dirty="0" smtClean="0">
                <a:solidFill>
                  <a:srgbClr val="486386"/>
                </a:solidFill>
                <a:latin typeface="Arial"/>
                <a:cs typeface="Arial"/>
              </a:rPr>
              <a:t> </a:t>
            </a:r>
            <a:r>
              <a:rPr sz="1050" spc="0" dirty="0" smtClean="0">
                <a:solidFill>
                  <a:srgbClr val="46444F"/>
                </a:solidFill>
                <a:latin typeface="Arial"/>
                <a:cs typeface="Arial"/>
              </a:rPr>
              <a:t>F</a:t>
            </a:r>
            <a:r>
              <a:rPr sz="1050" spc="0" dirty="0" smtClean="0">
                <a:solidFill>
                  <a:srgbClr val="5D5766"/>
                </a:solidFill>
                <a:latin typeface="Arial"/>
                <a:cs typeface="Arial"/>
              </a:rPr>
              <a:t>ast</a:t>
            </a:r>
            <a:r>
              <a:rPr sz="1050" spc="0" dirty="0" smtClean="0">
                <a:solidFill>
                  <a:srgbClr val="354966"/>
                </a:solidFill>
                <a:latin typeface="Arial"/>
                <a:cs typeface="Arial"/>
              </a:rPr>
              <a:t>L</a:t>
            </a:r>
            <a:r>
              <a:rPr sz="1050" spc="0" dirty="0" smtClean="0">
                <a:solidFill>
                  <a:srgbClr val="5D5766"/>
                </a:solidFill>
                <a:latin typeface="Arial"/>
                <a:cs typeface="Arial"/>
              </a:rPr>
              <a:t>oad </a:t>
            </a:r>
            <a:r>
              <a:rPr sz="1050" spc="-129" dirty="0" smtClean="0">
                <a:solidFill>
                  <a:srgbClr val="5D5766"/>
                </a:solidFill>
                <a:latin typeface="Arial"/>
                <a:cs typeface="Arial"/>
              </a:rPr>
              <a:t> </a:t>
            </a:r>
            <a:r>
              <a:rPr sz="1050" spc="0" dirty="0" smtClean="0">
                <a:solidFill>
                  <a:srgbClr val="5D5766"/>
                </a:solidFill>
                <a:latin typeface="Arial"/>
                <a:cs typeface="Arial"/>
              </a:rPr>
              <a:t>w</a:t>
            </a:r>
            <a:r>
              <a:rPr sz="1050" spc="0" dirty="0" smtClean="0">
                <a:solidFill>
                  <a:srgbClr val="486386"/>
                </a:solidFill>
                <a:latin typeface="Arial"/>
                <a:cs typeface="Arial"/>
              </a:rPr>
              <a:t>i</a:t>
            </a:r>
            <a:r>
              <a:rPr sz="1050" spc="0" dirty="0" smtClean="0">
                <a:solidFill>
                  <a:srgbClr val="ECB978"/>
                </a:solidFill>
                <a:latin typeface="Arial"/>
                <a:cs typeface="Arial"/>
              </a:rPr>
              <a:t>l</a:t>
            </a:r>
            <a:r>
              <a:rPr sz="1050" spc="0" dirty="0" smtClean="0">
                <a:solidFill>
                  <a:srgbClr val="354966"/>
                </a:solidFill>
                <a:latin typeface="Segoe UI"/>
                <a:cs typeface="Segoe UI"/>
              </a:rPr>
              <a:t>�</a:t>
            </a:r>
            <a:r>
              <a:rPr sz="1050" spc="0" dirty="0" smtClean="0">
                <a:solidFill>
                  <a:srgbClr val="5D5766"/>
                </a:solidFill>
                <a:latin typeface="Arial"/>
                <a:cs typeface="Arial"/>
              </a:rPr>
              <a:t>I </a:t>
            </a:r>
            <a:r>
              <a:rPr sz="1050" spc="-44" dirty="0" smtClean="0">
                <a:solidFill>
                  <a:srgbClr val="5D5766"/>
                </a:solidFill>
                <a:latin typeface="Arial"/>
                <a:cs typeface="Arial"/>
              </a:rPr>
              <a:t> </a:t>
            </a:r>
            <a:r>
              <a:rPr sz="1050" spc="0" dirty="0" smtClean="0">
                <a:solidFill>
                  <a:srgbClr val="5D5766"/>
                </a:solidFill>
                <a:latin typeface="Arial"/>
                <a:cs typeface="Arial"/>
              </a:rPr>
              <a:t>be</a:t>
            </a:r>
            <a:r>
              <a:rPr sz="1050" spc="163" dirty="0" smtClean="0">
                <a:solidFill>
                  <a:srgbClr val="5D5766"/>
                </a:solidFill>
                <a:latin typeface="Arial"/>
                <a:cs typeface="Arial"/>
              </a:rPr>
              <a:t> </a:t>
            </a:r>
            <a:r>
              <a:rPr sz="1050" spc="0" dirty="0" smtClean="0">
                <a:solidFill>
                  <a:srgbClr val="5D5766"/>
                </a:solidFill>
                <a:latin typeface="Arial"/>
                <a:cs typeface="Arial"/>
              </a:rPr>
              <a:t>positioned </a:t>
            </a:r>
            <a:r>
              <a:rPr sz="1050" spc="-129" dirty="0" smtClean="0">
                <a:solidFill>
                  <a:srgbClr val="5D5766"/>
                </a:solidFill>
                <a:latin typeface="Arial"/>
                <a:cs typeface="Arial"/>
              </a:rPr>
              <a:t> </a:t>
            </a:r>
            <a:r>
              <a:rPr sz="1050" spc="0" dirty="0" smtClean="0">
                <a:solidFill>
                  <a:srgbClr val="46444F"/>
                </a:solidFill>
                <a:latin typeface="Arial"/>
                <a:cs typeface="Arial"/>
              </a:rPr>
              <a:t>t</a:t>
            </a:r>
            <a:r>
              <a:rPr sz="1050" spc="0" dirty="0" smtClean="0">
                <a:solidFill>
                  <a:srgbClr val="5D5766"/>
                </a:solidFill>
                <a:latin typeface="Arial"/>
                <a:cs typeface="Arial"/>
              </a:rPr>
              <a:t>o</a:t>
            </a:r>
            <a:r>
              <a:rPr sz="1050" spc="123" dirty="0" smtClean="0">
                <a:solidFill>
                  <a:srgbClr val="5D5766"/>
                </a:solidFill>
                <a:latin typeface="Arial"/>
                <a:cs typeface="Arial"/>
              </a:rPr>
              <a:t> </a:t>
            </a:r>
            <a:r>
              <a:rPr sz="1050" spc="0" dirty="0" smtClean="0">
                <a:solidFill>
                  <a:srgbClr val="5D5766"/>
                </a:solidFill>
                <a:latin typeface="Arial"/>
                <a:cs typeface="Arial"/>
              </a:rPr>
              <a:t>record</a:t>
            </a:r>
            <a:r>
              <a:rPr sz="1050" spc="-91" dirty="0" smtClean="0">
                <a:solidFill>
                  <a:srgbClr val="5D5766"/>
                </a:solidFill>
                <a:latin typeface="Arial"/>
                <a:cs typeface="Arial"/>
              </a:rPr>
              <a:t> </a:t>
            </a:r>
            <a:r>
              <a:rPr sz="1050" spc="0" dirty="0" smtClean="0">
                <a:solidFill>
                  <a:srgbClr val="5D5766"/>
                </a:solidFill>
                <a:latin typeface="Arial"/>
                <a:cs typeface="Arial"/>
              </a:rPr>
              <a:t>1</a:t>
            </a:r>
            <a:r>
              <a:rPr sz="1050" spc="184" dirty="0" smtClean="0">
                <a:solidFill>
                  <a:srgbClr val="5D5766"/>
                </a:solidFill>
                <a:latin typeface="Arial"/>
                <a:cs typeface="Arial"/>
              </a:rPr>
              <a:t> </a:t>
            </a:r>
            <a:r>
              <a:rPr sz="1050" spc="0" dirty="0" smtClean="0">
                <a:solidFill>
                  <a:srgbClr val="5D5766"/>
                </a:solidFill>
                <a:latin typeface="Arial"/>
                <a:cs typeface="Arial"/>
              </a:rPr>
              <a:t>or</a:t>
            </a:r>
            <a:r>
              <a:rPr sz="1050" spc="-15" dirty="0" smtClean="0">
                <a:solidFill>
                  <a:srgbClr val="5D5766"/>
                </a:solidFill>
                <a:latin typeface="Arial"/>
                <a:cs typeface="Arial"/>
              </a:rPr>
              <a:t> </a:t>
            </a:r>
            <a:r>
              <a:rPr sz="1050" spc="0" dirty="0" smtClean="0">
                <a:solidFill>
                  <a:srgbClr val="5D5766"/>
                </a:solidFill>
                <a:latin typeface="Arial"/>
                <a:cs typeface="Arial"/>
              </a:rPr>
              <a:t>tllhe </a:t>
            </a:r>
            <a:r>
              <a:rPr sz="1050" spc="-129" dirty="0" smtClean="0">
                <a:solidFill>
                  <a:srgbClr val="5D5766"/>
                </a:solidFill>
                <a:latin typeface="Arial"/>
                <a:cs typeface="Arial"/>
              </a:rPr>
              <a:t> </a:t>
            </a:r>
            <a:r>
              <a:rPr sz="1050" spc="0" dirty="0" smtClean="0">
                <a:solidFill>
                  <a:srgbClr val="5D5766"/>
                </a:solidFill>
                <a:latin typeface="Arial"/>
                <a:cs typeface="Arial"/>
              </a:rPr>
              <a:t>firs</a:t>
            </a:r>
            <a:r>
              <a:rPr sz="1050" spc="0" dirty="0" smtClean="0">
                <a:solidFill>
                  <a:srgbClr val="46444F"/>
                </a:solidFill>
                <a:latin typeface="Arial"/>
                <a:cs typeface="Arial"/>
              </a:rPr>
              <a:t>t </a:t>
            </a:r>
            <a:r>
              <a:rPr sz="1050" spc="0" dirty="0" smtClean="0">
                <a:solidFill>
                  <a:srgbClr val="5D5766"/>
                </a:solidFill>
                <a:latin typeface="Arial"/>
                <a:cs typeface="Arial"/>
              </a:rPr>
              <a:t>record </a:t>
            </a:r>
            <a:r>
              <a:rPr sz="1050" spc="-39" dirty="0" smtClean="0">
                <a:solidFill>
                  <a:srgbClr val="5D5766"/>
                </a:solidFill>
                <a:latin typeface="Arial"/>
                <a:cs typeface="Arial"/>
              </a:rPr>
              <a:t> </a:t>
            </a:r>
            <a:r>
              <a:rPr sz="1050" spc="0" dirty="0" smtClean="0">
                <a:solidFill>
                  <a:srgbClr val="5D5766"/>
                </a:solidFill>
                <a:latin typeface="Arial"/>
                <a:cs typeface="Arial"/>
              </a:rPr>
              <a:t>past</a:t>
            </a:r>
            <a:r>
              <a:rPr sz="1050" spc="84" dirty="0" smtClean="0">
                <a:solidFill>
                  <a:srgbClr val="5D5766"/>
                </a:solidFill>
                <a:latin typeface="Arial"/>
                <a:cs typeface="Arial"/>
              </a:rPr>
              <a:t> </a:t>
            </a:r>
            <a:r>
              <a:rPr sz="1050" spc="0" dirty="0" smtClean="0">
                <a:solidFill>
                  <a:srgbClr val="46444F"/>
                </a:solidFill>
                <a:latin typeface="Arial"/>
                <a:cs typeface="Arial"/>
              </a:rPr>
              <a:t>t</a:t>
            </a:r>
            <a:r>
              <a:rPr sz="1050" spc="0" dirty="0" smtClean="0">
                <a:solidFill>
                  <a:srgbClr val="5D5766"/>
                </a:solidFill>
                <a:latin typeface="Arial"/>
                <a:cs typeface="Arial"/>
              </a:rPr>
              <a:t>he</a:t>
            </a:r>
            <a:r>
              <a:rPr sz="1050" spc="117" dirty="0" smtClean="0">
                <a:solidFill>
                  <a:srgbClr val="5D5766"/>
                </a:solidFill>
                <a:latin typeface="Arial"/>
                <a:cs typeface="Arial"/>
              </a:rPr>
              <a:t> </a:t>
            </a:r>
            <a:r>
              <a:rPr sz="1050" spc="0" dirty="0" smtClean="0">
                <a:solidFill>
                  <a:srgbClr val="486386"/>
                </a:solidFill>
                <a:latin typeface="Arial"/>
                <a:cs typeface="Arial"/>
              </a:rPr>
              <a:t>l</a:t>
            </a:r>
            <a:r>
              <a:rPr sz="1050" spc="0" dirty="0" smtClean="0">
                <a:solidFill>
                  <a:srgbClr val="5D5766"/>
                </a:solidFill>
                <a:latin typeface="Arial"/>
                <a:cs typeface="Arial"/>
              </a:rPr>
              <a:t>ast</a:t>
            </a:r>
            <a:r>
              <a:rPr sz="1050" spc="84" dirty="0" smtClean="0">
                <a:solidFill>
                  <a:srgbClr val="5D5766"/>
                </a:solidFill>
                <a:latin typeface="Arial"/>
                <a:cs typeface="Arial"/>
              </a:rPr>
              <a:t> </a:t>
            </a:r>
            <a:r>
              <a:rPr sz="1050" spc="0" dirty="0" smtClean="0">
                <a:solidFill>
                  <a:srgbClr val="5D5766"/>
                </a:solidFill>
                <a:latin typeface="Arial"/>
                <a:cs typeface="Arial"/>
              </a:rPr>
              <a:t>checkpo</a:t>
            </a:r>
            <a:r>
              <a:rPr sz="1050" spc="0" dirty="0" smtClean="0">
                <a:solidFill>
                  <a:srgbClr val="486386"/>
                </a:solidFill>
                <a:latin typeface="Arial"/>
                <a:cs typeface="Arial"/>
              </a:rPr>
              <a:t>i</a:t>
            </a:r>
            <a:r>
              <a:rPr sz="1050" spc="0" dirty="0" smtClean="0">
                <a:solidFill>
                  <a:srgbClr val="5D5766"/>
                </a:solidFill>
                <a:latin typeface="Arial"/>
                <a:cs typeface="Arial"/>
              </a:rPr>
              <a:t>n</a:t>
            </a:r>
            <a:r>
              <a:rPr sz="1050" spc="0" dirty="0" smtClean="0">
                <a:solidFill>
                  <a:srgbClr val="46444F"/>
                </a:solidFill>
                <a:latin typeface="Arial"/>
                <a:cs typeface="Arial"/>
              </a:rPr>
              <a:t>t.</a:t>
            </a:r>
            <a:endParaRPr sz="105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55374" y="5200479"/>
            <a:ext cx="9206655" cy="33166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225"/>
              </a:lnSpc>
              <a:spcBef>
                <a:spcPts val="61"/>
              </a:spcBef>
            </a:pPr>
            <a:r>
              <a:rPr sz="1050" dirty="0" smtClean="0">
                <a:solidFill>
                  <a:srgbClr val="5473AE"/>
                </a:solidFill>
                <a:latin typeface="Arial"/>
                <a:cs typeface="Arial"/>
              </a:rPr>
              <a:t>Condit</a:t>
            </a:r>
            <a:r>
              <a:rPr sz="1050" dirty="0" smtClean="0">
                <a:solidFill>
                  <a:srgbClr val="2F65A1"/>
                </a:solidFill>
                <a:latin typeface="Arial"/>
                <a:cs typeface="Arial"/>
              </a:rPr>
              <a:t>i</a:t>
            </a:r>
            <a:r>
              <a:rPr sz="1050" dirty="0" smtClean="0">
                <a:solidFill>
                  <a:srgbClr val="5473AE"/>
                </a:solidFill>
                <a:latin typeface="Arial"/>
                <a:cs typeface="Arial"/>
              </a:rPr>
              <a:t>on</a:t>
            </a:r>
            <a:r>
              <a:rPr sz="1050" spc="84" dirty="0" smtClean="0">
                <a:solidFill>
                  <a:srgbClr val="5473AE"/>
                </a:solidFill>
                <a:latin typeface="Arial"/>
                <a:cs typeface="Arial"/>
              </a:rPr>
              <a:t> </a:t>
            </a:r>
            <a:r>
              <a:rPr sz="1050" spc="0" dirty="0" smtClean="0">
                <a:solidFill>
                  <a:srgbClr val="5473AE"/>
                </a:solidFill>
                <a:latin typeface="Arial"/>
                <a:cs typeface="Arial"/>
              </a:rPr>
              <a:t>4:</a:t>
            </a:r>
            <a:r>
              <a:rPr sz="1050" spc="149" dirty="0" smtClean="0">
                <a:solidFill>
                  <a:srgbClr val="5473AE"/>
                </a:solidFill>
                <a:latin typeface="Arial"/>
                <a:cs typeface="Arial"/>
              </a:rPr>
              <a:t> </a:t>
            </a:r>
            <a:r>
              <a:rPr sz="1050" spc="0" dirty="0" smtClean="0">
                <a:solidFill>
                  <a:srgbClr val="5D5766"/>
                </a:solidFill>
                <a:latin typeface="Arial"/>
                <a:cs typeface="Arial"/>
              </a:rPr>
              <a:t>N</a:t>
            </a:r>
            <a:r>
              <a:rPr sz="1050" spc="0" dirty="0" smtClean="0">
                <a:solidFill>
                  <a:srgbClr val="46444F"/>
                </a:solidFill>
                <a:latin typeface="Arial"/>
                <a:cs typeface="Arial"/>
              </a:rPr>
              <a:t>orma</a:t>
            </a:r>
            <a:r>
              <a:rPr sz="1050" spc="0" dirty="0" smtClean="0">
                <a:solidFill>
                  <a:srgbClr val="5D5766"/>
                </a:solidFill>
                <a:latin typeface="Arial"/>
                <a:cs typeface="Arial"/>
              </a:rPr>
              <a:t>l </a:t>
            </a:r>
            <a:r>
              <a:rPr sz="1050" spc="-129" dirty="0" smtClean="0">
                <a:solidFill>
                  <a:srgbClr val="5D5766"/>
                </a:solidFill>
                <a:latin typeface="Arial"/>
                <a:cs typeface="Arial"/>
              </a:rPr>
              <a:t> </a:t>
            </a:r>
            <a:r>
              <a:rPr sz="1050" spc="0" dirty="0" smtClean="0">
                <a:solidFill>
                  <a:srgbClr val="46444F"/>
                </a:solidFill>
                <a:latin typeface="Arial"/>
                <a:cs typeface="Arial"/>
              </a:rPr>
              <a:t>e</a:t>
            </a:r>
            <a:r>
              <a:rPr sz="1050" spc="0" dirty="0" smtClean="0">
                <a:solidFill>
                  <a:srgbClr val="5D5766"/>
                </a:solidFill>
                <a:latin typeface="Arial"/>
                <a:cs typeface="Arial"/>
              </a:rPr>
              <a:t>n</a:t>
            </a:r>
            <a:r>
              <a:rPr sz="1050" spc="0" dirty="0" smtClean="0">
                <a:solidFill>
                  <a:srgbClr val="46444F"/>
                </a:solidFill>
                <a:latin typeface="Arial"/>
                <a:cs typeface="Arial"/>
              </a:rPr>
              <a:t>d</a:t>
            </a:r>
            <a:r>
              <a:rPr sz="1050" spc="21" dirty="0" smtClean="0">
                <a:solidFill>
                  <a:srgbClr val="46444F"/>
                </a:solidFill>
                <a:latin typeface="Arial"/>
                <a:cs typeface="Arial"/>
              </a:rPr>
              <a:t> </a:t>
            </a:r>
            <a:r>
              <a:rPr sz="1100" spc="0" dirty="0" smtClean="0">
                <a:solidFill>
                  <a:srgbClr val="46444F"/>
                </a:solidFill>
                <a:latin typeface="Arial"/>
                <a:cs typeface="Arial"/>
              </a:rPr>
              <a:t>of</a:t>
            </a:r>
            <a:r>
              <a:rPr sz="1100" spc="77" dirty="0" smtClean="0">
                <a:solidFill>
                  <a:srgbClr val="46444F"/>
                </a:solidFill>
                <a:latin typeface="Arial"/>
                <a:cs typeface="Arial"/>
              </a:rPr>
              <a:t> </a:t>
            </a:r>
            <a:r>
              <a:rPr sz="1050" spc="0" dirty="0" smtClean="0">
                <a:solidFill>
                  <a:srgbClr val="46444F"/>
                </a:solidFill>
                <a:latin typeface="Arial"/>
                <a:cs typeface="Arial"/>
              </a:rPr>
              <a:t>P</a:t>
            </a:r>
            <a:r>
              <a:rPr sz="1050" spc="0" dirty="0" smtClean="0">
                <a:solidFill>
                  <a:srgbClr val="5D5766"/>
                </a:solidFill>
                <a:latin typeface="Arial"/>
                <a:cs typeface="Arial"/>
              </a:rPr>
              <a:t>h</a:t>
            </a:r>
            <a:r>
              <a:rPr sz="1050" spc="0" dirty="0" smtClean="0">
                <a:solidFill>
                  <a:srgbClr val="46444F"/>
                </a:solidFill>
                <a:latin typeface="Arial"/>
                <a:cs typeface="Arial"/>
              </a:rPr>
              <a:t>as</a:t>
            </a:r>
            <a:r>
              <a:rPr sz="1050" spc="0" dirty="0" smtClean="0">
                <a:solidFill>
                  <a:srgbClr val="ECB978"/>
                </a:solidFill>
                <a:latin typeface="Arial"/>
                <a:cs typeface="Arial"/>
              </a:rPr>
              <a:t>i</a:t>
            </a:r>
            <a:r>
              <a:rPr sz="1050" spc="0" dirty="0" smtClean="0">
                <a:solidFill>
                  <a:srgbClr val="46444F"/>
                </a:solidFill>
                <a:latin typeface="Arial"/>
                <a:cs typeface="Arial"/>
              </a:rPr>
              <a:t>e </a:t>
            </a:r>
            <a:r>
              <a:rPr sz="1050" spc="-39" dirty="0" smtClean="0">
                <a:solidFill>
                  <a:srgbClr val="46444F"/>
                </a:solidFill>
                <a:latin typeface="Arial"/>
                <a:cs typeface="Arial"/>
              </a:rPr>
              <a:t> </a:t>
            </a:r>
            <a:r>
              <a:rPr sz="1050" spc="0" dirty="0" smtClean="0">
                <a:solidFill>
                  <a:srgbClr val="46444F"/>
                </a:solidFill>
                <a:latin typeface="Arial"/>
                <a:cs typeface="Arial"/>
              </a:rPr>
              <a:t>1 </a:t>
            </a:r>
            <a:r>
              <a:rPr sz="1050" spc="271" dirty="0" smtClean="0">
                <a:solidFill>
                  <a:srgbClr val="46444F"/>
                </a:solidFill>
                <a:latin typeface="Arial"/>
                <a:cs typeface="Arial"/>
              </a:rPr>
              <a:t> </a:t>
            </a:r>
            <a:r>
              <a:rPr sz="1050" spc="0" dirty="0" smtClean="0">
                <a:solidFill>
                  <a:srgbClr val="5D5766"/>
                </a:solidFill>
                <a:latin typeface="Arial"/>
                <a:cs typeface="Arial"/>
              </a:rPr>
              <a:t>(</a:t>
            </a:r>
            <a:r>
              <a:rPr sz="1050" spc="0" dirty="0" smtClean="0">
                <a:solidFill>
                  <a:srgbClr val="46444F"/>
                </a:solidFill>
                <a:latin typeface="Arial"/>
                <a:cs typeface="Arial"/>
              </a:rPr>
              <a:t>paused</a:t>
            </a:r>
            <a:r>
              <a:rPr sz="1050" spc="0" dirty="0" smtClean="0">
                <a:solidFill>
                  <a:srgbClr val="5D5766"/>
                </a:solidFill>
                <a:latin typeface="Arial"/>
                <a:cs typeface="Arial"/>
              </a:rPr>
              <a:t>)</a:t>
            </a:r>
            <a:r>
              <a:rPr sz="1050" spc="0" dirty="0" smtClean="0">
                <a:solidFill>
                  <a:srgbClr val="423933"/>
                </a:solidFill>
                <a:latin typeface="Arial"/>
                <a:cs typeface="Arial"/>
              </a:rPr>
              <a:t>-</a:t>
            </a:r>
            <a:r>
              <a:rPr sz="1050" spc="0" dirty="0" smtClean="0">
                <a:solidFill>
                  <a:srgbClr val="78BDE9"/>
                </a:solidFill>
                <a:latin typeface="Arial"/>
                <a:cs typeface="Arial"/>
              </a:rPr>
              <a:t>· </a:t>
            </a:r>
            <a:r>
              <a:rPr sz="1050" spc="-129" dirty="0" smtClean="0">
                <a:solidFill>
                  <a:srgbClr val="78BDE9"/>
                </a:solidFill>
                <a:latin typeface="Arial"/>
                <a:cs typeface="Arial"/>
              </a:rPr>
              <a:t> </a:t>
            </a:r>
            <a:r>
              <a:rPr sz="1050" spc="0" dirty="0" smtClean="0">
                <a:solidFill>
                  <a:srgbClr val="5D5766"/>
                </a:solidFill>
                <a:latin typeface="Arial"/>
                <a:cs typeface="Arial"/>
              </a:rPr>
              <a:t>n</a:t>
            </a:r>
            <a:r>
              <a:rPr sz="1050" spc="0" dirty="0" smtClean="0">
                <a:solidFill>
                  <a:srgbClr val="46444F"/>
                </a:solidFill>
                <a:latin typeface="Arial"/>
                <a:cs typeface="Arial"/>
              </a:rPr>
              <a:t>o</a:t>
            </a:r>
            <a:r>
              <a:rPr sz="1050" spc="91" dirty="0" smtClean="0">
                <a:solidFill>
                  <a:srgbClr val="46444F"/>
                </a:solidFill>
                <a:latin typeface="Arial"/>
                <a:cs typeface="Arial"/>
              </a:rPr>
              <a:t> </a:t>
            </a:r>
            <a:r>
              <a:rPr sz="1050" spc="0" dirty="0" smtClean="0">
                <a:solidFill>
                  <a:srgbClr val="5D5766"/>
                </a:solidFill>
                <a:latin typeface="Arial"/>
                <a:cs typeface="Arial"/>
              </a:rPr>
              <a:t>m</a:t>
            </a:r>
            <a:r>
              <a:rPr sz="1050" spc="0" dirty="0" smtClean="0">
                <a:solidFill>
                  <a:srgbClr val="46444F"/>
                </a:solidFill>
                <a:latin typeface="Arial"/>
                <a:cs typeface="Arial"/>
              </a:rPr>
              <a:t>o</a:t>
            </a:r>
            <a:r>
              <a:rPr sz="1050" spc="0" dirty="0" smtClean="0">
                <a:solidFill>
                  <a:srgbClr val="5D5766"/>
                </a:solidFill>
                <a:latin typeface="Arial"/>
                <a:cs typeface="Arial"/>
              </a:rPr>
              <a:t>r</a:t>
            </a:r>
            <a:r>
              <a:rPr sz="1050" spc="0" dirty="0" smtClean="0">
                <a:solidFill>
                  <a:srgbClr val="46444F"/>
                </a:solidFill>
                <a:latin typeface="Arial"/>
                <a:cs typeface="Arial"/>
              </a:rPr>
              <a:t>e</a:t>
            </a:r>
            <a:r>
              <a:rPr sz="1050" spc="84" dirty="0" smtClean="0">
                <a:solidFill>
                  <a:srgbClr val="46444F"/>
                </a:solidFill>
                <a:latin typeface="Arial"/>
                <a:cs typeface="Arial"/>
              </a:rPr>
              <a:t> </a:t>
            </a:r>
            <a:r>
              <a:rPr sz="1050" spc="0" dirty="0" smtClean="0">
                <a:solidFill>
                  <a:srgbClr val="46444F"/>
                </a:solidFill>
                <a:latin typeface="Arial"/>
                <a:cs typeface="Arial"/>
              </a:rPr>
              <a:t>data</a:t>
            </a:r>
            <a:r>
              <a:rPr sz="1050" spc="84" dirty="0" smtClean="0">
                <a:solidFill>
                  <a:srgbClr val="46444F"/>
                </a:solidFill>
                <a:latin typeface="Arial"/>
                <a:cs typeface="Arial"/>
              </a:rPr>
              <a:t> </a:t>
            </a:r>
            <a:r>
              <a:rPr sz="1050" spc="0" dirty="0" smtClean="0">
                <a:solidFill>
                  <a:srgbClr val="46444F"/>
                </a:solidFill>
                <a:latin typeface="Arial"/>
                <a:cs typeface="Arial"/>
              </a:rPr>
              <a:t>to</a:t>
            </a:r>
            <a:r>
              <a:rPr sz="1050" spc="-66" dirty="0" smtClean="0">
                <a:solidFill>
                  <a:srgbClr val="46444F"/>
                </a:solidFill>
                <a:latin typeface="Arial"/>
                <a:cs typeface="Arial"/>
              </a:rPr>
              <a:t> </a:t>
            </a:r>
            <a:r>
              <a:rPr sz="1050" spc="0" dirty="0" smtClean="0">
                <a:solidFill>
                  <a:srgbClr val="46444F"/>
                </a:solidFill>
                <a:latin typeface="Arial"/>
                <a:cs typeface="Arial"/>
              </a:rPr>
              <a:t>acqu</a:t>
            </a:r>
            <a:r>
              <a:rPr sz="1050" spc="0" dirty="0" smtClean="0">
                <a:solidFill>
                  <a:srgbClr val="5D5766"/>
                </a:solidFill>
                <a:latin typeface="Arial"/>
                <a:cs typeface="Arial"/>
              </a:rPr>
              <a:t>ir</a:t>
            </a:r>
            <a:r>
              <a:rPr sz="1050" spc="0" dirty="0" smtClean="0">
                <a:solidFill>
                  <a:srgbClr val="C9A371"/>
                </a:solidFill>
                <a:latin typeface="Arial"/>
                <a:cs typeface="Arial"/>
              </a:rPr>
              <a:t>1</a:t>
            </a:r>
            <a:r>
              <a:rPr sz="1050" spc="0" dirty="0" smtClean="0">
                <a:solidFill>
                  <a:srgbClr val="46444F"/>
                </a:solidFill>
                <a:latin typeface="Arial"/>
                <a:cs typeface="Arial"/>
              </a:rPr>
              <a:t>e</a:t>
            </a:r>
            <a:r>
              <a:rPr sz="1050" spc="0" dirty="0" smtClean="0">
                <a:solidFill>
                  <a:srgbClr val="5D5766"/>
                </a:solidFill>
                <a:latin typeface="Arial"/>
                <a:cs typeface="Arial"/>
              </a:rPr>
              <a:t>, </a:t>
            </a:r>
            <a:r>
              <a:rPr sz="1050" spc="-134" dirty="0" smtClean="0">
                <a:solidFill>
                  <a:srgbClr val="5D5766"/>
                </a:solidFill>
                <a:latin typeface="Arial"/>
                <a:cs typeface="Arial"/>
              </a:rPr>
              <a:t> </a:t>
            </a:r>
            <a:r>
              <a:rPr sz="1050" spc="0" dirty="0" smtClean="0">
                <a:solidFill>
                  <a:srgbClr val="46444F"/>
                </a:solidFill>
                <a:latin typeface="Arial"/>
                <a:cs typeface="Arial"/>
              </a:rPr>
              <a:t>no</a:t>
            </a:r>
            <a:r>
              <a:rPr sz="1050" spc="179" dirty="0" smtClean="0">
                <a:solidFill>
                  <a:srgbClr val="46444F"/>
                </a:solidFill>
                <a:latin typeface="Arial"/>
                <a:cs typeface="Arial"/>
              </a:rPr>
              <a:t> </a:t>
            </a:r>
            <a:r>
              <a:rPr sz="1050" spc="0" dirty="0" smtClean="0">
                <a:solidFill>
                  <a:srgbClr val="5D5766"/>
                </a:solidFill>
                <a:latin typeface="Arial"/>
                <a:cs typeface="Arial"/>
              </a:rPr>
              <a:t>'</a:t>
            </a:r>
            <a:r>
              <a:rPr sz="1050" spc="0" dirty="0" smtClean="0">
                <a:solidFill>
                  <a:srgbClr val="46444F"/>
                </a:solidFill>
                <a:latin typeface="Arial"/>
                <a:cs typeface="Arial"/>
              </a:rPr>
              <a:t>E</a:t>
            </a:r>
            <a:r>
              <a:rPr sz="1050" spc="0" dirty="0" smtClean="0">
                <a:solidFill>
                  <a:srgbClr val="5D5766"/>
                </a:solidFill>
                <a:latin typeface="Arial"/>
                <a:cs typeface="Arial"/>
              </a:rPr>
              <a:t>N</a:t>
            </a:r>
            <a:r>
              <a:rPr sz="1050" spc="0" dirty="0" smtClean="0">
                <a:solidFill>
                  <a:srgbClr val="46444F"/>
                </a:solidFill>
                <a:latin typeface="Arial"/>
                <a:cs typeface="Arial"/>
              </a:rPr>
              <a:t>D</a:t>
            </a:r>
            <a:r>
              <a:rPr sz="1050" spc="141" dirty="0" smtClean="0">
                <a:solidFill>
                  <a:srgbClr val="46444F"/>
                </a:solidFill>
                <a:latin typeface="Arial"/>
                <a:cs typeface="Arial"/>
              </a:rPr>
              <a:t> </a:t>
            </a:r>
            <a:r>
              <a:rPr sz="1050" spc="0" dirty="0" smtClean="0">
                <a:solidFill>
                  <a:srgbClr val="46444F"/>
                </a:solidFill>
                <a:latin typeface="Arial"/>
                <a:cs typeface="Arial"/>
              </a:rPr>
              <a:t>LOAD</a:t>
            </a:r>
            <a:r>
              <a:rPr sz="1050" spc="129" dirty="0" smtClean="0">
                <a:solidFill>
                  <a:srgbClr val="46444F"/>
                </a:solidFill>
                <a:latin typeface="Arial"/>
                <a:cs typeface="Arial"/>
              </a:rPr>
              <a:t> </a:t>
            </a:r>
            <a:r>
              <a:rPr sz="1050" spc="0" dirty="0" smtClean="0">
                <a:solidFill>
                  <a:srgbClr val="46444F"/>
                </a:solidFill>
                <a:latin typeface="Arial"/>
                <a:cs typeface="Arial"/>
              </a:rPr>
              <a:t>NG</a:t>
            </a:r>
            <a:r>
              <a:rPr sz="675" spc="0" baseline="64417" dirty="0" smtClean="0">
                <a:solidFill>
                  <a:srgbClr val="354966"/>
                </a:solidFill>
                <a:latin typeface="Times New Roman"/>
                <a:cs typeface="Times New Roman"/>
              </a:rPr>
              <a:t>1  </a:t>
            </a:r>
            <a:r>
              <a:rPr sz="675" spc="15" baseline="64417" dirty="0" smtClean="0">
                <a:solidFill>
                  <a:srgbClr val="354966"/>
                </a:solidFill>
                <a:latin typeface="Times New Roman"/>
                <a:cs typeface="Times New Roman"/>
              </a:rPr>
              <a:t> </a:t>
            </a:r>
            <a:r>
              <a:rPr sz="1050" spc="0" dirty="0" smtClean="0">
                <a:solidFill>
                  <a:srgbClr val="46444F"/>
                </a:solidFill>
                <a:latin typeface="Arial"/>
                <a:cs typeface="Arial"/>
              </a:rPr>
              <a:t>staternerrt</a:t>
            </a:r>
            <a:r>
              <a:rPr sz="1050" spc="-74" dirty="0" smtClean="0">
                <a:solidFill>
                  <a:srgbClr val="46444F"/>
                </a:solidFill>
                <a:latin typeface="Arial"/>
                <a:cs typeface="Arial"/>
              </a:rPr>
              <a:t> </a:t>
            </a:r>
            <a:r>
              <a:rPr sz="1050" spc="0" dirty="0" smtClean="0">
                <a:solidFill>
                  <a:srgbClr val="46444F"/>
                </a:solidFill>
                <a:latin typeface="Arial"/>
                <a:cs typeface="Arial"/>
              </a:rPr>
              <a:t>was </a:t>
            </a:r>
            <a:r>
              <a:rPr sz="1050" spc="-129" dirty="0" smtClean="0">
                <a:solidFill>
                  <a:srgbClr val="46444F"/>
                </a:solidFill>
                <a:latin typeface="Arial"/>
                <a:cs typeface="Arial"/>
              </a:rPr>
              <a:t> </a:t>
            </a:r>
            <a:r>
              <a:rPr sz="1050" spc="0" dirty="0" smtClean="0">
                <a:solidFill>
                  <a:srgbClr val="5D5766"/>
                </a:solidFill>
                <a:latin typeface="Arial"/>
                <a:cs typeface="Arial"/>
              </a:rPr>
              <a:t>i</a:t>
            </a:r>
            <a:r>
              <a:rPr sz="1050" spc="0" dirty="0" smtClean="0">
                <a:solidFill>
                  <a:srgbClr val="46444F"/>
                </a:solidFill>
                <a:latin typeface="Arial"/>
                <a:cs typeface="Arial"/>
              </a:rPr>
              <a:t>n </a:t>
            </a:r>
            <a:r>
              <a:rPr sz="1050" spc="-129" dirty="0" smtClean="0">
                <a:solidFill>
                  <a:srgbClr val="46444F"/>
                </a:solidFill>
                <a:latin typeface="Arial"/>
                <a:cs typeface="Arial"/>
              </a:rPr>
              <a:t> </a:t>
            </a:r>
            <a:r>
              <a:rPr sz="1050" spc="0" dirty="0" smtClean="0">
                <a:solidFill>
                  <a:srgbClr val="46444F"/>
                </a:solidFill>
                <a:latin typeface="Arial"/>
                <a:cs typeface="Arial"/>
              </a:rPr>
              <a:t>t</a:t>
            </a:r>
            <a:r>
              <a:rPr sz="1050" spc="0" dirty="0" smtClean="0">
                <a:solidFill>
                  <a:srgbClr val="5D5766"/>
                </a:solidFill>
                <a:latin typeface="Arial"/>
                <a:cs typeface="Arial"/>
              </a:rPr>
              <a:t>h</a:t>
            </a:r>
            <a:r>
              <a:rPr sz="1050" spc="0" dirty="0" smtClean="0">
                <a:solidFill>
                  <a:srgbClr val="46444F"/>
                </a:solidFill>
                <a:latin typeface="Arial"/>
                <a:cs typeface="Arial"/>
              </a:rPr>
              <a:t>e</a:t>
            </a:r>
            <a:endParaRPr sz="1050">
              <a:latin typeface="Arial"/>
              <a:cs typeface="Arial"/>
            </a:endParaRPr>
          </a:p>
          <a:p>
            <a:pPr marL="330478" marR="27382">
              <a:lnSpc>
                <a:spcPts val="1315"/>
              </a:lnSpc>
              <a:spcBef>
                <a:spcPts val="4"/>
              </a:spcBef>
            </a:pPr>
            <a:r>
              <a:rPr sz="1250" dirty="0" smtClean="0">
                <a:solidFill>
                  <a:srgbClr val="46444F"/>
                </a:solidFill>
                <a:latin typeface="Times New Roman"/>
                <a:cs typeface="Times New Roman"/>
              </a:rPr>
              <a:t>scr</a:t>
            </a:r>
            <a:r>
              <a:rPr sz="1250" dirty="0" smtClean="0">
                <a:solidFill>
                  <a:srgbClr val="5D5766"/>
                </a:solidFill>
                <a:latin typeface="Times New Roman"/>
                <a:cs typeface="Times New Roman"/>
              </a:rPr>
              <a:t>l</a:t>
            </a:r>
            <a:r>
              <a:rPr sz="1250" dirty="0" smtClean="0">
                <a:solidFill>
                  <a:srgbClr val="46444F"/>
                </a:solidFill>
                <a:latin typeface="Times New Roman"/>
                <a:cs typeface="Times New Roman"/>
              </a:rPr>
              <a:t>pt</a:t>
            </a:r>
            <a:r>
              <a:rPr sz="1250" spc="-225" dirty="0" smtClean="0">
                <a:solidFill>
                  <a:srgbClr val="46444F"/>
                </a:solidFill>
                <a:latin typeface="Times New Roman"/>
                <a:cs typeface="Times New Roman"/>
              </a:rPr>
              <a:t> </a:t>
            </a:r>
            <a:r>
              <a:rPr sz="1250" spc="0" dirty="0" smtClean="0">
                <a:solidFill>
                  <a:srgbClr val="46444F"/>
                </a:solidFill>
                <a:latin typeface="Times New Roman"/>
                <a:cs typeface="Times New Roman"/>
              </a:rPr>
              <a:t>.</a:t>
            </a:r>
            <a:r>
              <a:rPr sz="1250" spc="0" dirty="0" smtClean="0">
                <a:solidFill>
                  <a:srgbClr val="92CFF3"/>
                </a:solidFill>
                <a:latin typeface="Times New Roman"/>
                <a:cs typeface="Times New Roman"/>
              </a:rPr>
              <a:t>.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46229" y="5621904"/>
            <a:ext cx="1429146" cy="16128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90"/>
              </a:lnSpc>
              <a:spcBef>
                <a:spcPts val="59"/>
              </a:spcBef>
            </a:pPr>
            <a:r>
              <a:rPr sz="1050" dirty="0" smtClean="0">
                <a:solidFill>
                  <a:srgbClr val="46444F"/>
                </a:solidFill>
                <a:latin typeface="Arial"/>
                <a:cs typeface="Arial"/>
              </a:rPr>
              <a:t>S,o</a:t>
            </a:r>
            <a:r>
              <a:rPr sz="1050" dirty="0" smtClean="0">
                <a:solidFill>
                  <a:srgbClr val="5D5766"/>
                </a:solidFill>
                <a:latin typeface="Arial"/>
                <a:cs typeface="Arial"/>
              </a:rPr>
              <a:t>l</a:t>
            </a:r>
            <a:r>
              <a:rPr sz="1050" dirty="0" smtClean="0">
                <a:solidFill>
                  <a:srgbClr val="46444F"/>
                </a:solidFill>
                <a:latin typeface="Arial"/>
                <a:cs typeface="Arial"/>
              </a:rPr>
              <a:t>ut</a:t>
            </a:r>
            <a:r>
              <a:rPr sz="1050" dirty="0" smtClean="0">
                <a:solidFill>
                  <a:srgbClr val="5D5766"/>
                </a:solidFill>
                <a:latin typeface="Arial"/>
                <a:cs typeface="Arial"/>
              </a:rPr>
              <a:t>i</a:t>
            </a:r>
            <a:r>
              <a:rPr sz="1050" dirty="0" smtClean="0">
                <a:solidFill>
                  <a:srgbClr val="46444F"/>
                </a:solidFill>
                <a:latin typeface="Arial"/>
                <a:cs typeface="Arial"/>
              </a:rPr>
              <a:t>on</a:t>
            </a:r>
            <a:r>
              <a:rPr sz="1050" dirty="0" smtClean="0">
                <a:solidFill>
                  <a:srgbClr val="795B58"/>
                </a:solidFill>
                <a:latin typeface="Arial"/>
                <a:cs typeface="Arial"/>
              </a:rPr>
              <a:t>:  </a:t>
            </a:r>
            <a:r>
              <a:rPr sz="1050" spc="-44" dirty="0" smtClean="0">
                <a:solidFill>
                  <a:srgbClr val="795B58"/>
                </a:solidFill>
                <a:latin typeface="Arial"/>
                <a:cs typeface="Arial"/>
              </a:rPr>
              <a:t> </a:t>
            </a:r>
            <a:r>
              <a:rPr sz="1050" spc="0" dirty="0" smtClean="0">
                <a:solidFill>
                  <a:srgbClr val="5D5766"/>
                </a:solidFill>
                <a:latin typeface="Arial"/>
                <a:cs typeface="Arial"/>
              </a:rPr>
              <a:t>Submit</a:t>
            </a:r>
            <a:endParaRPr sz="105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797951" y="5621904"/>
            <a:ext cx="516758" cy="16128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90"/>
              </a:lnSpc>
              <a:spcBef>
                <a:spcPts val="59"/>
              </a:spcBef>
            </a:pPr>
            <a:r>
              <a:rPr sz="1000" dirty="0" smtClean="0">
                <a:solidFill>
                  <a:srgbClr val="5D5766"/>
                </a:solidFill>
                <a:latin typeface="Arial"/>
                <a:cs typeface="Arial"/>
              </a:rPr>
              <a:t>B</a:t>
            </a:r>
            <a:r>
              <a:rPr sz="1000" dirty="0" smtClean="0">
                <a:solidFill>
                  <a:srgbClr val="78BDE9"/>
                </a:solidFill>
                <a:latin typeface="Arial"/>
                <a:cs typeface="Arial"/>
              </a:rPr>
              <a:t>,</a:t>
            </a:r>
            <a:r>
              <a:rPr sz="1000" dirty="0" smtClean="0">
                <a:solidFill>
                  <a:srgbClr val="46444F"/>
                </a:solidFill>
                <a:latin typeface="Arial"/>
                <a:cs typeface="Arial"/>
              </a:rPr>
              <a:t>E</a:t>
            </a:r>
            <a:r>
              <a:rPr sz="1000" dirty="0" smtClean="0">
                <a:solidFill>
                  <a:srgbClr val="5D5766"/>
                </a:solidFill>
                <a:latin typeface="Arial"/>
                <a:cs typeface="Arial"/>
              </a:rPr>
              <a:t>G </a:t>
            </a:r>
            <a:r>
              <a:rPr sz="1000" spc="54" dirty="0" smtClean="0">
                <a:solidFill>
                  <a:srgbClr val="5D5766"/>
                </a:solidFill>
                <a:latin typeface="Arial"/>
                <a:cs typeface="Arial"/>
              </a:rPr>
              <a:t> </a:t>
            </a:r>
            <a:r>
              <a:rPr sz="1050" spc="0" dirty="0" smtClean="0">
                <a:solidFill>
                  <a:srgbClr val="5D5766"/>
                </a:solidFill>
                <a:latin typeface="Arial"/>
                <a:cs typeface="Arial"/>
              </a:rPr>
              <a:t>N</a:t>
            </a:r>
            <a:endParaRPr sz="10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335202" y="5621904"/>
            <a:ext cx="324725" cy="16128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90"/>
              </a:lnSpc>
              <a:spcBef>
                <a:spcPts val="59"/>
              </a:spcBef>
            </a:pPr>
            <a:r>
              <a:rPr sz="1050" dirty="0" smtClean="0">
                <a:solidFill>
                  <a:srgbClr val="5D5766"/>
                </a:solidFill>
                <a:latin typeface="Arial"/>
                <a:cs typeface="Arial"/>
              </a:rPr>
              <a:t>and</a:t>
            </a:r>
            <a:endParaRPr sz="10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691846" y="5621904"/>
            <a:ext cx="2142350" cy="16128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90"/>
              </a:lnSpc>
              <a:spcBef>
                <a:spcPts val="59"/>
              </a:spcBef>
            </a:pPr>
            <a:r>
              <a:rPr sz="1050" dirty="0" smtClean="0">
                <a:solidFill>
                  <a:srgbClr val="354966"/>
                </a:solidFill>
                <a:latin typeface="Arial"/>
                <a:cs typeface="Arial"/>
              </a:rPr>
              <a:t>E</a:t>
            </a:r>
            <a:r>
              <a:rPr sz="1050" dirty="0" smtClean="0">
                <a:solidFill>
                  <a:srgbClr val="5D5766"/>
                </a:solidFill>
                <a:latin typeface="Arial"/>
                <a:cs typeface="Arial"/>
              </a:rPr>
              <a:t>N</a:t>
            </a:r>
            <a:r>
              <a:rPr sz="1050" dirty="0" smtClean="0">
                <a:solidFill>
                  <a:srgbClr val="46444F"/>
                </a:solidFill>
                <a:latin typeface="Arial"/>
                <a:cs typeface="Arial"/>
              </a:rPr>
              <a:t>D </a:t>
            </a:r>
            <a:r>
              <a:rPr sz="1050" spc="-129" dirty="0" smtClean="0">
                <a:solidFill>
                  <a:srgbClr val="46444F"/>
                </a:solidFill>
                <a:latin typeface="Arial"/>
                <a:cs typeface="Arial"/>
              </a:rPr>
              <a:t> </a:t>
            </a:r>
            <a:r>
              <a:rPr sz="1050" spc="0" dirty="0" smtClean="0">
                <a:solidFill>
                  <a:srgbClr val="46444F"/>
                </a:solidFill>
                <a:latin typeface="Arial"/>
                <a:cs typeface="Arial"/>
              </a:rPr>
              <a:t>L</a:t>
            </a:r>
            <a:r>
              <a:rPr sz="1050" spc="0" dirty="0" smtClean="0">
                <a:solidFill>
                  <a:srgbClr val="5D5766"/>
                </a:solidFill>
                <a:latin typeface="Arial"/>
                <a:cs typeface="Arial"/>
              </a:rPr>
              <a:t>OADING </a:t>
            </a:r>
            <a:r>
              <a:rPr sz="1050" spc="-134" dirty="0" smtClean="0">
                <a:solidFill>
                  <a:srgbClr val="5D5766"/>
                </a:solidFill>
                <a:latin typeface="Arial"/>
                <a:cs typeface="Arial"/>
              </a:rPr>
              <a:t> </a:t>
            </a:r>
            <a:r>
              <a:rPr sz="1050" spc="0" dirty="0" smtClean="0">
                <a:solidFill>
                  <a:srgbClr val="5D5766"/>
                </a:solidFill>
                <a:latin typeface="Arial"/>
                <a:cs typeface="Arial"/>
              </a:rPr>
              <a:t>statements</a:t>
            </a:r>
            <a:r>
              <a:rPr sz="1050" spc="0" dirty="0" smtClean="0">
                <a:solidFill>
                  <a:srgbClr val="7C747B"/>
                </a:solidFill>
                <a:latin typeface="Arial"/>
                <a:cs typeface="Arial"/>
              </a:rPr>
              <a:t>;</a:t>
            </a:r>
            <a:endParaRPr sz="10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854568" y="5621904"/>
            <a:ext cx="1719319" cy="16128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90"/>
              </a:lnSpc>
              <a:spcBef>
                <a:spcPts val="59"/>
              </a:spcBef>
            </a:pPr>
            <a:r>
              <a:rPr sz="1050" dirty="0" smtClean="0">
                <a:solidFill>
                  <a:srgbClr val="5D5766"/>
                </a:solidFill>
                <a:latin typeface="Arial"/>
                <a:cs typeface="Arial"/>
              </a:rPr>
              <a:t>res</a:t>
            </a:r>
            <a:r>
              <a:rPr sz="1050" dirty="0" smtClean="0">
                <a:solidFill>
                  <a:srgbClr val="46444F"/>
                </a:solidFill>
                <a:latin typeface="Arial"/>
                <a:cs typeface="Arial"/>
              </a:rPr>
              <a:t>t</a:t>
            </a:r>
            <a:r>
              <a:rPr sz="1050" dirty="0" smtClean="0">
                <a:solidFill>
                  <a:srgbClr val="5D5766"/>
                </a:solidFill>
                <a:latin typeface="Arial"/>
                <a:cs typeface="Arial"/>
              </a:rPr>
              <a:t>arts </a:t>
            </a:r>
            <a:r>
              <a:rPr sz="1050" spc="-129" dirty="0" smtClean="0">
                <a:solidFill>
                  <a:srgbClr val="5D5766"/>
                </a:solidFill>
                <a:latin typeface="Arial"/>
                <a:cs typeface="Arial"/>
              </a:rPr>
              <a:t> </a:t>
            </a:r>
            <a:r>
              <a:rPr sz="1050" spc="0" dirty="0" smtClean="0">
                <a:solidFill>
                  <a:srgbClr val="5D5766"/>
                </a:solidFill>
                <a:latin typeface="Arial"/>
                <a:cs typeface="Arial"/>
              </a:rPr>
              <a:t>Phase </a:t>
            </a:r>
            <a:r>
              <a:rPr sz="1050" spc="-129" dirty="0" smtClean="0">
                <a:solidFill>
                  <a:srgbClr val="5D5766"/>
                </a:solidFill>
                <a:latin typeface="Arial"/>
                <a:cs typeface="Arial"/>
              </a:rPr>
              <a:t> </a:t>
            </a:r>
            <a:r>
              <a:rPr sz="1050" spc="0" dirty="0" smtClean="0">
                <a:solidFill>
                  <a:srgbClr val="5D5766"/>
                </a:solidFill>
                <a:latin typeface="Arial"/>
                <a:cs typeface="Arial"/>
              </a:rPr>
              <a:t>2</a:t>
            </a:r>
            <a:r>
              <a:rPr sz="1050" spc="260" dirty="0" smtClean="0">
                <a:solidFill>
                  <a:srgbClr val="5D5766"/>
                </a:solidFill>
                <a:latin typeface="Arial"/>
                <a:cs typeface="Arial"/>
              </a:rPr>
              <a:t> </a:t>
            </a:r>
            <a:r>
              <a:rPr sz="1050" spc="0" dirty="0" smtClean="0">
                <a:solidFill>
                  <a:srgbClr val="46444F"/>
                </a:solidFill>
                <a:latin typeface="Arial"/>
                <a:cs typeface="Arial"/>
              </a:rPr>
              <a:t>o</a:t>
            </a:r>
            <a:r>
              <a:rPr sz="1050" spc="0" dirty="0" smtClean="0">
                <a:solidFill>
                  <a:srgbClr val="5D5766"/>
                </a:solidFill>
                <a:latin typeface="Arial"/>
                <a:cs typeface="Arial"/>
              </a:rPr>
              <a:t>nly</a:t>
            </a:r>
            <a:r>
              <a:rPr sz="1050" spc="0" dirty="0" smtClean="0">
                <a:solidFill>
                  <a:srgbClr val="46444F"/>
                </a:solidFill>
                <a:latin typeface="Arial"/>
                <a:cs typeface="Arial"/>
              </a:rPr>
              <a:t>.</a:t>
            </a:r>
            <a:endParaRPr sz="10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34798" y="6450071"/>
            <a:ext cx="1423583" cy="3464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396777">
              <a:lnSpc>
                <a:spcPts val="1850"/>
              </a:lnSpc>
              <a:spcBef>
                <a:spcPts val="92"/>
              </a:spcBef>
            </a:pPr>
            <a:r>
              <a:rPr sz="1700" dirty="0" smtClean="0">
                <a:solidFill>
                  <a:srgbClr val="03488E"/>
                </a:solidFill>
                <a:latin typeface="Times New Roman"/>
                <a:cs typeface="Times New Roman"/>
              </a:rPr>
              <a:t>Cap</a:t>
            </a:r>
            <a:r>
              <a:rPr sz="1700" dirty="0" smtClean="0">
                <a:solidFill>
                  <a:srgbClr val="0699CB"/>
                </a:solidFill>
                <a:latin typeface="Times New Roman"/>
                <a:cs typeface="Times New Roman"/>
              </a:rPr>
              <a:t>gemmi</a:t>
            </a:r>
            <a:endParaRPr sz="1700">
              <a:latin typeface="Times New Roman"/>
              <a:cs typeface="Times New Roman"/>
            </a:endParaRPr>
          </a:p>
          <a:p>
            <a:pPr marL="12700" marR="32766">
              <a:lnSpc>
                <a:spcPct val="95825"/>
              </a:lnSpc>
              <a:spcBef>
                <a:spcPts val="227"/>
              </a:spcBef>
            </a:pPr>
            <a:r>
              <a:rPr sz="400" dirty="0" smtClean="0">
                <a:solidFill>
                  <a:srgbClr val="2F65A1"/>
                </a:solidFill>
                <a:latin typeface="Arial"/>
                <a:cs typeface="Arial"/>
              </a:rPr>
              <a:t>CON</a:t>
            </a:r>
            <a:r>
              <a:rPr sz="400" spc="50" dirty="0" smtClean="0">
                <a:solidFill>
                  <a:srgbClr val="2F65A1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F65A1"/>
                </a:solidFill>
                <a:latin typeface="Arial"/>
                <a:cs typeface="Arial"/>
              </a:rPr>
              <a:t>5 </a:t>
            </a:r>
            <a:r>
              <a:rPr sz="400" spc="1" dirty="0" smtClean="0">
                <a:solidFill>
                  <a:srgbClr val="2F65A1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195898"/>
                </a:solidFill>
                <a:latin typeface="Arial"/>
                <a:cs typeface="Arial"/>
              </a:rPr>
              <a:t>ULT</a:t>
            </a:r>
            <a:r>
              <a:rPr sz="400" spc="50" dirty="0" smtClean="0">
                <a:solidFill>
                  <a:srgbClr val="195898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195898"/>
                </a:solidFill>
                <a:latin typeface="Arial"/>
                <a:cs typeface="Arial"/>
              </a:rPr>
              <a:t>I    </a:t>
            </a:r>
            <a:r>
              <a:rPr sz="400" spc="4" dirty="0" smtClean="0">
                <a:solidFill>
                  <a:srgbClr val="195898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F65A1"/>
                </a:solidFill>
                <a:latin typeface="Arial"/>
                <a:cs typeface="Arial"/>
              </a:rPr>
              <a:t>NG</a:t>
            </a:r>
            <a:r>
              <a:rPr sz="400" spc="0" dirty="0" smtClean="0">
                <a:solidFill>
                  <a:srgbClr val="5473AE"/>
                </a:solidFill>
                <a:latin typeface="Arial"/>
                <a:cs typeface="Arial"/>
              </a:rPr>
              <a:t>.</a:t>
            </a:r>
            <a:r>
              <a:rPr sz="400" spc="50" dirty="0" smtClean="0">
                <a:solidFill>
                  <a:srgbClr val="5473AE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195898"/>
                </a:solidFill>
                <a:latin typeface="Arial"/>
                <a:cs typeface="Arial"/>
              </a:rPr>
              <a:t>TE</a:t>
            </a:r>
            <a:r>
              <a:rPr sz="400" spc="0" dirty="0" smtClean="0">
                <a:solidFill>
                  <a:srgbClr val="2F65A1"/>
                </a:solidFill>
                <a:latin typeface="Arial"/>
                <a:cs typeface="Arial"/>
              </a:rPr>
              <a:t>CH </a:t>
            </a:r>
            <a:r>
              <a:rPr sz="400" spc="2" dirty="0" smtClean="0">
                <a:solidFill>
                  <a:srgbClr val="2F65A1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F65A1"/>
                </a:solidFill>
                <a:latin typeface="Arial"/>
                <a:cs typeface="Arial"/>
              </a:rPr>
              <a:t>NO</a:t>
            </a:r>
            <a:r>
              <a:rPr sz="400" spc="0" dirty="0" smtClean="0">
                <a:solidFill>
                  <a:srgbClr val="195898"/>
                </a:solidFill>
                <a:latin typeface="Arial"/>
                <a:cs typeface="Arial"/>
              </a:rPr>
              <a:t>L</a:t>
            </a:r>
            <a:r>
              <a:rPr sz="400" spc="34" dirty="0" smtClean="0">
                <a:solidFill>
                  <a:srgbClr val="195898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F65A1"/>
                </a:solidFill>
                <a:latin typeface="Arial"/>
                <a:cs typeface="Arial"/>
              </a:rPr>
              <a:t>O </a:t>
            </a:r>
            <a:r>
              <a:rPr sz="400" spc="23" dirty="0" smtClean="0">
                <a:solidFill>
                  <a:srgbClr val="2F65A1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F65A1"/>
                </a:solidFill>
                <a:latin typeface="Arial"/>
                <a:cs typeface="Arial"/>
              </a:rPr>
              <a:t>G </a:t>
            </a:r>
            <a:r>
              <a:rPr sz="400" spc="5" dirty="0" smtClean="0">
                <a:solidFill>
                  <a:srgbClr val="2F65A1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F65A1"/>
                </a:solidFill>
                <a:latin typeface="Arial"/>
                <a:cs typeface="Arial"/>
              </a:rPr>
              <a:t>Y</a:t>
            </a:r>
            <a:r>
              <a:rPr sz="400" spc="0" dirty="0" smtClean="0">
                <a:solidFill>
                  <a:srgbClr val="5473AE"/>
                </a:solidFill>
                <a:latin typeface="Arial"/>
                <a:cs typeface="Arial"/>
              </a:rPr>
              <a:t>.</a:t>
            </a:r>
            <a:r>
              <a:rPr sz="400" spc="50" dirty="0" smtClean="0">
                <a:solidFill>
                  <a:srgbClr val="5473AE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F65A1"/>
                </a:solidFill>
                <a:latin typeface="Arial"/>
                <a:cs typeface="Arial"/>
              </a:rPr>
              <a:t>0</a:t>
            </a:r>
            <a:r>
              <a:rPr sz="400" spc="43" dirty="0" smtClean="0">
                <a:solidFill>
                  <a:srgbClr val="2F65A1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195898"/>
                </a:solidFill>
                <a:latin typeface="Arial"/>
                <a:cs typeface="Arial"/>
              </a:rPr>
              <a:t>UT</a:t>
            </a:r>
            <a:r>
              <a:rPr sz="400" spc="34" dirty="0" smtClean="0">
                <a:solidFill>
                  <a:srgbClr val="195898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F65A1"/>
                </a:solidFill>
                <a:latin typeface="Arial"/>
                <a:cs typeface="Arial"/>
              </a:rPr>
              <a:t>5</a:t>
            </a:r>
            <a:r>
              <a:rPr sz="400" spc="65" dirty="0" smtClean="0">
                <a:solidFill>
                  <a:srgbClr val="2F65A1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F65A1"/>
                </a:solidFill>
                <a:latin typeface="Arial"/>
                <a:cs typeface="Arial"/>
              </a:rPr>
              <a:t>0</a:t>
            </a:r>
            <a:r>
              <a:rPr sz="400" spc="61" dirty="0" smtClean="0">
                <a:solidFill>
                  <a:srgbClr val="2F65A1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195898"/>
                </a:solidFill>
                <a:latin typeface="Arial"/>
                <a:cs typeface="Arial"/>
              </a:rPr>
              <a:t>U</a:t>
            </a:r>
            <a:r>
              <a:rPr sz="400" spc="0" dirty="0" smtClean="0">
                <a:solidFill>
                  <a:srgbClr val="2F65A1"/>
                </a:solidFill>
                <a:latin typeface="Arial"/>
                <a:cs typeface="Arial"/>
              </a:rPr>
              <a:t>R</a:t>
            </a:r>
            <a:r>
              <a:rPr sz="400" spc="34" dirty="0" smtClean="0">
                <a:solidFill>
                  <a:srgbClr val="2F65A1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F65A1"/>
                </a:solidFill>
                <a:latin typeface="Arial"/>
                <a:cs typeface="Arial"/>
              </a:rPr>
              <a:t>C</a:t>
            </a:r>
            <a:r>
              <a:rPr sz="400" spc="0" dirty="0" smtClean="0">
                <a:solidFill>
                  <a:srgbClr val="195898"/>
                </a:solidFill>
                <a:latin typeface="Arial"/>
                <a:cs typeface="Arial"/>
              </a:rPr>
              <a:t>I </a:t>
            </a:r>
            <a:r>
              <a:rPr sz="400" spc="-39" dirty="0" smtClean="0">
                <a:solidFill>
                  <a:srgbClr val="195898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F65A1"/>
                </a:solidFill>
                <a:latin typeface="Arial"/>
                <a:cs typeface="Arial"/>
              </a:rPr>
              <a:t>N</a:t>
            </a:r>
            <a:r>
              <a:rPr sz="400" spc="0" dirty="0" smtClean="0">
                <a:solidFill>
                  <a:srgbClr val="195898"/>
                </a:solidFill>
                <a:latin typeface="Arial"/>
                <a:cs typeface="Arial"/>
              </a:rPr>
              <a:t>G</a:t>
            </a:r>
            <a:endParaRPr sz="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04098" y="6484419"/>
            <a:ext cx="988342" cy="1137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5"/>
              </a:spcBef>
            </a:pPr>
            <a:r>
              <a:rPr sz="700" spc="4" dirty="0" smtClean="0">
                <a:solidFill>
                  <a:srgbClr val="474747"/>
                </a:solidFill>
                <a:latin typeface="Arial"/>
                <a:cs typeface="Arial"/>
              </a:rPr>
              <a:t>P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re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s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en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a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ti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o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n</a:t>
            </a:r>
            <a:r>
              <a:rPr sz="700" spc="-9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700" spc="4" dirty="0" smtClean="0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itle</a:t>
            </a:r>
            <a:r>
              <a:rPr sz="700" spc="-18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|</a:t>
            </a:r>
            <a:r>
              <a:rPr sz="700" spc="8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Da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e</a:t>
            </a:r>
            <a:endParaRPr sz="7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7389622" y="6666385"/>
            <a:ext cx="2309483" cy="11592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25"/>
              </a:spcBef>
            </a:pP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Co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p</a:t>
            </a:r>
            <a:r>
              <a:rPr sz="700" spc="-25" dirty="0" smtClean="0">
                <a:solidFill>
                  <a:srgbClr val="909090"/>
                </a:solidFill>
                <a:latin typeface="Arial"/>
                <a:cs typeface="Arial"/>
              </a:rPr>
              <a:t>y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r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ig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h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t</a:t>
            </a:r>
            <a:r>
              <a:rPr sz="700" spc="14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©</a:t>
            </a:r>
            <a:r>
              <a:rPr sz="700" spc="-5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Ca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pge</a:t>
            </a:r>
            <a:r>
              <a:rPr sz="700" spc="9" dirty="0" smtClean="0">
                <a:solidFill>
                  <a:srgbClr val="909090"/>
                </a:solidFill>
                <a:latin typeface="Arial"/>
                <a:cs typeface="Arial"/>
              </a:rPr>
              <a:t>m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ini</a:t>
            </a:r>
            <a:r>
              <a:rPr sz="700" spc="-23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2015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.</a:t>
            </a:r>
            <a:r>
              <a:rPr sz="700" spc="2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4" dirty="0" smtClean="0">
                <a:solidFill>
                  <a:srgbClr val="909090"/>
                </a:solidFill>
                <a:latin typeface="Arial"/>
                <a:cs typeface="Arial"/>
              </a:rPr>
              <a:t>A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ll</a:t>
            </a:r>
            <a:r>
              <a:rPr sz="700" spc="-17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Ri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gh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ts Res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er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v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e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d       </a:t>
            </a:r>
            <a:r>
              <a:rPr sz="700" spc="59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24</a:t>
            </a:r>
            <a:endParaRPr sz="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10"/>
          <p:cNvSpPr/>
          <p:nvPr/>
        </p:nvSpPr>
        <p:spPr>
          <a:xfrm>
            <a:off x="9144" y="493776"/>
            <a:ext cx="9885424" cy="56875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" y="438908"/>
            <a:ext cx="9905997" cy="724683"/>
          </a:xfrm>
          <a:custGeom>
            <a:avLst/>
            <a:gdLst/>
            <a:ahLst/>
            <a:cxnLst/>
            <a:rect l="l" t="t" r="r" b="b"/>
            <a:pathLst>
              <a:path w="9905997" h="724683">
                <a:moveTo>
                  <a:pt x="0" y="391199"/>
                </a:moveTo>
                <a:lnTo>
                  <a:pt x="0" y="396751"/>
                </a:lnTo>
                <a:lnTo>
                  <a:pt x="54658" y="399146"/>
                </a:lnTo>
                <a:lnTo>
                  <a:pt x="105302" y="406000"/>
                </a:lnTo>
                <a:lnTo>
                  <a:pt x="152061" y="416818"/>
                </a:lnTo>
                <a:lnTo>
                  <a:pt x="195068" y="431105"/>
                </a:lnTo>
                <a:lnTo>
                  <a:pt x="234453" y="448365"/>
                </a:lnTo>
                <a:lnTo>
                  <a:pt x="270347" y="468102"/>
                </a:lnTo>
                <a:lnTo>
                  <a:pt x="302882" y="489821"/>
                </a:lnTo>
                <a:lnTo>
                  <a:pt x="332187" y="513026"/>
                </a:lnTo>
                <a:lnTo>
                  <a:pt x="358396" y="537222"/>
                </a:lnTo>
                <a:lnTo>
                  <a:pt x="381638" y="561914"/>
                </a:lnTo>
                <a:lnTo>
                  <a:pt x="402044" y="586606"/>
                </a:lnTo>
                <a:lnTo>
                  <a:pt x="419746" y="610803"/>
                </a:lnTo>
                <a:lnTo>
                  <a:pt x="434874" y="634008"/>
                </a:lnTo>
                <a:lnTo>
                  <a:pt x="447560" y="655727"/>
                </a:lnTo>
                <a:lnTo>
                  <a:pt x="457935" y="675464"/>
                </a:lnTo>
                <a:lnTo>
                  <a:pt x="466130" y="692724"/>
                </a:lnTo>
                <a:lnTo>
                  <a:pt x="472275" y="707011"/>
                </a:lnTo>
                <a:lnTo>
                  <a:pt x="478943" y="724683"/>
                </a:lnTo>
                <a:lnTo>
                  <a:pt x="480512" y="724683"/>
                </a:lnTo>
                <a:lnTo>
                  <a:pt x="501569" y="675464"/>
                </a:lnTo>
                <a:lnTo>
                  <a:pt x="524717" y="634008"/>
                </a:lnTo>
                <a:lnTo>
                  <a:pt x="557701" y="586606"/>
                </a:lnTo>
                <a:lnTo>
                  <a:pt x="601590" y="537222"/>
                </a:lnTo>
                <a:lnTo>
                  <a:pt x="657449" y="489821"/>
                </a:lnTo>
                <a:lnTo>
                  <a:pt x="690202" y="468102"/>
                </a:lnTo>
                <a:lnTo>
                  <a:pt x="726347" y="448365"/>
                </a:lnTo>
                <a:lnTo>
                  <a:pt x="766020" y="431105"/>
                </a:lnTo>
                <a:lnTo>
                  <a:pt x="809352" y="416818"/>
                </a:lnTo>
                <a:lnTo>
                  <a:pt x="856478" y="406000"/>
                </a:lnTo>
                <a:lnTo>
                  <a:pt x="907531" y="399146"/>
                </a:lnTo>
                <a:lnTo>
                  <a:pt x="962645" y="396751"/>
                </a:lnTo>
                <a:lnTo>
                  <a:pt x="9419968" y="396751"/>
                </a:lnTo>
                <a:lnTo>
                  <a:pt x="9475087" y="394356"/>
                </a:lnTo>
                <a:lnTo>
                  <a:pt x="9526191" y="387502"/>
                </a:lnTo>
                <a:lnTo>
                  <a:pt x="9573409" y="376684"/>
                </a:lnTo>
                <a:lnTo>
                  <a:pt x="9616868" y="362397"/>
                </a:lnTo>
                <a:lnTo>
                  <a:pt x="9656698" y="345137"/>
                </a:lnTo>
                <a:lnTo>
                  <a:pt x="9693028" y="325400"/>
                </a:lnTo>
                <a:lnTo>
                  <a:pt x="9725985" y="303681"/>
                </a:lnTo>
                <a:lnTo>
                  <a:pt x="9755698" y="280476"/>
                </a:lnTo>
                <a:lnTo>
                  <a:pt x="9782295" y="256279"/>
                </a:lnTo>
                <a:lnTo>
                  <a:pt x="9805906" y="231587"/>
                </a:lnTo>
                <a:lnTo>
                  <a:pt x="9826658" y="206895"/>
                </a:lnTo>
                <a:lnTo>
                  <a:pt x="9844680" y="182699"/>
                </a:lnTo>
                <a:lnTo>
                  <a:pt x="9860101" y="159494"/>
                </a:lnTo>
                <a:lnTo>
                  <a:pt x="9873048" y="137775"/>
                </a:lnTo>
                <a:lnTo>
                  <a:pt x="9883651" y="118038"/>
                </a:lnTo>
                <a:lnTo>
                  <a:pt x="9892039" y="100778"/>
                </a:lnTo>
                <a:lnTo>
                  <a:pt x="9898338" y="86491"/>
                </a:lnTo>
                <a:lnTo>
                  <a:pt x="9905189" y="68819"/>
                </a:lnTo>
                <a:lnTo>
                  <a:pt x="9905997" y="66424"/>
                </a:lnTo>
                <a:lnTo>
                  <a:pt x="9905997" y="0"/>
                </a:lnTo>
                <a:lnTo>
                  <a:pt x="9905189" y="1382"/>
                </a:lnTo>
                <a:lnTo>
                  <a:pt x="9902679" y="8236"/>
                </a:lnTo>
                <a:lnTo>
                  <a:pt x="9898338" y="19054"/>
                </a:lnTo>
                <a:lnTo>
                  <a:pt x="9873048" y="70338"/>
                </a:lnTo>
                <a:lnTo>
                  <a:pt x="9844680" y="115262"/>
                </a:lnTo>
                <a:lnTo>
                  <a:pt x="9805906" y="164150"/>
                </a:lnTo>
                <a:lnTo>
                  <a:pt x="9755698" y="213039"/>
                </a:lnTo>
                <a:lnTo>
                  <a:pt x="9693028" y="257963"/>
                </a:lnTo>
                <a:lnTo>
                  <a:pt x="9656698" y="277700"/>
                </a:lnTo>
                <a:lnTo>
                  <a:pt x="9616868" y="294960"/>
                </a:lnTo>
                <a:lnTo>
                  <a:pt x="9573409" y="309247"/>
                </a:lnTo>
                <a:lnTo>
                  <a:pt x="9526191" y="320065"/>
                </a:lnTo>
                <a:lnTo>
                  <a:pt x="9475087" y="326919"/>
                </a:lnTo>
                <a:lnTo>
                  <a:pt x="9419968" y="329314"/>
                </a:lnTo>
                <a:lnTo>
                  <a:pt x="962645" y="329314"/>
                </a:lnTo>
                <a:lnTo>
                  <a:pt x="907531" y="331735"/>
                </a:lnTo>
                <a:lnTo>
                  <a:pt x="856478" y="338663"/>
                </a:lnTo>
                <a:lnTo>
                  <a:pt x="809352" y="349597"/>
                </a:lnTo>
                <a:lnTo>
                  <a:pt x="766020" y="364038"/>
                </a:lnTo>
                <a:lnTo>
                  <a:pt x="726347" y="381483"/>
                </a:lnTo>
                <a:lnTo>
                  <a:pt x="690202" y="401433"/>
                </a:lnTo>
                <a:lnTo>
                  <a:pt x="657449" y="423385"/>
                </a:lnTo>
                <a:lnTo>
                  <a:pt x="627956" y="446841"/>
                </a:lnTo>
                <a:lnTo>
                  <a:pt x="601590" y="471298"/>
                </a:lnTo>
                <a:lnTo>
                  <a:pt x="578216" y="496255"/>
                </a:lnTo>
                <a:lnTo>
                  <a:pt x="557701" y="521213"/>
                </a:lnTo>
                <a:lnTo>
                  <a:pt x="539913" y="545670"/>
                </a:lnTo>
                <a:lnTo>
                  <a:pt x="524717" y="569125"/>
                </a:lnTo>
                <a:lnTo>
                  <a:pt x="511980" y="591078"/>
                </a:lnTo>
                <a:lnTo>
                  <a:pt x="501569" y="611028"/>
                </a:lnTo>
                <a:lnTo>
                  <a:pt x="493350" y="628473"/>
                </a:lnTo>
                <a:lnTo>
                  <a:pt x="487190" y="642914"/>
                </a:lnTo>
                <a:lnTo>
                  <a:pt x="480512" y="660776"/>
                </a:lnTo>
                <a:lnTo>
                  <a:pt x="478943" y="660776"/>
                </a:lnTo>
                <a:lnTo>
                  <a:pt x="472275" y="642914"/>
                </a:lnTo>
                <a:lnTo>
                  <a:pt x="457935" y="611028"/>
                </a:lnTo>
                <a:lnTo>
                  <a:pt x="447560" y="591078"/>
                </a:lnTo>
                <a:lnTo>
                  <a:pt x="434874" y="569125"/>
                </a:lnTo>
                <a:lnTo>
                  <a:pt x="419746" y="545670"/>
                </a:lnTo>
                <a:lnTo>
                  <a:pt x="402044" y="521213"/>
                </a:lnTo>
                <a:lnTo>
                  <a:pt x="381638" y="496255"/>
                </a:lnTo>
                <a:lnTo>
                  <a:pt x="358396" y="471298"/>
                </a:lnTo>
                <a:lnTo>
                  <a:pt x="332187" y="446841"/>
                </a:lnTo>
                <a:lnTo>
                  <a:pt x="302882" y="423385"/>
                </a:lnTo>
                <a:lnTo>
                  <a:pt x="270347" y="401433"/>
                </a:lnTo>
                <a:lnTo>
                  <a:pt x="234453" y="381483"/>
                </a:lnTo>
                <a:lnTo>
                  <a:pt x="195068" y="364038"/>
                </a:lnTo>
                <a:lnTo>
                  <a:pt x="152061" y="349597"/>
                </a:lnTo>
                <a:lnTo>
                  <a:pt x="105302" y="338663"/>
                </a:lnTo>
                <a:lnTo>
                  <a:pt x="54658" y="331735"/>
                </a:lnTo>
                <a:lnTo>
                  <a:pt x="0" y="329314"/>
                </a:lnTo>
                <a:lnTo>
                  <a:pt x="0" y="391199"/>
                </a:lnTo>
                <a:close/>
              </a:path>
            </a:pathLst>
          </a:custGeom>
          <a:solidFill>
            <a:srgbClr val="0097C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" y="6362699"/>
            <a:ext cx="9905997" cy="0"/>
          </a:xfrm>
          <a:custGeom>
            <a:avLst/>
            <a:gdLst/>
            <a:ahLst/>
            <a:cxnLst/>
            <a:rect l="l" t="t" r="r" b="b"/>
            <a:pathLst>
              <a:path w="9905997">
                <a:moveTo>
                  <a:pt x="9905997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0097C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0" y="0"/>
            <a:ext cx="9905999" cy="6362700"/>
          </a:xfrm>
          <a:custGeom>
            <a:avLst/>
            <a:gdLst/>
            <a:ahLst/>
            <a:cxnLst/>
            <a:rect l="l" t="t" r="r" b="b"/>
            <a:pathLst>
              <a:path w="9905999" h="6362700">
                <a:moveTo>
                  <a:pt x="9905999" y="0"/>
                </a:moveTo>
                <a:lnTo>
                  <a:pt x="0" y="0"/>
                </a:lnTo>
                <a:lnTo>
                  <a:pt x="0" y="6362700"/>
                </a:lnTo>
                <a:lnTo>
                  <a:pt x="9905999" y="6362700"/>
                </a:lnTo>
                <a:lnTo>
                  <a:pt x="9905999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0" y="0"/>
            <a:ext cx="9905999" cy="1128776"/>
          </a:xfrm>
          <a:custGeom>
            <a:avLst/>
            <a:gdLst/>
            <a:ahLst/>
            <a:cxnLst/>
            <a:rect l="l" t="t" r="r" b="b"/>
            <a:pathLst>
              <a:path w="9905999" h="1128776">
                <a:moveTo>
                  <a:pt x="492137" y="1105914"/>
                </a:moveTo>
                <a:lnTo>
                  <a:pt x="507125" y="1083119"/>
                </a:lnTo>
                <a:lnTo>
                  <a:pt x="521491" y="1060491"/>
                </a:lnTo>
                <a:lnTo>
                  <a:pt x="535515" y="1038132"/>
                </a:lnTo>
                <a:lnTo>
                  <a:pt x="549474" y="1016144"/>
                </a:lnTo>
                <a:lnTo>
                  <a:pt x="578314" y="973690"/>
                </a:lnTo>
                <a:lnTo>
                  <a:pt x="610240" y="933941"/>
                </a:lnTo>
                <a:lnTo>
                  <a:pt x="647482" y="897713"/>
                </a:lnTo>
                <a:lnTo>
                  <a:pt x="692267" y="865821"/>
                </a:lnTo>
                <a:lnTo>
                  <a:pt x="746824" y="839079"/>
                </a:lnTo>
                <a:lnTo>
                  <a:pt x="813383" y="818301"/>
                </a:lnTo>
                <a:lnTo>
                  <a:pt x="851860" y="810403"/>
                </a:lnTo>
                <a:lnTo>
                  <a:pt x="894172" y="804302"/>
                </a:lnTo>
                <a:lnTo>
                  <a:pt x="940600" y="800100"/>
                </a:lnTo>
                <a:lnTo>
                  <a:pt x="9467849" y="800100"/>
                </a:lnTo>
                <a:lnTo>
                  <a:pt x="9502265" y="799084"/>
                </a:lnTo>
                <a:lnTo>
                  <a:pt x="9566869" y="789889"/>
                </a:lnTo>
                <a:lnTo>
                  <a:pt x="9625947" y="772072"/>
                </a:lnTo>
                <a:lnTo>
                  <a:pt x="9679627" y="746750"/>
                </a:lnTo>
                <a:lnTo>
                  <a:pt x="9728041" y="715038"/>
                </a:lnTo>
                <a:lnTo>
                  <a:pt x="9771318" y="678051"/>
                </a:lnTo>
                <a:lnTo>
                  <a:pt x="9809590" y="636906"/>
                </a:lnTo>
                <a:lnTo>
                  <a:pt x="9842986" y="592716"/>
                </a:lnTo>
                <a:lnTo>
                  <a:pt x="9871636" y="546599"/>
                </a:lnTo>
                <a:lnTo>
                  <a:pt x="9895672" y="499670"/>
                </a:lnTo>
                <a:lnTo>
                  <a:pt x="9905999" y="476250"/>
                </a:lnTo>
                <a:lnTo>
                  <a:pt x="9905999" y="0"/>
                </a:lnTo>
                <a:lnTo>
                  <a:pt x="0" y="0"/>
                </a:lnTo>
                <a:lnTo>
                  <a:pt x="0" y="801878"/>
                </a:lnTo>
                <a:lnTo>
                  <a:pt x="44018" y="809048"/>
                </a:lnTo>
                <a:lnTo>
                  <a:pt x="84978" y="817151"/>
                </a:lnTo>
                <a:lnTo>
                  <a:pt x="123033" y="826194"/>
                </a:lnTo>
                <a:lnTo>
                  <a:pt x="158341" y="836180"/>
                </a:lnTo>
                <a:lnTo>
                  <a:pt x="191055" y="847115"/>
                </a:lnTo>
                <a:lnTo>
                  <a:pt x="221332" y="859006"/>
                </a:lnTo>
                <a:lnTo>
                  <a:pt x="249326" y="871857"/>
                </a:lnTo>
                <a:lnTo>
                  <a:pt x="275193" y="885673"/>
                </a:lnTo>
                <a:lnTo>
                  <a:pt x="299089" y="900461"/>
                </a:lnTo>
                <a:lnTo>
                  <a:pt x="321168" y="916225"/>
                </a:lnTo>
                <a:lnTo>
                  <a:pt x="341587" y="932971"/>
                </a:lnTo>
                <a:lnTo>
                  <a:pt x="360500" y="950705"/>
                </a:lnTo>
                <a:lnTo>
                  <a:pt x="378063" y="969432"/>
                </a:lnTo>
                <a:lnTo>
                  <a:pt x="394431" y="989157"/>
                </a:lnTo>
                <a:lnTo>
                  <a:pt x="409760" y="1009886"/>
                </a:lnTo>
                <a:lnTo>
                  <a:pt x="424204" y="1031624"/>
                </a:lnTo>
                <a:lnTo>
                  <a:pt x="437920" y="1054376"/>
                </a:lnTo>
                <a:lnTo>
                  <a:pt x="451063" y="1078149"/>
                </a:lnTo>
                <a:lnTo>
                  <a:pt x="463787" y="1102947"/>
                </a:lnTo>
                <a:lnTo>
                  <a:pt x="476249" y="1128776"/>
                </a:lnTo>
                <a:lnTo>
                  <a:pt x="492137" y="110591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" y="438908"/>
            <a:ext cx="9905997" cy="724683"/>
          </a:xfrm>
          <a:custGeom>
            <a:avLst/>
            <a:gdLst/>
            <a:ahLst/>
            <a:cxnLst/>
            <a:rect l="l" t="t" r="r" b="b"/>
            <a:pathLst>
              <a:path w="9905997" h="724683">
                <a:moveTo>
                  <a:pt x="0" y="391199"/>
                </a:moveTo>
                <a:lnTo>
                  <a:pt x="0" y="396751"/>
                </a:lnTo>
                <a:lnTo>
                  <a:pt x="54658" y="399146"/>
                </a:lnTo>
                <a:lnTo>
                  <a:pt x="105302" y="406000"/>
                </a:lnTo>
                <a:lnTo>
                  <a:pt x="152061" y="416818"/>
                </a:lnTo>
                <a:lnTo>
                  <a:pt x="195068" y="431105"/>
                </a:lnTo>
                <a:lnTo>
                  <a:pt x="234453" y="448365"/>
                </a:lnTo>
                <a:lnTo>
                  <a:pt x="270347" y="468102"/>
                </a:lnTo>
                <a:lnTo>
                  <a:pt x="302882" y="489821"/>
                </a:lnTo>
                <a:lnTo>
                  <a:pt x="332187" y="513026"/>
                </a:lnTo>
                <a:lnTo>
                  <a:pt x="358396" y="537222"/>
                </a:lnTo>
                <a:lnTo>
                  <a:pt x="381638" y="561914"/>
                </a:lnTo>
                <a:lnTo>
                  <a:pt x="402044" y="586606"/>
                </a:lnTo>
                <a:lnTo>
                  <a:pt x="419746" y="610803"/>
                </a:lnTo>
                <a:lnTo>
                  <a:pt x="434874" y="634008"/>
                </a:lnTo>
                <a:lnTo>
                  <a:pt x="447560" y="655727"/>
                </a:lnTo>
                <a:lnTo>
                  <a:pt x="457935" y="675464"/>
                </a:lnTo>
                <a:lnTo>
                  <a:pt x="466130" y="692724"/>
                </a:lnTo>
                <a:lnTo>
                  <a:pt x="472275" y="707011"/>
                </a:lnTo>
                <a:lnTo>
                  <a:pt x="478943" y="724683"/>
                </a:lnTo>
                <a:lnTo>
                  <a:pt x="480512" y="724683"/>
                </a:lnTo>
                <a:lnTo>
                  <a:pt x="501569" y="675464"/>
                </a:lnTo>
                <a:lnTo>
                  <a:pt x="524717" y="634008"/>
                </a:lnTo>
                <a:lnTo>
                  <a:pt x="557701" y="586606"/>
                </a:lnTo>
                <a:lnTo>
                  <a:pt x="601590" y="537222"/>
                </a:lnTo>
                <a:lnTo>
                  <a:pt x="657449" y="489821"/>
                </a:lnTo>
                <a:lnTo>
                  <a:pt x="690202" y="468102"/>
                </a:lnTo>
                <a:lnTo>
                  <a:pt x="726347" y="448365"/>
                </a:lnTo>
                <a:lnTo>
                  <a:pt x="766020" y="431105"/>
                </a:lnTo>
                <a:lnTo>
                  <a:pt x="809352" y="416818"/>
                </a:lnTo>
                <a:lnTo>
                  <a:pt x="856478" y="406000"/>
                </a:lnTo>
                <a:lnTo>
                  <a:pt x="907531" y="399146"/>
                </a:lnTo>
                <a:lnTo>
                  <a:pt x="962645" y="396751"/>
                </a:lnTo>
                <a:lnTo>
                  <a:pt x="9419968" y="396751"/>
                </a:lnTo>
                <a:lnTo>
                  <a:pt x="9475087" y="394356"/>
                </a:lnTo>
                <a:lnTo>
                  <a:pt x="9526191" y="387502"/>
                </a:lnTo>
                <a:lnTo>
                  <a:pt x="9573409" y="376684"/>
                </a:lnTo>
                <a:lnTo>
                  <a:pt x="9616868" y="362397"/>
                </a:lnTo>
                <a:lnTo>
                  <a:pt x="9656698" y="345137"/>
                </a:lnTo>
                <a:lnTo>
                  <a:pt x="9693028" y="325400"/>
                </a:lnTo>
                <a:lnTo>
                  <a:pt x="9725985" y="303681"/>
                </a:lnTo>
                <a:lnTo>
                  <a:pt x="9755698" y="280476"/>
                </a:lnTo>
                <a:lnTo>
                  <a:pt x="9782295" y="256279"/>
                </a:lnTo>
                <a:lnTo>
                  <a:pt x="9805906" y="231587"/>
                </a:lnTo>
                <a:lnTo>
                  <a:pt x="9826658" y="206895"/>
                </a:lnTo>
                <a:lnTo>
                  <a:pt x="9844680" y="182699"/>
                </a:lnTo>
                <a:lnTo>
                  <a:pt x="9860101" y="159494"/>
                </a:lnTo>
                <a:lnTo>
                  <a:pt x="9873048" y="137775"/>
                </a:lnTo>
                <a:lnTo>
                  <a:pt x="9883651" y="118038"/>
                </a:lnTo>
                <a:lnTo>
                  <a:pt x="9892039" y="100778"/>
                </a:lnTo>
                <a:lnTo>
                  <a:pt x="9898338" y="86491"/>
                </a:lnTo>
                <a:lnTo>
                  <a:pt x="9905189" y="68819"/>
                </a:lnTo>
                <a:lnTo>
                  <a:pt x="9905997" y="66424"/>
                </a:lnTo>
                <a:lnTo>
                  <a:pt x="9905997" y="0"/>
                </a:lnTo>
                <a:lnTo>
                  <a:pt x="9905189" y="1382"/>
                </a:lnTo>
                <a:lnTo>
                  <a:pt x="9902679" y="8236"/>
                </a:lnTo>
                <a:lnTo>
                  <a:pt x="9898338" y="19054"/>
                </a:lnTo>
                <a:lnTo>
                  <a:pt x="9873048" y="70338"/>
                </a:lnTo>
                <a:lnTo>
                  <a:pt x="9844680" y="115262"/>
                </a:lnTo>
                <a:lnTo>
                  <a:pt x="9805906" y="164150"/>
                </a:lnTo>
                <a:lnTo>
                  <a:pt x="9755698" y="213039"/>
                </a:lnTo>
                <a:lnTo>
                  <a:pt x="9693028" y="257963"/>
                </a:lnTo>
                <a:lnTo>
                  <a:pt x="9656698" y="277700"/>
                </a:lnTo>
                <a:lnTo>
                  <a:pt x="9616868" y="294960"/>
                </a:lnTo>
                <a:lnTo>
                  <a:pt x="9573409" y="309247"/>
                </a:lnTo>
                <a:lnTo>
                  <a:pt x="9526191" y="320065"/>
                </a:lnTo>
                <a:lnTo>
                  <a:pt x="9475087" y="326919"/>
                </a:lnTo>
                <a:lnTo>
                  <a:pt x="9419968" y="329314"/>
                </a:lnTo>
                <a:lnTo>
                  <a:pt x="962645" y="329314"/>
                </a:lnTo>
                <a:lnTo>
                  <a:pt x="907531" y="331735"/>
                </a:lnTo>
                <a:lnTo>
                  <a:pt x="856478" y="338663"/>
                </a:lnTo>
                <a:lnTo>
                  <a:pt x="809352" y="349597"/>
                </a:lnTo>
                <a:lnTo>
                  <a:pt x="766020" y="364038"/>
                </a:lnTo>
                <a:lnTo>
                  <a:pt x="726347" y="381483"/>
                </a:lnTo>
                <a:lnTo>
                  <a:pt x="690202" y="401433"/>
                </a:lnTo>
                <a:lnTo>
                  <a:pt x="657449" y="423385"/>
                </a:lnTo>
                <a:lnTo>
                  <a:pt x="627956" y="446841"/>
                </a:lnTo>
                <a:lnTo>
                  <a:pt x="601590" y="471298"/>
                </a:lnTo>
                <a:lnTo>
                  <a:pt x="578216" y="496255"/>
                </a:lnTo>
                <a:lnTo>
                  <a:pt x="557701" y="521213"/>
                </a:lnTo>
                <a:lnTo>
                  <a:pt x="539913" y="545670"/>
                </a:lnTo>
                <a:lnTo>
                  <a:pt x="524717" y="569125"/>
                </a:lnTo>
                <a:lnTo>
                  <a:pt x="511980" y="591078"/>
                </a:lnTo>
                <a:lnTo>
                  <a:pt x="501569" y="611028"/>
                </a:lnTo>
                <a:lnTo>
                  <a:pt x="493350" y="628473"/>
                </a:lnTo>
                <a:lnTo>
                  <a:pt x="487190" y="642914"/>
                </a:lnTo>
                <a:lnTo>
                  <a:pt x="480512" y="660776"/>
                </a:lnTo>
                <a:lnTo>
                  <a:pt x="478943" y="660776"/>
                </a:lnTo>
                <a:lnTo>
                  <a:pt x="472275" y="642914"/>
                </a:lnTo>
                <a:lnTo>
                  <a:pt x="457935" y="611028"/>
                </a:lnTo>
                <a:lnTo>
                  <a:pt x="447560" y="591078"/>
                </a:lnTo>
                <a:lnTo>
                  <a:pt x="434874" y="569125"/>
                </a:lnTo>
                <a:lnTo>
                  <a:pt x="419746" y="545670"/>
                </a:lnTo>
                <a:lnTo>
                  <a:pt x="402044" y="521213"/>
                </a:lnTo>
                <a:lnTo>
                  <a:pt x="381638" y="496255"/>
                </a:lnTo>
                <a:lnTo>
                  <a:pt x="358396" y="471298"/>
                </a:lnTo>
                <a:lnTo>
                  <a:pt x="332187" y="446841"/>
                </a:lnTo>
                <a:lnTo>
                  <a:pt x="302882" y="423385"/>
                </a:lnTo>
                <a:lnTo>
                  <a:pt x="270347" y="401433"/>
                </a:lnTo>
                <a:lnTo>
                  <a:pt x="234453" y="381483"/>
                </a:lnTo>
                <a:lnTo>
                  <a:pt x="195068" y="364038"/>
                </a:lnTo>
                <a:lnTo>
                  <a:pt x="152061" y="349597"/>
                </a:lnTo>
                <a:lnTo>
                  <a:pt x="105302" y="338663"/>
                </a:lnTo>
                <a:lnTo>
                  <a:pt x="54658" y="331735"/>
                </a:lnTo>
                <a:lnTo>
                  <a:pt x="0" y="329314"/>
                </a:lnTo>
                <a:lnTo>
                  <a:pt x="0" y="3911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" y="6362699"/>
            <a:ext cx="9905997" cy="0"/>
          </a:xfrm>
          <a:custGeom>
            <a:avLst/>
            <a:gdLst/>
            <a:ahLst/>
            <a:cxnLst/>
            <a:rect l="l" t="t" r="r" b="b"/>
            <a:pathLst>
              <a:path w="9905997">
                <a:moveTo>
                  <a:pt x="9905997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0097C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" y="438908"/>
            <a:ext cx="9905997" cy="724683"/>
          </a:xfrm>
          <a:custGeom>
            <a:avLst/>
            <a:gdLst/>
            <a:ahLst/>
            <a:cxnLst/>
            <a:rect l="l" t="t" r="r" b="b"/>
            <a:pathLst>
              <a:path w="9905997" h="724683">
                <a:moveTo>
                  <a:pt x="0" y="391199"/>
                </a:moveTo>
                <a:lnTo>
                  <a:pt x="0" y="396751"/>
                </a:lnTo>
                <a:lnTo>
                  <a:pt x="54658" y="399146"/>
                </a:lnTo>
                <a:lnTo>
                  <a:pt x="105302" y="406000"/>
                </a:lnTo>
                <a:lnTo>
                  <a:pt x="152061" y="416818"/>
                </a:lnTo>
                <a:lnTo>
                  <a:pt x="195068" y="431105"/>
                </a:lnTo>
                <a:lnTo>
                  <a:pt x="234453" y="448365"/>
                </a:lnTo>
                <a:lnTo>
                  <a:pt x="270347" y="468102"/>
                </a:lnTo>
                <a:lnTo>
                  <a:pt x="302882" y="489821"/>
                </a:lnTo>
                <a:lnTo>
                  <a:pt x="332187" y="513026"/>
                </a:lnTo>
                <a:lnTo>
                  <a:pt x="358396" y="537222"/>
                </a:lnTo>
                <a:lnTo>
                  <a:pt x="381638" y="561914"/>
                </a:lnTo>
                <a:lnTo>
                  <a:pt x="402044" y="586606"/>
                </a:lnTo>
                <a:lnTo>
                  <a:pt x="419746" y="610803"/>
                </a:lnTo>
                <a:lnTo>
                  <a:pt x="434874" y="634008"/>
                </a:lnTo>
                <a:lnTo>
                  <a:pt x="447560" y="655727"/>
                </a:lnTo>
                <a:lnTo>
                  <a:pt x="457935" y="675464"/>
                </a:lnTo>
                <a:lnTo>
                  <a:pt x="466130" y="692724"/>
                </a:lnTo>
                <a:lnTo>
                  <a:pt x="472275" y="707011"/>
                </a:lnTo>
                <a:lnTo>
                  <a:pt x="478943" y="724683"/>
                </a:lnTo>
                <a:lnTo>
                  <a:pt x="480512" y="724683"/>
                </a:lnTo>
                <a:lnTo>
                  <a:pt x="501569" y="675464"/>
                </a:lnTo>
                <a:lnTo>
                  <a:pt x="524717" y="634008"/>
                </a:lnTo>
                <a:lnTo>
                  <a:pt x="557701" y="586606"/>
                </a:lnTo>
                <a:lnTo>
                  <a:pt x="601590" y="537222"/>
                </a:lnTo>
                <a:lnTo>
                  <a:pt x="657449" y="489821"/>
                </a:lnTo>
                <a:lnTo>
                  <a:pt x="690202" y="468102"/>
                </a:lnTo>
                <a:lnTo>
                  <a:pt x="726347" y="448365"/>
                </a:lnTo>
                <a:lnTo>
                  <a:pt x="766020" y="431105"/>
                </a:lnTo>
                <a:lnTo>
                  <a:pt x="809352" y="416818"/>
                </a:lnTo>
                <a:lnTo>
                  <a:pt x="856478" y="406000"/>
                </a:lnTo>
                <a:lnTo>
                  <a:pt x="907531" y="399146"/>
                </a:lnTo>
                <a:lnTo>
                  <a:pt x="962645" y="396751"/>
                </a:lnTo>
                <a:lnTo>
                  <a:pt x="9419968" y="396751"/>
                </a:lnTo>
                <a:lnTo>
                  <a:pt x="9475087" y="394356"/>
                </a:lnTo>
                <a:lnTo>
                  <a:pt x="9526191" y="387502"/>
                </a:lnTo>
                <a:lnTo>
                  <a:pt x="9573409" y="376684"/>
                </a:lnTo>
                <a:lnTo>
                  <a:pt x="9616868" y="362397"/>
                </a:lnTo>
                <a:lnTo>
                  <a:pt x="9656698" y="345137"/>
                </a:lnTo>
                <a:lnTo>
                  <a:pt x="9693028" y="325400"/>
                </a:lnTo>
                <a:lnTo>
                  <a:pt x="9725985" y="303681"/>
                </a:lnTo>
                <a:lnTo>
                  <a:pt x="9755698" y="280476"/>
                </a:lnTo>
                <a:lnTo>
                  <a:pt x="9782295" y="256279"/>
                </a:lnTo>
                <a:lnTo>
                  <a:pt x="9805906" y="231587"/>
                </a:lnTo>
                <a:lnTo>
                  <a:pt x="9826658" y="206895"/>
                </a:lnTo>
                <a:lnTo>
                  <a:pt x="9844680" y="182699"/>
                </a:lnTo>
                <a:lnTo>
                  <a:pt x="9860101" y="159494"/>
                </a:lnTo>
                <a:lnTo>
                  <a:pt x="9873048" y="137775"/>
                </a:lnTo>
                <a:lnTo>
                  <a:pt x="9883651" y="118038"/>
                </a:lnTo>
                <a:lnTo>
                  <a:pt x="9892039" y="100778"/>
                </a:lnTo>
                <a:lnTo>
                  <a:pt x="9898338" y="86491"/>
                </a:lnTo>
                <a:lnTo>
                  <a:pt x="9905189" y="68819"/>
                </a:lnTo>
                <a:lnTo>
                  <a:pt x="9905997" y="66424"/>
                </a:lnTo>
                <a:lnTo>
                  <a:pt x="9905997" y="0"/>
                </a:lnTo>
                <a:lnTo>
                  <a:pt x="9905189" y="1382"/>
                </a:lnTo>
                <a:lnTo>
                  <a:pt x="9902679" y="8236"/>
                </a:lnTo>
                <a:lnTo>
                  <a:pt x="9898338" y="19054"/>
                </a:lnTo>
                <a:lnTo>
                  <a:pt x="9873048" y="70338"/>
                </a:lnTo>
                <a:lnTo>
                  <a:pt x="9844680" y="115262"/>
                </a:lnTo>
                <a:lnTo>
                  <a:pt x="9805906" y="164150"/>
                </a:lnTo>
                <a:lnTo>
                  <a:pt x="9755698" y="213039"/>
                </a:lnTo>
                <a:lnTo>
                  <a:pt x="9693028" y="257963"/>
                </a:lnTo>
                <a:lnTo>
                  <a:pt x="9656698" y="277700"/>
                </a:lnTo>
                <a:lnTo>
                  <a:pt x="9616868" y="294960"/>
                </a:lnTo>
                <a:lnTo>
                  <a:pt x="9573409" y="309247"/>
                </a:lnTo>
                <a:lnTo>
                  <a:pt x="9526191" y="320065"/>
                </a:lnTo>
                <a:lnTo>
                  <a:pt x="9475087" y="326919"/>
                </a:lnTo>
                <a:lnTo>
                  <a:pt x="9419968" y="329314"/>
                </a:lnTo>
                <a:lnTo>
                  <a:pt x="962645" y="329314"/>
                </a:lnTo>
                <a:lnTo>
                  <a:pt x="907531" y="331735"/>
                </a:lnTo>
                <a:lnTo>
                  <a:pt x="856478" y="338663"/>
                </a:lnTo>
                <a:lnTo>
                  <a:pt x="809352" y="349597"/>
                </a:lnTo>
                <a:lnTo>
                  <a:pt x="766020" y="364038"/>
                </a:lnTo>
                <a:lnTo>
                  <a:pt x="726347" y="381483"/>
                </a:lnTo>
                <a:lnTo>
                  <a:pt x="690202" y="401433"/>
                </a:lnTo>
                <a:lnTo>
                  <a:pt x="657449" y="423385"/>
                </a:lnTo>
                <a:lnTo>
                  <a:pt x="627956" y="446841"/>
                </a:lnTo>
                <a:lnTo>
                  <a:pt x="601590" y="471298"/>
                </a:lnTo>
                <a:lnTo>
                  <a:pt x="578216" y="496255"/>
                </a:lnTo>
                <a:lnTo>
                  <a:pt x="557701" y="521213"/>
                </a:lnTo>
                <a:lnTo>
                  <a:pt x="539913" y="545670"/>
                </a:lnTo>
                <a:lnTo>
                  <a:pt x="524717" y="569125"/>
                </a:lnTo>
                <a:lnTo>
                  <a:pt x="511980" y="591078"/>
                </a:lnTo>
                <a:lnTo>
                  <a:pt x="501569" y="611028"/>
                </a:lnTo>
                <a:lnTo>
                  <a:pt x="493350" y="628473"/>
                </a:lnTo>
                <a:lnTo>
                  <a:pt x="487190" y="642914"/>
                </a:lnTo>
                <a:lnTo>
                  <a:pt x="480512" y="660776"/>
                </a:lnTo>
                <a:lnTo>
                  <a:pt x="478943" y="660776"/>
                </a:lnTo>
                <a:lnTo>
                  <a:pt x="472275" y="642914"/>
                </a:lnTo>
                <a:lnTo>
                  <a:pt x="457935" y="611028"/>
                </a:lnTo>
                <a:lnTo>
                  <a:pt x="447560" y="591078"/>
                </a:lnTo>
                <a:lnTo>
                  <a:pt x="434874" y="569125"/>
                </a:lnTo>
                <a:lnTo>
                  <a:pt x="419746" y="545670"/>
                </a:lnTo>
                <a:lnTo>
                  <a:pt x="402044" y="521213"/>
                </a:lnTo>
                <a:lnTo>
                  <a:pt x="381638" y="496255"/>
                </a:lnTo>
                <a:lnTo>
                  <a:pt x="358396" y="471298"/>
                </a:lnTo>
                <a:lnTo>
                  <a:pt x="332187" y="446841"/>
                </a:lnTo>
                <a:lnTo>
                  <a:pt x="302882" y="423385"/>
                </a:lnTo>
                <a:lnTo>
                  <a:pt x="270347" y="401433"/>
                </a:lnTo>
                <a:lnTo>
                  <a:pt x="234453" y="381483"/>
                </a:lnTo>
                <a:lnTo>
                  <a:pt x="195068" y="364038"/>
                </a:lnTo>
                <a:lnTo>
                  <a:pt x="152061" y="349597"/>
                </a:lnTo>
                <a:lnTo>
                  <a:pt x="105302" y="338663"/>
                </a:lnTo>
                <a:lnTo>
                  <a:pt x="54658" y="331735"/>
                </a:lnTo>
                <a:lnTo>
                  <a:pt x="0" y="329314"/>
                </a:lnTo>
                <a:lnTo>
                  <a:pt x="0" y="391199"/>
                </a:lnTo>
                <a:close/>
              </a:path>
            </a:pathLst>
          </a:custGeom>
          <a:solidFill>
            <a:srgbClr val="0097C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42926" y="6462521"/>
            <a:ext cx="1373991" cy="31775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0" y="6362699"/>
            <a:ext cx="9905999" cy="495298"/>
          </a:xfrm>
          <a:custGeom>
            <a:avLst/>
            <a:gdLst/>
            <a:ahLst/>
            <a:cxnLst/>
            <a:rect l="l" t="t" r="r" b="b"/>
            <a:pathLst>
              <a:path w="9905999" h="495298">
                <a:moveTo>
                  <a:pt x="0" y="495298"/>
                </a:moveTo>
                <a:lnTo>
                  <a:pt x="9905999" y="495298"/>
                </a:lnTo>
                <a:lnTo>
                  <a:pt x="9905999" y="0"/>
                </a:lnTo>
                <a:lnTo>
                  <a:pt x="0" y="0"/>
                </a:lnTo>
                <a:lnTo>
                  <a:pt x="0" y="49529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771137" y="409604"/>
            <a:ext cx="584082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60"/>
              </a:lnSpc>
              <a:spcBef>
                <a:spcPts val="128"/>
              </a:spcBef>
            </a:pPr>
            <a:r>
              <a:rPr sz="2400" b="1" spc="0" dirty="0" smtClean="0">
                <a:solidFill>
                  <a:srgbClr val="0097C6"/>
                </a:solidFill>
                <a:latin typeface="Arial Narrow"/>
                <a:cs typeface="Arial Narrow"/>
              </a:rPr>
              <a:t>Fa</a:t>
            </a:r>
            <a:r>
              <a:rPr sz="2400" b="1" spc="-4" dirty="0" smtClean="0">
                <a:solidFill>
                  <a:srgbClr val="0097C6"/>
                </a:solidFill>
                <a:latin typeface="Arial Narrow"/>
                <a:cs typeface="Arial Narrow"/>
              </a:rPr>
              <a:t>s</a:t>
            </a:r>
            <a:r>
              <a:rPr sz="2400" b="1" spc="0" dirty="0" smtClean="0">
                <a:solidFill>
                  <a:srgbClr val="0097C6"/>
                </a:solidFill>
                <a:latin typeface="Arial Narrow"/>
                <a:cs typeface="Arial Narrow"/>
              </a:rPr>
              <a:t>t</a:t>
            </a:r>
            <a:endParaRPr sz="2400">
              <a:latin typeface="Arial Narrow"/>
              <a:cs typeface="Arial Narro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353610" y="409604"/>
            <a:ext cx="667318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60"/>
              </a:lnSpc>
              <a:spcBef>
                <a:spcPts val="128"/>
              </a:spcBef>
            </a:pPr>
            <a:r>
              <a:rPr sz="2400" b="1" spc="0" dirty="0" smtClean="0">
                <a:solidFill>
                  <a:srgbClr val="0097C6"/>
                </a:solidFill>
                <a:latin typeface="Arial Narrow"/>
                <a:cs typeface="Arial Narrow"/>
              </a:rPr>
              <a:t>L</a:t>
            </a:r>
            <a:r>
              <a:rPr sz="2400" b="1" spc="-4" dirty="0" smtClean="0">
                <a:solidFill>
                  <a:srgbClr val="0097C6"/>
                </a:solidFill>
                <a:latin typeface="Arial Narrow"/>
                <a:cs typeface="Arial Narrow"/>
              </a:rPr>
              <a:t>o</a:t>
            </a:r>
            <a:r>
              <a:rPr sz="2400" b="1" spc="0" dirty="0" smtClean="0">
                <a:solidFill>
                  <a:srgbClr val="0097C6"/>
                </a:solidFill>
                <a:latin typeface="Arial Narrow"/>
                <a:cs typeface="Arial Narrow"/>
              </a:rPr>
              <a:t>ad</a:t>
            </a:r>
            <a:endParaRPr sz="2400">
              <a:latin typeface="Arial Narrow"/>
              <a:cs typeface="Arial Narro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020513" y="409604"/>
            <a:ext cx="1292153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60"/>
              </a:lnSpc>
              <a:spcBef>
                <a:spcPts val="128"/>
              </a:spcBef>
            </a:pPr>
            <a:r>
              <a:rPr sz="2400" b="1" spc="0" dirty="0" smtClean="0">
                <a:solidFill>
                  <a:srgbClr val="0097C6"/>
                </a:solidFill>
                <a:latin typeface="Arial Narrow"/>
                <a:cs typeface="Arial Narrow"/>
              </a:rPr>
              <a:t>C</a:t>
            </a:r>
            <a:r>
              <a:rPr sz="2400" b="1" spc="-4" dirty="0" smtClean="0">
                <a:solidFill>
                  <a:srgbClr val="0097C6"/>
                </a:solidFill>
                <a:latin typeface="Arial Narrow"/>
                <a:cs typeface="Arial Narrow"/>
              </a:rPr>
              <a:t>o</a:t>
            </a:r>
            <a:r>
              <a:rPr sz="2400" b="1" spc="0" dirty="0" smtClean="0">
                <a:solidFill>
                  <a:srgbClr val="0097C6"/>
                </a:solidFill>
                <a:latin typeface="Arial Narrow"/>
                <a:cs typeface="Arial Narrow"/>
              </a:rPr>
              <a:t>mmand</a:t>
            </a:r>
            <a:endParaRPr sz="2400">
              <a:latin typeface="Arial Narrow"/>
              <a:cs typeface="Arial Narro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34798" y="6456270"/>
            <a:ext cx="1422295" cy="34020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396777">
              <a:lnSpc>
                <a:spcPts val="1805"/>
              </a:lnSpc>
              <a:spcBef>
                <a:spcPts val="90"/>
              </a:spcBef>
            </a:pPr>
            <a:r>
              <a:rPr sz="1650" b="1" dirty="0" smtClean="0">
                <a:solidFill>
                  <a:srgbClr val="03488E"/>
                </a:solidFill>
                <a:latin typeface="Arial"/>
                <a:cs typeface="Arial"/>
              </a:rPr>
              <a:t>Cap</a:t>
            </a:r>
            <a:r>
              <a:rPr sz="1650" b="1" dirty="0" smtClean="0">
                <a:solidFill>
                  <a:srgbClr val="0699CB"/>
                </a:solidFill>
                <a:latin typeface="Arial"/>
                <a:cs typeface="Arial"/>
              </a:rPr>
              <a:t>gemmi</a:t>
            </a:r>
            <a:endParaRPr sz="1650">
              <a:latin typeface="Arial"/>
              <a:cs typeface="Arial"/>
            </a:endParaRPr>
          </a:p>
          <a:p>
            <a:pPr marL="12700" marR="31813">
              <a:lnSpc>
                <a:spcPct val="95825"/>
              </a:lnSpc>
              <a:spcBef>
                <a:spcPts val="229"/>
              </a:spcBef>
            </a:pPr>
            <a:r>
              <a:rPr sz="400" dirty="0" smtClean="0">
                <a:solidFill>
                  <a:srgbClr val="24619C"/>
                </a:solidFill>
                <a:latin typeface="Arial"/>
                <a:cs typeface="Arial"/>
              </a:rPr>
              <a:t>CON</a:t>
            </a:r>
            <a:r>
              <a:rPr sz="400" spc="50" dirty="0" smtClean="0">
                <a:solidFill>
                  <a:srgbClr val="2461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4619C"/>
                </a:solidFill>
                <a:latin typeface="Arial"/>
                <a:cs typeface="Arial"/>
              </a:rPr>
              <a:t>5 </a:t>
            </a:r>
            <a:r>
              <a:rPr sz="400" spc="1" dirty="0" smtClean="0">
                <a:solidFill>
                  <a:srgbClr val="2461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4619C"/>
                </a:solidFill>
                <a:latin typeface="Arial"/>
                <a:cs typeface="Arial"/>
              </a:rPr>
              <a:t>ULT</a:t>
            </a:r>
            <a:r>
              <a:rPr sz="400" spc="50" dirty="0" smtClean="0">
                <a:solidFill>
                  <a:srgbClr val="2461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4619C"/>
                </a:solidFill>
                <a:latin typeface="Arial"/>
                <a:cs typeface="Arial"/>
              </a:rPr>
              <a:t>I    </a:t>
            </a:r>
            <a:r>
              <a:rPr sz="400" spc="4" dirty="0" smtClean="0">
                <a:solidFill>
                  <a:srgbClr val="2461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4619C"/>
                </a:solidFill>
                <a:latin typeface="Arial"/>
                <a:cs typeface="Arial"/>
              </a:rPr>
              <a:t>NG</a:t>
            </a:r>
            <a:r>
              <a:rPr sz="400" spc="0" dirty="0" smtClean="0">
                <a:solidFill>
                  <a:srgbClr val="4F7FAF"/>
                </a:solidFill>
                <a:latin typeface="Arial"/>
                <a:cs typeface="Arial"/>
              </a:rPr>
              <a:t>.</a:t>
            </a:r>
            <a:r>
              <a:rPr sz="400" spc="50" dirty="0" smtClean="0">
                <a:solidFill>
                  <a:srgbClr val="4F7FAF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4619C"/>
                </a:solidFill>
                <a:latin typeface="Arial"/>
                <a:cs typeface="Arial"/>
              </a:rPr>
              <a:t>TECH </a:t>
            </a:r>
            <a:r>
              <a:rPr sz="400" spc="2" dirty="0" smtClean="0">
                <a:solidFill>
                  <a:srgbClr val="2461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4619C"/>
                </a:solidFill>
                <a:latin typeface="Arial"/>
                <a:cs typeface="Arial"/>
              </a:rPr>
              <a:t>NOL</a:t>
            </a:r>
            <a:r>
              <a:rPr sz="400" spc="34" dirty="0" smtClean="0">
                <a:solidFill>
                  <a:srgbClr val="2461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4619C"/>
                </a:solidFill>
                <a:latin typeface="Arial"/>
                <a:cs typeface="Arial"/>
              </a:rPr>
              <a:t>O </a:t>
            </a:r>
            <a:r>
              <a:rPr sz="400" spc="23" dirty="0" smtClean="0">
                <a:solidFill>
                  <a:srgbClr val="2461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4619C"/>
                </a:solidFill>
                <a:latin typeface="Arial"/>
                <a:cs typeface="Arial"/>
              </a:rPr>
              <a:t>G </a:t>
            </a:r>
            <a:r>
              <a:rPr sz="400" spc="5" dirty="0" smtClean="0">
                <a:solidFill>
                  <a:srgbClr val="2461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4619C"/>
                </a:solidFill>
                <a:latin typeface="Arial"/>
                <a:cs typeface="Arial"/>
              </a:rPr>
              <a:t>Y</a:t>
            </a:r>
            <a:r>
              <a:rPr sz="400" spc="0" dirty="0" smtClean="0">
                <a:solidFill>
                  <a:srgbClr val="4F7FAF"/>
                </a:solidFill>
                <a:latin typeface="Arial"/>
                <a:cs typeface="Arial"/>
              </a:rPr>
              <a:t>.</a:t>
            </a:r>
            <a:r>
              <a:rPr sz="400" spc="50" dirty="0" smtClean="0">
                <a:solidFill>
                  <a:srgbClr val="4F7FAF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4619C"/>
                </a:solidFill>
                <a:latin typeface="Arial"/>
                <a:cs typeface="Arial"/>
              </a:rPr>
              <a:t>0</a:t>
            </a:r>
            <a:r>
              <a:rPr sz="400" spc="43" dirty="0" smtClean="0">
                <a:solidFill>
                  <a:srgbClr val="2461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4619C"/>
                </a:solidFill>
                <a:latin typeface="Arial"/>
                <a:cs typeface="Arial"/>
              </a:rPr>
              <a:t>UT</a:t>
            </a:r>
            <a:r>
              <a:rPr sz="400" spc="34" dirty="0" smtClean="0">
                <a:solidFill>
                  <a:srgbClr val="2461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4619C"/>
                </a:solidFill>
                <a:latin typeface="Arial"/>
                <a:cs typeface="Arial"/>
              </a:rPr>
              <a:t>5</a:t>
            </a:r>
            <a:r>
              <a:rPr sz="400" spc="65" dirty="0" smtClean="0">
                <a:solidFill>
                  <a:srgbClr val="2461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4619C"/>
                </a:solidFill>
                <a:latin typeface="Arial"/>
                <a:cs typeface="Arial"/>
              </a:rPr>
              <a:t>0</a:t>
            </a:r>
            <a:r>
              <a:rPr sz="400" spc="61" dirty="0" smtClean="0">
                <a:solidFill>
                  <a:srgbClr val="2461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4619C"/>
                </a:solidFill>
                <a:latin typeface="Arial"/>
                <a:cs typeface="Arial"/>
              </a:rPr>
              <a:t>UR</a:t>
            </a:r>
            <a:r>
              <a:rPr sz="400" spc="34" dirty="0" smtClean="0">
                <a:solidFill>
                  <a:srgbClr val="2461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4619C"/>
                </a:solidFill>
                <a:latin typeface="Arial"/>
                <a:cs typeface="Arial"/>
              </a:rPr>
              <a:t>CI </a:t>
            </a:r>
            <a:r>
              <a:rPr sz="400" spc="-39" dirty="0" smtClean="0">
                <a:solidFill>
                  <a:srgbClr val="2461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4619C"/>
                </a:solidFill>
                <a:latin typeface="Arial"/>
                <a:cs typeface="Arial"/>
              </a:rPr>
              <a:t>NG</a:t>
            </a:r>
            <a:endParaRPr sz="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04097" y="6484419"/>
            <a:ext cx="988342" cy="1137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5"/>
              </a:spcBef>
            </a:pPr>
            <a:r>
              <a:rPr sz="700" spc="4" dirty="0" smtClean="0">
                <a:solidFill>
                  <a:srgbClr val="474747"/>
                </a:solidFill>
                <a:latin typeface="Arial"/>
                <a:cs typeface="Arial"/>
              </a:rPr>
              <a:t>P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re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s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en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a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ti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o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n</a:t>
            </a:r>
            <a:r>
              <a:rPr sz="700" spc="-9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700" spc="4" dirty="0" smtClean="0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itle</a:t>
            </a:r>
            <a:r>
              <a:rPr sz="700" spc="-18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|</a:t>
            </a:r>
            <a:r>
              <a:rPr sz="700" spc="8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Da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e</a:t>
            </a:r>
            <a:endParaRPr sz="7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7389621" y="6666385"/>
            <a:ext cx="2309483" cy="11592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25"/>
              </a:spcBef>
            </a:pP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Co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p</a:t>
            </a:r>
            <a:r>
              <a:rPr sz="700" spc="-25" dirty="0" smtClean="0">
                <a:solidFill>
                  <a:srgbClr val="909090"/>
                </a:solidFill>
                <a:latin typeface="Arial"/>
                <a:cs typeface="Arial"/>
              </a:rPr>
              <a:t>y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r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ig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h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t</a:t>
            </a:r>
            <a:r>
              <a:rPr sz="700" spc="14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©</a:t>
            </a:r>
            <a:r>
              <a:rPr sz="700" spc="-5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Ca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pge</a:t>
            </a:r>
            <a:r>
              <a:rPr sz="700" spc="9" dirty="0" smtClean="0">
                <a:solidFill>
                  <a:srgbClr val="909090"/>
                </a:solidFill>
                <a:latin typeface="Arial"/>
                <a:cs typeface="Arial"/>
              </a:rPr>
              <a:t>m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ini</a:t>
            </a:r>
            <a:r>
              <a:rPr sz="700" spc="-23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2015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.</a:t>
            </a:r>
            <a:r>
              <a:rPr sz="700" spc="2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4" dirty="0" smtClean="0">
                <a:solidFill>
                  <a:srgbClr val="909090"/>
                </a:solidFill>
                <a:latin typeface="Arial"/>
                <a:cs typeface="Arial"/>
              </a:rPr>
              <a:t>A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ll</a:t>
            </a:r>
            <a:r>
              <a:rPr sz="700" spc="-17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Ri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gh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ts Res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er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v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e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d       </a:t>
            </a:r>
            <a:r>
              <a:rPr sz="700" spc="59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25</a:t>
            </a:r>
            <a:endParaRPr sz="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10"/>
          <p:cNvSpPr/>
          <p:nvPr/>
        </p:nvSpPr>
        <p:spPr>
          <a:xfrm>
            <a:off x="9144" y="493775"/>
            <a:ext cx="9885424" cy="57424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" y="438908"/>
            <a:ext cx="9905997" cy="724683"/>
          </a:xfrm>
          <a:custGeom>
            <a:avLst/>
            <a:gdLst/>
            <a:ahLst/>
            <a:cxnLst/>
            <a:rect l="l" t="t" r="r" b="b"/>
            <a:pathLst>
              <a:path w="9905997" h="724683">
                <a:moveTo>
                  <a:pt x="0" y="360689"/>
                </a:moveTo>
                <a:lnTo>
                  <a:pt x="0" y="396751"/>
                </a:lnTo>
                <a:lnTo>
                  <a:pt x="54658" y="399146"/>
                </a:lnTo>
                <a:lnTo>
                  <a:pt x="105302" y="406000"/>
                </a:lnTo>
                <a:lnTo>
                  <a:pt x="152061" y="416818"/>
                </a:lnTo>
                <a:lnTo>
                  <a:pt x="195068" y="431105"/>
                </a:lnTo>
                <a:lnTo>
                  <a:pt x="234453" y="448365"/>
                </a:lnTo>
                <a:lnTo>
                  <a:pt x="270347" y="468102"/>
                </a:lnTo>
                <a:lnTo>
                  <a:pt x="302882" y="489821"/>
                </a:lnTo>
                <a:lnTo>
                  <a:pt x="332187" y="513026"/>
                </a:lnTo>
                <a:lnTo>
                  <a:pt x="358396" y="537222"/>
                </a:lnTo>
                <a:lnTo>
                  <a:pt x="381638" y="561914"/>
                </a:lnTo>
                <a:lnTo>
                  <a:pt x="402044" y="586606"/>
                </a:lnTo>
                <a:lnTo>
                  <a:pt x="419746" y="610803"/>
                </a:lnTo>
                <a:lnTo>
                  <a:pt x="434874" y="634008"/>
                </a:lnTo>
                <a:lnTo>
                  <a:pt x="447560" y="655727"/>
                </a:lnTo>
                <a:lnTo>
                  <a:pt x="457935" y="675464"/>
                </a:lnTo>
                <a:lnTo>
                  <a:pt x="466130" y="692724"/>
                </a:lnTo>
                <a:lnTo>
                  <a:pt x="472275" y="707011"/>
                </a:lnTo>
                <a:lnTo>
                  <a:pt x="478943" y="724683"/>
                </a:lnTo>
                <a:lnTo>
                  <a:pt x="480512" y="724683"/>
                </a:lnTo>
                <a:lnTo>
                  <a:pt x="501569" y="675464"/>
                </a:lnTo>
                <a:lnTo>
                  <a:pt x="524717" y="634008"/>
                </a:lnTo>
                <a:lnTo>
                  <a:pt x="557701" y="586606"/>
                </a:lnTo>
                <a:lnTo>
                  <a:pt x="601590" y="537222"/>
                </a:lnTo>
                <a:lnTo>
                  <a:pt x="657449" y="489821"/>
                </a:lnTo>
                <a:lnTo>
                  <a:pt x="690202" y="468102"/>
                </a:lnTo>
                <a:lnTo>
                  <a:pt x="726347" y="448365"/>
                </a:lnTo>
                <a:lnTo>
                  <a:pt x="766020" y="431105"/>
                </a:lnTo>
                <a:lnTo>
                  <a:pt x="809352" y="416818"/>
                </a:lnTo>
                <a:lnTo>
                  <a:pt x="856478" y="406000"/>
                </a:lnTo>
                <a:lnTo>
                  <a:pt x="907531" y="399146"/>
                </a:lnTo>
                <a:lnTo>
                  <a:pt x="962645" y="396751"/>
                </a:lnTo>
                <a:lnTo>
                  <a:pt x="9419968" y="396751"/>
                </a:lnTo>
                <a:lnTo>
                  <a:pt x="9475087" y="394356"/>
                </a:lnTo>
                <a:lnTo>
                  <a:pt x="9526191" y="387502"/>
                </a:lnTo>
                <a:lnTo>
                  <a:pt x="9573409" y="376684"/>
                </a:lnTo>
                <a:lnTo>
                  <a:pt x="9616868" y="362397"/>
                </a:lnTo>
                <a:lnTo>
                  <a:pt x="9656698" y="345137"/>
                </a:lnTo>
                <a:lnTo>
                  <a:pt x="9693028" y="325400"/>
                </a:lnTo>
                <a:lnTo>
                  <a:pt x="9725985" y="303681"/>
                </a:lnTo>
                <a:lnTo>
                  <a:pt x="9755698" y="280476"/>
                </a:lnTo>
                <a:lnTo>
                  <a:pt x="9782295" y="256279"/>
                </a:lnTo>
                <a:lnTo>
                  <a:pt x="9805906" y="231587"/>
                </a:lnTo>
                <a:lnTo>
                  <a:pt x="9826658" y="206895"/>
                </a:lnTo>
                <a:lnTo>
                  <a:pt x="9844680" y="182699"/>
                </a:lnTo>
                <a:lnTo>
                  <a:pt x="9860101" y="159494"/>
                </a:lnTo>
                <a:lnTo>
                  <a:pt x="9873048" y="137775"/>
                </a:lnTo>
                <a:lnTo>
                  <a:pt x="9883651" y="118038"/>
                </a:lnTo>
                <a:lnTo>
                  <a:pt x="9892039" y="100778"/>
                </a:lnTo>
                <a:lnTo>
                  <a:pt x="9898338" y="86491"/>
                </a:lnTo>
                <a:lnTo>
                  <a:pt x="9905189" y="68819"/>
                </a:lnTo>
                <a:lnTo>
                  <a:pt x="9905997" y="66424"/>
                </a:lnTo>
                <a:lnTo>
                  <a:pt x="9905997" y="0"/>
                </a:lnTo>
                <a:lnTo>
                  <a:pt x="9905189" y="1382"/>
                </a:lnTo>
                <a:lnTo>
                  <a:pt x="9902679" y="8236"/>
                </a:lnTo>
                <a:lnTo>
                  <a:pt x="9898338" y="19054"/>
                </a:lnTo>
                <a:lnTo>
                  <a:pt x="9873048" y="70338"/>
                </a:lnTo>
                <a:lnTo>
                  <a:pt x="9844680" y="115262"/>
                </a:lnTo>
                <a:lnTo>
                  <a:pt x="9805906" y="164150"/>
                </a:lnTo>
                <a:lnTo>
                  <a:pt x="9755698" y="213039"/>
                </a:lnTo>
                <a:lnTo>
                  <a:pt x="9693028" y="257963"/>
                </a:lnTo>
                <a:lnTo>
                  <a:pt x="9656698" y="277700"/>
                </a:lnTo>
                <a:lnTo>
                  <a:pt x="9616868" y="294960"/>
                </a:lnTo>
                <a:lnTo>
                  <a:pt x="9573409" y="309247"/>
                </a:lnTo>
                <a:lnTo>
                  <a:pt x="9526191" y="320065"/>
                </a:lnTo>
                <a:lnTo>
                  <a:pt x="9475087" y="326919"/>
                </a:lnTo>
                <a:lnTo>
                  <a:pt x="9419968" y="329314"/>
                </a:lnTo>
                <a:lnTo>
                  <a:pt x="962645" y="329314"/>
                </a:lnTo>
                <a:lnTo>
                  <a:pt x="907531" y="331735"/>
                </a:lnTo>
                <a:lnTo>
                  <a:pt x="856478" y="338663"/>
                </a:lnTo>
                <a:lnTo>
                  <a:pt x="809352" y="349597"/>
                </a:lnTo>
                <a:lnTo>
                  <a:pt x="766020" y="364038"/>
                </a:lnTo>
                <a:lnTo>
                  <a:pt x="726347" y="381483"/>
                </a:lnTo>
                <a:lnTo>
                  <a:pt x="690202" y="401433"/>
                </a:lnTo>
                <a:lnTo>
                  <a:pt x="657449" y="423385"/>
                </a:lnTo>
                <a:lnTo>
                  <a:pt x="627956" y="446841"/>
                </a:lnTo>
                <a:lnTo>
                  <a:pt x="601590" y="471298"/>
                </a:lnTo>
                <a:lnTo>
                  <a:pt x="578216" y="496255"/>
                </a:lnTo>
                <a:lnTo>
                  <a:pt x="557701" y="521213"/>
                </a:lnTo>
                <a:lnTo>
                  <a:pt x="539913" y="545670"/>
                </a:lnTo>
                <a:lnTo>
                  <a:pt x="524717" y="569125"/>
                </a:lnTo>
                <a:lnTo>
                  <a:pt x="511980" y="591078"/>
                </a:lnTo>
                <a:lnTo>
                  <a:pt x="501569" y="611028"/>
                </a:lnTo>
                <a:lnTo>
                  <a:pt x="493350" y="628473"/>
                </a:lnTo>
                <a:lnTo>
                  <a:pt x="487190" y="642914"/>
                </a:lnTo>
                <a:lnTo>
                  <a:pt x="480512" y="660776"/>
                </a:lnTo>
                <a:lnTo>
                  <a:pt x="478943" y="660776"/>
                </a:lnTo>
                <a:lnTo>
                  <a:pt x="472275" y="642914"/>
                </a:lnTo>
                <a:lnTo>
                  <a:pt x="457935" y="611028"/>
                </a:lnTo>
                <a:lnTo>
                  <a:pt x="447560" y="591078"/>
                </a:lnTo>
                <a:lnTo>
                  <a:pt x="434874" y="569125"/>
                </a:lnTo>
                <a:lnTo>
                  <a:pt x="419746" y="545670"/>
                </a:lnTo>
                <a:lnTo>
                  <a:pt x="402044" y="521213"/>
                </a:lnTo>
                <a:lnTo>
                  <a:pt x="381638" y="496255"/>
                </a:lnTo>
                <a:lnTo>
                  <a:pt x="358396" y="471298"/>
                </a:lnTo>
                <a:lnTo>
                  <a:pt x="332187" y="446841"/>
                </a:lnTo>
                <a:lnTo>
                  <a:pt x="302882" y="423385"/>
                </a:lnTo>
                <a:lnTo>
                  <a:pt x="270347" y="401433"/>
                </a:lnTo>
                <a:lnTo>
                  <a:pt x="234453" y="381483"/>
                </a:lnTo>
                <a:lnTo>
                  <a:pt x="195068" y="364038"/>
                </a:lnTo>
                <a:lnTo>
                  <a:pt x="152061" y="349597"/>
                </a:lnTo>
                <a:lnTo>
                  <a:pt x="105302" y="338663"/>
                </a:lnTo>
                <a:lnTo>
                  <a:pt x="54658" y="331735"/>
                </a:lnTo>
                <a:lnTo>
                  <a:pt x="0" y="329314"/>
                </a:lnTo>
                <a:lnTo>
                  <a:pt x="0" y="360689"/>
                </a:lnTo>
                <a:close/>
              </a:path>
            </a:pathLst>
          </a:custGeom>
          <a:solidFill>
            <a:srgbClr val="0097C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" y="6362699"/>
            <a:ext cx="9905997" cy="0"/>
          </a:xfrm>
          <a:custGeom>
            <a:avLst/>
            <a:gdLst/>
            <a:ahLst/>
            <a:cxnLst/>
            <a:rect l="l" t="t" r="r" b="b"/>
            <a:pathLst>
              <a:path w="9905997">
                <a:moveTo>
                  <a:pt x="9905997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0097C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0" y="0"/>
            <a:ext cx="9905999" cy="6362700"/>
          </a:xfrm>
          <a:custGeom>
            <a:avLst/>
            <a:gdLst/>
            <a:ahLst/>
            <a:cxnLst/>
            <a:rect l="l" t="t" r="r" b="b"/>
            <a:pathLst>
              <a:path w="9905999" h="6362700">
                <a:moveTo>
                  <a:pt x="9905999" y="0"/>
                </a:moveTo>
                <a:lnTo>
                  <a:pt x="0" y="0"/>
                </a:lnTo>
                <a:lnTo>
                  <a:pt x="0" y="6362700"/>
                </a:lnTo>
                <a:lnTo>
                  <a:pt x="9905999" y="6362700"/>
                </a:lnTo>
                <a:lnTo>
                  <a:pt x="9905999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0" y="0"/>
            <a:ext cx="9905999" cy="1128776"/>
          </a:xfrm>
          <a:custGeom>
            <a:avLst/>
            <a:gdLst/>
            <a:ahLst/>
            <a:cxnLst/>
            <a:rect l="l" t="t" r="r" b="b"/>
            <a:pathLst>
              <a:path w="9905999" h="1128776">
                <a:moveTo>
                  <a:pt x="492137" y="1105914"/>
                </a:moveTo>
                <a:lnTo>
                  <a:pt x="507125" y="1083119"/>
                </a:lnTo>
                <a:lnTo>
                  <a:pt x="521491" y="1060491"/>
                </a:lnTo>
                <a:lnTo>
                  <a:pt x="535515" y="1038132"/>
                </a:lnTo>
                <a:lnTo>
                  <a:pt x="549474" y="1016144"/>
                </a:lnTo>
                <a:lnTo>
                  <a:pt x="578314" y="973690"/>
                </a:lnTo>
                <a:lnTo>
                  <a:pt x="610240" y="933941"/>
                </a:lnTo>
                <a:lnTo>
                  <a:pt x="647482" y="897713"/>
                </a:lnTo>
                <a:lnTo>
                  <a:pt x="692267" y="865821"/>
                </a:lnTo>
                <a:lnTo>
                  <a:pt x="746824" y="839079"/>
                </a:lnTo>
                <a:lnTo>
                  <a:pt x="813383" y="818301"/>
                </a:lnTo>
                <a:lnTo>
                  <a:pt x="851860" y="810403"/>
                </a:lnTo>
                <a:lnTo>
                  <a:pt x="894172" y="804302"/>
                </a:lnTo>
                <a:lnTo>
                  <a:pt x="940600" y="800100"/>
                </a:lnTo>
                <a:lnTo>
                  <a:pt x="9467849" y="800100"/>
                </a:lnTo>
                <a:lnTo>
                  <a:pt x="9502265" y="799084"/>
                </a:lnTo>
                <a:lnTo>
                  <a:pt x="9566869" y="789889"/>
                </a:lnTo>
                <a:lnTo>
                  <a:pt x="9625947" y="772072"/>
                </a:lnTo>
                <a:lnTo>
                  <a:pt x="9679627" y="746750"/>
                </a:lnTo>
                <a:lnTo>
                  <a:pt x="9728041" y="715038"/>
                </a:lnTo>
                <a:lnTo>
                  <a:pt x="9771318" y="678051"/>
                </a:lnTo>
                <a:lnTo>
                  <a:pt x="9809590" y="636906"/>
                </a:lnTo>
                <a:lnTo>
                  <a:pt x="9842986" y="592716"/>
                </a:lnTo>
                <a:lnTo>
                  <a:pt x="9871636" y="546599"/>
                </a:lnTo>
                <a:lnTo>
                  <a:pt x="9895672" y="499670"/>
                </a:lnTo>
                <a:lnTo>
                  <a:pt x="9905999" y="476250"/>
                </a:lnTo>
                <a:lnTo>
                  <a:pt x="9905999" y="0"/>
                </a:lnTo>
                <a:lnTo>
                  <a:pt x="0" y="0"/>
                </a:lnTo>
                <a:lnTo>
                  <a:pt x="0" y="801878"/>
                </a:lnTo>
                <a:lnTo>
                  <a:pt x="44018" y="809048"/>
                </a:lnTo>
                <a:lnTo>
                  <a:pt x="84978" y="817151"/>
                </a:lnTo>
                <a:lnTo>
                  <a:pt x="123033" y="826194"/>
                </a:lnTo>
                <a:lnTo>
                  <a:pt x="158341" y="836180"/>
                </a:lnTo>
                <a:lnTo>
                  <a:pt x="191055" y="847115"/>
                </a:lnTo>
                <a:lnTo>
                  <a:pt x="221332" y="859006"/>
                </a:lnTo>
                <a:lnTo>
                  <a:pt x="249326" y="871857"/>
                </a:lnTo>
                <a:lnTo>
                  <a:pt x="275193" y="885673"/>
                </a:lnTo>
                <a:lnTo>
                  <a:pt x="299089" y="900461"/>
                </a:lnTo>
                <a:lnTo>
                  <a:pt x="321168" y="916225"/>
                </a:lnTo>
                <a:lnTo>
                  <a:pt x="341587" y="932971"/>
                </a:lnTo>
                <a:lnTo>
                  <a:pt x="360500" y="950705"/>
                </a:lnTo>
                <a:lnTo>
                  <a:pt x="378063" y="969432"/>
                </a:lnTo>
                <a:lnTo>
                  <a:pt x="394431" y="989157"/>
                </a:lnTo>
                <a:lnTo>
                  <a:pt x="409760" y="1009886"/>
                </a:lnTo>
                <a:lnTo>
                  <a:pt x="424204" y="1031624"/>
                </a:lnTo>
                <a:lnTo>
                  <a:pt x="437920" y="1054376"/>
                </a:lnTo>
                <a:lnTo>
                  <a:pt x="451063" y="1078149"/>
                </a:lnTo>
                <a:lnTo>
                  <a:pt x="463787" y="1102947"/>
                </a:lnTo>
                <a:lnTo>
                  <a:pt x="476249" y="1128776"/>
                </a:lnTo>
                <a:lnTo>
                  <a:pt x="492137" y="110591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" y="438908"/>
            <a:ext cx="9905997" cy="724683"/>
          </a:xfrm>
          <a:custGeom>
            <a:avLst/>
            <a:gdLst/>
            <a:ahLst/>
            <a:cxnLst/>
            <a:rect l="l" t="t" r="r" b="b"/>
            <a:pathLst>
              <a:path w="9905997" h="724683">
                <a:moveTo>
                  <a:pt x="0" y="360689"/>
                </a:moveTo>
                <a:lnTo>
                  <a:pt x="0" y="396751"/>
                </a:lnTo>
                <a:lnTo>
                  <a:pt x="54658" y="399146"/>
                </a:lnTo>
                <a:lnTo>
                  <a:pt x="105302" y="406000"/>
                </a:lnTo>
                <a:lnTo>
                  <a:pt x="152061" y="416818"/>
                </a:lnTo>
                <a:lnTo>
                  <a:pt x="195068" y="431105"/>
                </a:lnTo>
                <a:lnTo>
                  <a:pt x="234453" y="448365"/>
                </a:lnTo>
                <a:lnTo>
                  <a:pt x="270347" y="468102"/>
                </a:lnTo>
                <a:lnTo>
                  <a:pt x="302882" y="489821"/>
                </a:lnTo>
                <a:lnTo>
                  <a:pt x="332187" y="513026"/>
                </a:lnTo>
                <a:lnTo>
                  <a:pt x="358396" y="537222"/>
                </a:lnTo>
                <a:lnTo>
                  <a:pt x="381638" y="561914"/>
                </a:lnTo>
                <a:lnTo>
                  <a:pt x="402044" y="586606"/>
                </a:lnTo>
                <a:lnTo>
                  <a:pt x="419746" y="610803"/>
                </a:lnTo>
                <a:lnTo>
                  <a:pt x="434874" y="634008"/>
                </a:lnTo>
                <a:lnTo>
                  <a:pt x="447560" y="655727"/>
                </a:lnTo>
                <a:lnTo>
                  <a:pt x="457935" y="675464"/>
                </a:lnTo>
                <a:lnTo>
                  <a:pt x="466130" y="692724"/>
                </a:lnTo>
                <a:lnTo>
                  <a:pt x="472275" y="707011"/>
                </a:lnTo>
                <a:lnTo>
                  <a:pt x="478943" y="724683"/>
                </a:lnTo>
                <a:lnTo>
                  <a:pt x="480512" y="724683"/>
                </a:lnTo>
                <a:lnTo>
                  <a:pt x="501569" y="675464"/>
                </a:lnTo>
                <a:lnTo>
                  <a:pt x="524717" y="634008"/>
                </a:lnTo>
                <a:lnTo>
                  <a:pt x="557701" y="586606"/>
                </a:lnTo>
                <a:lnTo>
                  <a:pt x="601590" y="537222"/>
                </a:lnTo>
                <a:lnTo>
                  <a:pt x="657449" y="489821"/>
                </a:lnTo>
                <a:lnTo>
                  <a:pt x="690202" y="468102"/>
                </a:lnTo>
                <a:lnTo>
                  <a:pt x="726347" y="448365"/>
                </a:lnTo>
                <a:lnTo>
                  <a:pt x="766020" y="431105"/>
                </a:lnTo>
                <a:lnTo>
                  <a:pt x="809352" y="416818"/>
                </a:lnTo>
                <a:lnTo>
                  <a:pt x="856478" y="406000"/>
                </a:lnTo>
                <a:lnTo>
                  <a:pt x="907531" y="399146"/>
                </a:lnTo>
                <a:lnTo>
                  <a:pt x="962645" y="396751"/>
                </a:lnTo>
                <a:lnTo>
                  <a:pt x="9419968" y="396751"/>
                </a:lnTo>
                <a:lnTo>
                  <a:pt x="9475087" y="394356"/>
                </a:lnTo>
                <a:lnTo>
                  <a:pt x="9526191" y="387502"/>
                </a:lnTo>
                <a:lnTo>
                  <a:pt x="9573409" y="376684"/>
                </a:lnTo>
                <a:lnTo>
                  <a:pt x="9616868" y="362397"/>
                </a:lnTo>
                <a:lnTo>
                  <a:pt x="9656698" y="345137"/>
                </a:lnTo>
                <a:lnTo>
                  <a:pt x="9693028" y="325400"/>
                </a:lnTo>
                <a:lnTo>
                  <a:pt x="9725985" y="303681"/>
                </a:lnTo>
                <a:lnTo>
                  <a:pt x="9755698" y="280476"/>
                </a:lnTo>
                <a:lnTo>
                  <a:pt x="9782295" y="256279"/>
                </a:lnTo>
                <a:lnTo>
                  <a:pt x="9805906" y="231587"/>
                </a:lnTo>
                <a:lnTo>
                  <a:pt x="9826658" y="206895"/>
                </a:lnTo>
                <a:lnTo>
                  <a:pt x="9844680" y="182699"/>
                </a:lnTo>
                <a:lnTo>
                  <a:pt x="9860101" y="159494"/>
                </a:lnTo>
                <a:lnTo>
                  <a:pt x="9873048" y="137775"/>
                </a:lnTo>
                <a:lnTo>
                  <a:pt x="9883651" y="118038"/>
                </a:lnTo>
                <a:lnTo>
                  <a:pt x="9892039" y="100778"/>
                </a:lnTo>
                <a:lnTo>
                  <a:pt x="9898338" y="86491"/>
                </a:lnTo>
                <a:lnTo>
                  <a:pt x="9905189" y="68819"/>
                </a:lnTo>
                <a:lnTo>
                  <a:pt x="9905997" y="66424"/>
                </a:lnTo>
                <a:lnTo>
                  <a:pt x="9905997" y="0"/>
                </a:lnTo>
                <a:lnTo>
                  <a:pt x="9905189" y="1382"/>
                </a:lnTo>
                <a:lnTo>
                  <a:pt x="9902679" y="8236"/>
                </a:lnTo>
                <a:lnTo>
                  <a:pt x="9898338" y="19054"/>
                </a:lnTo>
                <a:lnTo>
                  <a:pt x="9873048" y="70338"/>
                </a:lnTo>
                <a:lnTo>
                  <a:pt x="9844680" y="115262"/>
                </a:lnTo>
                <a:lnTo>
                  <a:pt x="9805906" y="164150"/>
                </a:lnTo>
                <a:lnTo>
                  <a:pt x="9755698" y="213039"/>
                </a:lnTo>
                <a:lnTo>
                  <a:pt x="9693028" y="257963"/>
                </a:lnTo>
                <a:lnTo>
                  <a:pt x="9656698" y="277700"/>
                </a:lnTo>
                <a:lnTo>
                  <a:pt x="9616868" y="294960"/>
                </a:lnTo>
                <a:lnTo>
                  <a:pt x="9573409" y="309247"/>
                </a:lnTo>
                <a:lnTo>
                  <a:pt x="9526191" y="320065"/>
                </a:lnTo>
                <a:lnTo>
                  <a:pt x="9475087" y="326919"/>
                </a:lnTo>
                <a:lnTo>
                  <a:pt x="9419968" y="329314"/>
                </a:lnTo>
                <a:lnTo>
                  <a:pt x="962645" y="329314"/>
                </a:lnTo>
                <a:lnTo>
                  <a:pt x="907531" y="331735"/>
                </a:lnTo>
                <a:lnTo>
                  <a:pt x="856478" y="338663"/>
                </a:lnTo>
                <a:lnTo>
                  <a:pt x="809352" y="349597"/>
                </a:lnTo>
                <a:lnTo>
                  <a:pt x="766020" y="364038"/>
                </a:lnTo>
                <a:lnTo>
                  <a:pt x="726347" y="381483"/>
                </a:lnTo>
                <a:lnTo>
                  <a:pt x="690202" y="401433"/>
                </a:lnTo>
                <a:lnTo>
                  <a:pt x="657449" y="423385"/>
                </a:lnTo>
                <a:lnTo>
                  <a:pt x="627956" y="446841"/>
                </a:lnTo>
                <a:lnTo>
                  <a:pt x="601590" y="471298"/>
                </a:lnTo>
                <a:lnTo>
                  <a:pt x="578216" y="496255"/>
                </a:lnTo>
                <a:lnTo>
                  <a:pt x="557701" y="521213"/>
                </a:lnTo>
                <a:lnTo>
                  <a:pt x="539913" y="545670"/>
                </a:lnTo>
                <a:lnTo>
                  <a:pt x="524717" y="569125"/>
                </a:lnTo>
                <a:lnTo>
                  <a:pt x="511980" y="591078"/>
                </a:lnTo>
                <a:lnTo>
                  <a:pt x="501569" y="611028"/>
                </a:lnTo>
                <a:lnTo>
                  <a:pt x="493350" y="628473"/>
                </a:lnTo>
                <a:lnTo>
                  <a:pt x="487190" y="642914"/>
                </a:lnTo>
                <a:lnTo>
                  <a:pt x="480512" y="660776"/>
                </a:lnTo>
                <a:lnTo>
                  <a:pt x="478943" y="660776"/>
                </a:lnTo>
                <a:lnTo>
                  <a:pt x="472275" y="642914"/>
                </a:lnTo>
                <a:lnTo>
                  <a:pt x="457935" y="611028"/>
                </a:lnTo>
                <a:lnTo>
                  <a:pt x="447560" y="591078"/>
                </a:lnTo>
                <a:lnTo>
                  <a:pt x="434874" y="569125"/>
                </a:lnTo>
                <a:lnTo>
                  <a:pt x="419746" y="545670"/>
                </a:lnTo>
                <a:lnTo>
                  <a:pt x="402044" y="521213"/>
                </a:lnTo>
                <a:lnTo>
                  <a:pt x="381638" y="496255"/>
                </a:lnTo>
                <a:lnTo>
                  <a:pt x="358396" y="471298"/>
                </a:lnTo>
                <a:lnTo>
                  <a:pt x="332187" y="446841"/>
                </a:lnTo>
                <a:lnTo>
                  <a:pt x="302882" y="423385"/>
                </a:lnTo>
                <a:lnTo>
                  <a:pt x="270347" y="401433"/>
                </a:lnTo>
                <a:lnTo>
                  <a:pt x="234453" y="381483"/>
                </a:lnTo>
                <a:lnTo>
                  <a:pt x="195068" y="364038"/>
                </a:lnTo>
                <a:lnTo>
                  <a:pt x="152061" y="349597"/>
                </a:lnTo>
                <a:lnTo>
                  <a:pt x="105302" y="338663"/>
                </a:lnTo>
                <a:lnTo>
                  <a:pt x="54658" y="331735"/>
                </a:lnTo>
                <a:lnTo>
                  <a:pt x="0" y="329314"/>
                </a:lnTo>
                <a:lnTo>
                  <a:pt x="0" y="36068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" y="6362699"/>
            <a:ext cx="9905997" cy="0"/>
          </a:xfrm>
          <a:custGeom>
            <a:avLst/>
            <a:gdLst/>
            <a:ahLst/>
            <a:cxnLst/>
            <a:rect l="l" t="t" r="r" b="b"/>
            <a:pathLst>
              <a:path w="9905997">
                <a:moveTo>
                  <a:pt x="9905997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0097C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" y="438908"/>
            <a:ext cx="9905997" cy="724683"/>
          </a:xfrm>
          <a:custGeom>
            <a:avLst/>
            <a:gdLst/>
            <a:ahLst/>
            <a:cxnLst/>
            <a:rect l="l" t="t" r="r" b="b"/>
            <a:pathLst>
              <a:path w="9905997" h="724683">
                <a:moveTo>
                  <a:pt x="0" y="360689"/>
                </a:moveTo>
                <a:lnTo>
                  <a:pt x="0" y="396751"/>
                </a:lnTo>
                <a:lnTo>
                  <a:pt x="54658" y="399146"/>
                </a:lnTo>
                <a:lnTo>
                  <a:pt x="105302" y="406000"/>
                </a:lnTo>
                <a:lnTo>
                  <a:pt x="152061" y="416818"/>
                </a:lnTo>
                <a:lnTo>
                  <a:pt x="195068" y="431105"/>
                </a:lnTo>
                <a:lnTo>
                  <a:pt x="234453" y="448365"/>
                </a:lnTo>
                <a:lnTo>
                  <a:pt x="270347" y="468102"/>
                </a:lnTo>
                <a:lnTo>
                  <a:pt x="302882" y="489821"/>
                </a:lnTo>
                <a:lnTo>
                  <a:pt x="332187" y="513026"/>
                </a:lnTo>
                <a:lnTo>
                  <a:pt x="358396" y="537222"/>
                </a:lnTo>
                <a:lnTo>
                  <a:pt x="381638" y="561914"/>
                </a:lnTo>
                <a:lnTo>
                  <a:pt x="402044" y="586606"/>
                </a:lnTo>
                <a:lnTo>
                  <a:pt x="419746" y="610803"/>
                </a:lnTo>
                <a:lnTo>
                  <a:pt x="434874" y="634008"/>
                </a:lnTo>
                <a:lnTo>
                  <a:pt x="447560" y="655727"/>
                </a:lnTo>
                <a:lnTo>
                  <a:pt x="457935" y="675464"/>
                </a:lnTo>
                <a:lnTo>
                  <a:pt x="466130" y="692724"/>
                </a:lnTo>
                <a:lnTo>
                  <a:pt x="472275" y="707011"/>
                </a:lnTo>
                <a:lnTo>
                  <a:pt x="478943" y="724683"/>
                </a:lnTo>
                <a:lnTo>
                  <a:pt x="480512" y="724683"/>
                </a:lnTo>
                <a:lnTo>
                  <a:pt x="501569" y="675464"/>
                </a:lnTo>
                <a:lnTo>
                  <a:pt x="524717" y="634008"/>
                </a:lnTo>
                <a:lnTo>
                  <a:pt x="557701" y="586606"/>
                </a:lnTo>
                <a:lnTo>
                  <a:pt x="601590" y="537222"/>
                </a:lnTo>
                <a:lnTo>
                  <a:pt x="657449" y="489821"/>
                </a:lnTo>
                <a:lnTo>
                  <a:pt x="690202" y="468102"/>
                </a:lnTo>
                <a:lnTo>
                  <a:pt x="726347" y="448365"/>
                </a:lnTo>
                <a:lnTo>
                  <a:pt x="766020" y="431105"/>
                </a:lnTo>
                <a:lnTo>
                  <a:pt x="809352" y="416818"/>
                </a:lnTo>
                <a:lnTo>
                  <a:pt x="856478" y="406000"/>
                </a:lnTo>
                <a:lnTo>
                  <a:pt x="907531" y="399146"/>
                </a:lnTo>
                <a:lnTo>
                  <a:pt x="962645" y="396751"/>
                </a:lnTo>
                <a:lnTo>
                  <a:pt x="9419968" y="396751"/>
                </a:lnTo>
                <a:lnTo>
                  <a:pt x="9475087" y="394356"/>
                </a:lnTo>
                <a:lnTo>
                  <a:pt x="9526191" y="387502"/>
                </a:lnTo>
                <a:lnTo>
                  <a:pt x="9573409" y="376684"/>
                </a:lnTo>
                <a:lnTo>
                  <a:pt x="9616868" y="362397"/>
                </a:lnTo>
                <a:lnTo>
                  <a:pt x="9656698" y="345137"/>
                </a:lnTo>
                <a:lnTo>
                  <a:pt x="9693028" y="325400"/>
                </a:lnTo>
                <a:lnTo>
                  <a:pt x="9725985" y="303681"/>
                </a:lnTo>
                <a:lnTo>
                  <a:pt x="9755698" y="280476"/>
                </a:lnTo>
                <a:lnTo>
                  <a:pt x="9782295" y="256279"/>
                </a:lnTo>
                <a:lnTo>
                  <a:pt x="9805906" y="231587"/>
                </a:lnTo>
                <a:lnTo>
                  <a:pt x="9826658" y="206895"/>
                </a:lnTo>
                <a:lnTo>
                  <a:pt x="9844680" y="182699"/>
                </a:lnTo>
                <a:lnTo>
                  <a:pt x="9860101" y="159494"/>
                </a:lnTo>
                <a:lnTo>
                  <a:pt x="9873048" y="137775"/>
                </a:lnTo>
                <a:lnTo>
                  <a:pt x="9883651" y="118038"/>
                </a:lnTo>
                <a:lnTo>
                  <a:pt x="9892039" y="100778"/>
                </a:lnTo>
                <a:lnTo>
                  <a:pt x="9898338" y="86491"/>
                </a:lnTo>
                <a:lnTo>
                  <a:pt x="9905189" y="68819"/>
                </a:lnTo>
                <a:lnTo>
                  <a:pt x="9905997" y="66424"/>
                </a:lnTo>
                <a:lnTo>
                  <a:pt x="9905997" y="0"/>
                </a:lnTo>
                <a:lnTo>
                  <a:pt x="9905189" y="1382"/>
                </a:lnTo>
                <a:lnTo>
                  <a:pt x="9902679" y="8236"/>
                </a:lnTo>
                <a:lnTo>
                  <a:pt x="9898338" y="19054"/>
                </a:lnTo>
                <a:lnTo>
                  <a:pt x="9873048" y="70338"/>
                </a:lnTo>
                <a:lnTo>
                  <a:pt x="9844680" y="115262"/>
                </a:lnTo>
                <a:lnTo>
                  <a:pt x="9805906" y="164150"/>
                </a:lnTo>
                <a:lnTo>
                  <a:pt x="9755698" y="213039"/>
                </a:lnTo>
                <a:lnTo>
                  <a:pt x="9693028" y="257963"/>
                </a:lnTo>
                <a:lnTo>
                  <a:pt x="9656698" y="277700"/>
                </a:lnTo>
                <a:lnTo>
                  <a:pt x="9616868" y="294960"/>
                </a:lnTo>
                <a:lnTo>
                  <a:pt x="9573409" y="309247"/>
                </a:lnTo>
                <a:lnTo>
                  <a:pt x="9526191" y="320065"/>
                </a:lnTo>
                <a:lnTo>
                  <a:pt x="9475087" y="326919"/>
                </a:lnTo>
                <a:lnTo>
                  <a:pt x="9419968" y="329314"/>
                </a:lnTo>
                <a:lnTo>
                  <a:pt x="962645" y="329314"/>
                </a:lnTo>
                <a:lnTo>
                  <a:pt x="907531" y="331735"/>
                </a:lnTo>
                <a:lnTo>
                  <a:pt x="856478" y="338663"/>
                </a:lnTo>
                <a:lnTo>
                  <a:pt x="809352" y="349597"/>
                </a:lnTo>
                <a:lnTo>
                  <a:pt x="766020" y="364038"/>
                </a:lnTo>
                <a:lnTo>
                  <a:pt x="726347" y="381483"/>
                </a:lnTo>
                <a:lnTo>
                  <a:pt x="690202" y="401433"/>
                </a:lnTo>
                <a:lnTo>
                  <a:pt x="657449" y="423385"/>
                </a:lnTo>
                <a:lnTo>
                  <a:pt x="627956" y="446841"/>
                </a:lnTo>
                <a:lnTo>
                  <a:pt x="601590" y="471298"/>
                </a:lnTo>
                <a:lnTo>
                  <a:pt x="578216" y="496255"/>
                </a:lnTo>
                <a:lnTo>
                  <a:pt x="557701" y="521213"/>
                </a:lnTo>
                <a:lnTo>
                  <a:pt x="539913" y="545670"/>
                </a:lnTo>
                <a:lnTo>
                  <a:pt x="524717" y="569125"/>
                </a:lnTo>
                <a:lnTo>
                  <a:pt x="511980" y="591078"/>
                </a:lnTo>
                <a:lnTo>
                  <a:pt x="501569" y="611028"/>
                </a:lnTo>
                <a:lnTo>
                  <a:pt x="493350" y="628473"/>
                </a:lnTo>
                <a:lnTo>
                  <a:pt x="487190" y="642914"/>
                </a:lnTo>
                <a:lnTo>
                  <a:pt x="480512" y="660776"/>
                </a:lnTo>
                <a:lnTo>
                  <a:pt x="478943" y="660776"/>
                </a:lnTo>
                <a:lnTo>
                  <a:pt x="472275" y="642914"/>
                </a:lnTo>
                <a:lnTo>
                  <a:pt x="457935" y="611028"/>
                </a:lnTo>
                <a:lnTo>
                  <a:pt x="447560" y="591078"/>
                </a:lnTo>
                <a:lnTo>
                  <a:pt x="434874" y="569125"/>
                </a:lnTo>
                <a:lnTo>
                  <a:pt x="419746" y="545670"/>
                </a:lnTo>
                <a:lnTo>
                  <a:pt x="402044" y="521213"/>
                </a:lnTo>
                <a:lnTo>
                  <a:pt x="381638" y="496255"/>
                </a:lnTo>
                <a:lnTo>
                  <a:pt x="358396" y="471298"/>
                </a:lnTo>
                <a:lnTo>
                  <a:pt x="332187" y="446841"/>
                </a:lnTo>
                <a:lnTo>
                  <a:pt x="302882" y="423385"/>
                </a:lnTo>
                <a:lnTo>
                  <a:pt x="270347" y="401433"/>
                </a:lnTo>
                <a:lnTo>
                  <a:pt x="234453" y="381483"/>
                </a:lnTo>
                <a:lnTo>
                  <a:pt x="195068" y="364038"/>
                </a:lnTo>
                <a:lnTo>
                  <a:pt x="152061" y="349597"/>
                </a:lnTo>
                <a:lnTo>
                  <a:pt x="105302" y="338663"/>
                </a:lnTo>
                <a:lnTo>
                  <a:pt x="54658" y="331735"/>
                </a:lnTo>
                <a:lnTo>
                  <a:pt x="0" y="329314"/>
                </a:lnTo>
                <a:lnTo>
                  <a:pt x="0" y="360689"/>
                </a:lnTo>
                <a:close/>
              </a:path>
            </a:pathLst>
          </a:custGeom>
          <a:solidFill>
            <a:srgbClr val="0097C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42926" y="6462521"/>
            <a:ext cx="1373991" cy="31775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0" y="6362699"/>
            <a:ext cx="9905999" cy="495298"/>
          </a:xfrm>
          <a:custGeom>
            <a:avLst/>
            <a:gdLst/>
            <a:ahLst/>
            <a:cxnLst/>
            <a:rect l="l" t="t" r="r" b="b"/>
            <a:pathLst>
              <a:path w="9905999" h="495298">
                <a:moveTo>
                  <a:pt x="0" y="495298"/>
                </a:moveTo>
                <a:lnTo>
                  <a:pt x="9905999" y="495298"/>
                </a:lnTo>
                <a:lnTo>
                  <a:pt x="9905999" y="0"/>
                </a:lnTo>
                <a:lnTo>
                  <a:pt x="0" y="0"/>
                </a:lnTo>
                <a:lnTo>
                  <a:pt x="0" y="49529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771137" y="409604"/>
            <a:ext cx="584082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60"/>
              </a:lnSpc>
              <a:spcBef>
                <a:spcPts val="128"/>
              </a:spcBef>
            </a:pPr>
            <a:r>
              <a:rPr sz="2400" b="1" spc="0" dirty="0" smtClean="0">
                <a:solidFill>
                  <a:srgbClr val="0097C6"/>
                </a:solidFill>
                <a:latin typeface="Arial Narrow"/>
                <a:cs typeface="Arial Narrow"/>
              </a:rPr>
              <a:t>Fa</a:t>
            </a:r>
            <a:r>
              <a:rPr sz="2400" b="1" spc="-4" dirty="0" smtClean="0">
                <a:solidFill>
                  <a:srgbClr val="0097C6"/>
                </a:solidFill>
                <a:latin typeface="Arial Narrow"/>
                <a:cs typeface="Arial Narrow"/>
              </a:rPr>
              <a:t>s</a:t>
            </a:r>
            <a:r>
              <a:rPr sz="2400" b="1" spc="0" dirty="0" smtClean="0">
                <a:solidFill>
                  <a:srgbClr val="0097C6"/>
                </a:solidFill>
                <a:latin typeface="Arial Narrow"/>
                <a:cs typeface="Arial Narrow"/>
              </a:rPr>
              <a:t>t</a:t>
            </a:r>
            <a:endParaRPr sz="2400">
              <a:latin typeface="Arial Narrow"/>
              <a:cs typeface="Arial Narro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353610" y="409604"/>
            <a:ext cx="667318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60"/>
              </a:lnSpc>
              <a:spcBef>
                <a:spcPts val="128"/>
              </a:spcBef>
            </a:pPr>
            <a:r>
              <a:rPr sz="2400" b="1" spc="0" dirty="0" smtClean="0">
                <a:solidFill>
                  <a:srgbClr val="0097C6"/>
                </a:solidFill>
                <a:latin typeface="Arial Narrow"/>
                <a:cs typeface="Arial Narrow"/>
              </a:rPr>
              <a:t>L</a:t>
            </a:r>
            <a:r>
              <a:rPr sz="2400" b="1" spc="-4" dirty="0" smtClean="0">
                <a:solidFill>
                  <a:srgbClr val="0097C6"/>
                </a:solidFill>
                <a:latin typeface="Arial Narrow"/>
                <a:cs typeface="Arial Narrow"/>
              </a:rPr>
              <a:t>o</a:t>
            </a:r>
            <a:r>
              <a:rPr sz="2400" b="1" spc="0" dirty="0" smtClean="0">
                <a:solidFill>
                  <a:srgbClr val="0097C6"/>
                </a:solidFill>
                <a:latin typeface="Arial Narrow"/>
                <a:cs typeface="Arial Narrow"/>
              </a:rPr>
              <a:t>ad</a:t>
            </a:r>
            <a:endParaRPr sz="2400">
              <a:latin typeface="Arial Narrow"/>
              <a:cs typeface="Arial Narro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020513" y="409604"/>
            <a:ext cx="1292153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60"/>
              </a:lnSpc>
              <a:spcBef>
                <a:spcPts val="128"/>
              </a:spcBef>
            </a:pPr>
            <a:r>
              <a:rPr sz="2400" b="1" spc="0" dirty="0" smtClean="0">
                <a:solidFill>
                  <a:srgbClr val="0097C6"/>
                </a:solidFill>
                <a:latin typeface="Arial Narrow"/>
                <a:cs typeface="Arial Narrow"/>
              </a:rPr>
              <a:t>C</a:t>
            </a:r>
            <a:r>
              <a:rPr sz="2400" b="1" spc="-4" dirty="0" smtClean="0">
                <a:solidFill>
                  <a:srgbClr val="0097C6"/>
                </a:solidFill>
                <a:latin typeface="Arial Narrow"/>
                <a:cs typeface="Arial Narrow"/>
              </a:rPr>
              <a:t>o</a:t>
            </a:r>
            <a:r>
              <a:rPr sz="2400" b="1" spc="0" dirty="0" smtClean="0">
                <a:solidFill>
                  <a:srgbClr val="0097C6"/>
                </a:solidFill>
                <a:latin typeface="Arial Narrow"/>
                <a:cs typeface="Arial Narrow"/>
              </a:rPr>
              <a:t>mmand</a:t>
            </a:r>
            <a:endParaRPr sz="2400">
              <a:latin typeface="Arial Narrow"/>
              <a:cs typeface="Arial Narro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34798" y="6456270"/>
            <a:ext cx="1422295" cy="34020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396777">
              <a:lnSpc>
                <a:spcPts val="1805"/>
              </a:lnSpc>
              <a:spcBef>
                <a:spcPts val="90"/>
              </a:spcBef>
            </a:pPr>
            <a:r>
              <a:rPr sz="1650" b="1" dirty="0" smtClean="0">
                <a:solidFill>
                  <a:srgbClr val="03488E"/>
                </a:solidFill>
                <a:latin typeface="Arial"/>
                <a:cs typeface="Arial"/>
              </a:rPr>
              <a:t>Cap</a:t>
            </a:r>
            <a:r>
              <a:rPr sz="1650" b="1" dirty="0" smtClean="0">
                <a:solidFill>
                  <a:srgbClr val="0699CB"/>
                </a:solidFill>
                <a:latin typeface="Arial"/>
                <a:cs typeface="Arial"/>
              </a:rPr>
              <a:t>gemmi</a:t>
            </a:r>
            <a:endParaRPr sz="1650">
              <a:latin typeface="Arial"/>
              <a:cs typeface="Arial"/>
            </a:endParaRPr>
          </a:p>
          <a:p>
            <a:pPr marL="12700" marR="31813">
              <a:lnSpc>
                <a:spcPct val="95825"/>
              </a:lnSpc>
              <a:spcBef>
                <a:spcPts val="229"/>
              </a:spcBef>
            </a:pPr>
            <a:r>
              <a:rPr sz="400" dirty="0" smtClean="0">
                <a:solidFill>
                  <a:srgbClr val="24619C"/>
                </a:solidFill>
                <a:latin typeface="Arial"/>
                <a:cs typeface="Arial"/>
              </a:rPr>
              <a:t>CON</a:t>
            </a:r>
            <a:r>
              <a:rPr sz="400" spc="50" dirty="0" smtClean="0">
                <a:solidFill>
                  <a:srgbClr val="2461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4619C"/>
                </a:solidFill>
                <a:latin typeface="Arial"/>
                <a:cs typeface="Arial"/>
              </a:rPr>
              <a:t>5 </a:t>
            </a:r>
            <a:r>
              <a:rPr sz="400" spc="1" dirty="0" smtClean="0">
                <a:solidFill>
                  <a:srgbClr val="2461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4619C"/>
                </a:solidFill>
                <a:latin typeface="Arial"/>
                <a:cs typeface="Arial"/>
              </a:rPr>
              <a:t>ULT</a:t>
            </a:r>
            <a:r>
              <a:rPr sz="400" spc="50" dirty="0" smtClean="0">
                <a:solidFill>
                  <a:srgbClr val="2461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4619C"/>
                </a:solidFill>
                <a:latin typeface="Arial"/>
                <a:cs typeface="Arial"/>
              </a:rPr>
              <a:t>I    </a:t>
            </a:r>
            <a:r>
              <a:rPr sz="400" spc="4" dirty="0" smtClean="0">
                <a:solidFill>
                  <a:srgbClr val="2461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4619C"/>
                </a:solidFill>
                <a:latin typeface="Arial"/>
                <a:cs typeface="Arial"/>
              </a:rPr>
              <a:t>NG</a:t>
            </a:r>
            <a:r>
              <a:rPr sz="400" spc="0" dirty="0" smtClean="0">
                <a:solidFill>
                  <a:srgbClr val="4F7FAF"/>
                </a:solidFill>
                <a:latin typeface="Arial"/>
                <a:cs typeface="Arial"/>
              </a:rPr>
              <a:t>.</a:t>
            </a:r>
            <a:r>
              <a:rPr sz="400" spc="50" dirty="0" smtClean="0">
                <a:solidFill>
                  <a:srgbClr val="4F7FAF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4619C"/>
                </a:solidFill>
                <a:latin typeface="Arial"/>
                <a:cs typeface="Arial"/>
              </a:rPr>
              <a:t>TECH </a:t>
            </a:r>
            <a:r>
              <a:rPr sz="400" spc="2" dirty="0" smtClean="0">
                <a:solidFill>
                  <a:srgbClr val="2461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4619C"/>
                </a:solidFill>
                <a:latin typeface="Arial"/>
                <a:cs typeface="Arial"/>
              </a:rPr>
              <a:t>NOL</a:t>
            </a:r>
            <a:r>
              <a:rPr sz="400" spc="34" dirty="0" smtClean="0">
                <a:solidFill>
                  <a:srgbClr val="2461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4619C"/>
                </a:solidFill>
                <a:latin typeface="Arial"/>
                <a:cs typeface="Arial"/>
              </a:rPr>
              <a:t>O </a:t>
            </a:r>
            <a:r>
              <a:rPr sz="400" spc="23" dirty="0" smtClean="0">
                <a:solidFill>
                  <a:srgbClr val="2461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4619C"/>
                </a:solidFill>
                <a:latin typeface="Arial"/>
                <a:cs typeface="Arial"/>
              </a:rPr>
              <a:t>G </a:t>
            </a:r>
            <a:r>
              <a:rPr sz="400" spc="5" dirty="0" smtClean="0">
                <a:solidFill>
                  <a:srgbClr val="2461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4619C"/>
                </a:solidFill>
                <a:latin typeface="Arial"/>
                <a:cs typeface="Arial"/>
              </a:rPr>
              <a:t>Y</a:t>
            </a:r>
            <a:r>
              <a:rPr sz="400" spc="0" dirty="0" smtClean="0">
                <a:solidFill>
                  <a:srgbClr val="4F7FAF"/>
                </a:solidFill>
                <a:latin typeface="Arial"/>
                <a:cs typeface="Arial"/>
              </a:rPr>
              <a:t>.</a:t>
            </a:r>
            <a:r>
              <a:rPr sz="400" spc="50" dirty="0" smtClean="0">
                <a:solidFill>
                  <a:srgbClr val="4F7FAF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4619C"/>
                </a:solidFill>
                <a:latin typeface="Arial"/>
                <a:cs typeface="Arial"/>
              </a:rPr>
              <a:t>0</a:t>
            </a:r>
            <a:r>
              <a:rPr sz="400" spc="43" dirty="0" smtClean="0">
                <a:solidFill>
                  <a:srgbClr val="2461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4619C"/>
                </a:solidFill>
                <a:latin typeface="Arial"/>
                <a:cs typeface="Arial"/>
              </a:rPr>
              <a:t>UT</a:t>
            </a:r>
            <a:r>
              <a:rPr sz="400" spc="34" dirty="0" smtClean="0">
                <a:solidFill>
                  <a:srgbClr val="2461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4619C"/>
                </a:solidFill>
                <a:latin typeface="Arial"/>
                <a:cs typeface="Arial"/>
              </a:rPr>
              <a:t>5</a:t>
            </a:r>
            <a:r>
              <a:rPr sz="400" spc="65" dirty="0" smtClean="0">
                <a:solidFill>
                  <a:srgbClr val="2461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4619C"/>
                </a:solidFill>
                <a:latin typeface="Arial"/>
                <a:cs typeface="Arial"/>
              </a:rPr>
              <a:t>0</a:t>
            </a:r>
            <a:r>
              <a:rPr sz="400" spc="61" dirty="0" smtClean="0">
                <a:solidFill>
                  <a:srgbClr val="2461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4619C"/>
                </a:solidFill>
                <a:latin typeface="Arial"/>
                <a:cs typeface="Arial"/>
              </a:rPr>
              <a:t>UR</a:t>
            </a:r>
            <a:r>
              <a:rPr sz="400" spc="34" dirty="0" smtClean="0">
                <a:solidFill>
                  <a:srgbClr val="2461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4619C"/>
                </a:solidFill>
                <a:latin typeface="Arial"/>
                <a:cs typeface="Arial"/>
              </a:rPr>
              <a:t>CI </a:t>
            </a:r>
            <a:r>
              <a:rPr sz="400" spc="-39" dirty="0" smtClean="0">
                <a:solidFill>
                  <a:srgbClr val="2461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4619C"/>
                </a:solidFill>
                <a:latin typeface="Arial"/>
                <a:cs typeface="Arial"/>
              </a:rPr>
              <a:t>NG</a:t>
            </a:r>
            <a:endParaRPr sz="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04097" y="6484419"/>
            <a:ext cx="988342" cy="1137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5"/>
              </a:spcBef>
            </a:pPr>
            <a:r>
              <a:rPr sz="700" spc="4" dirty="0" smtClean="0">
                <a:solidFill>
                  <a:srgbClr val="474747"/>
                </a:solidFill>
                <a:latin typeface="Arial"/>
                <a:cs typeface="Arial"/>
              </a:rPr>
              <a:t>P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re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s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en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a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ti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o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n</a:t>
            </a:r>
            <a:r>
              <a:rPr sz="700" spc="-9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700" spc="4" dirty="0" smtClean="0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itle</a:t>
            </a:r>
            <a:r>
              <a:rPr sz="700" spc="-18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|</a:t>
            </a:r>
            <a:r>
              <a:rPr sz="700" spc="8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Da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e</a:t>
            </a:r>
            <a:endParaRPr sz="7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7389621" y="6666385"/>
            <a:ext cx="2309483" cy="11592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25"/>
              </a:spcBef>
            </a:pP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Co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p</a:t>
            </a:r>
            <a:r>
              <a:rPr sz="700" spc="-25" dirty="0" smtClean="0">
                <a:solidFill>
                  <a:srgbClr val="909090"/>
                </a:solidFill>
                <a:latin typeface="Arial"/>
                <a:cs typeface="Arial"/>
              </a:rPr>
              <a:t>y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r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ig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h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t</a:t>
            </a:r>
            <a:r>
              <a:rPr sz="700" spc="14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©</a:t>
            </a:r>
            <a:r>
              <a:rPr sz="700" spc="-5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Ca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pge</a:t>
            </a:r>
            <a:r>
              <a:rPr sz="700" spc="9" dirty="0" smtClean="0">
                <a:solidFill>
                  <a:srgbClr val="909090"/>
                </a:solidFill>
                <a:latin typeface="Arial"/>
                <a:cs typeface="Arial"/>
              </a:rPr>
              <a:t>m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ini</a:t>
            </a:r>
            <a:r>
              <a:rPr sz="700" spc="-23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2015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.</a:t>
            </a:r>
            <a:r>
              <a:rPr sz="700" spc="2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4" dirty="0" smtClean="0">
                <a:solidFill>
                  <a:srgbClr val="909090"/>
                </a:solidFill>
                <a:latin typeface="Arial"/>
                <a:cs typeface="Arial"/>
              </a:rPr>
              <a:t>A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ll</a:t>
            </a:r>
            <a:r>
              <a:rPr sz="700" spc="-17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Ri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gh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ts Res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er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v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e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d       </a:t>
            </a:r>
            <a:r>
              <a:rPr sz="700" spc="59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26</a:t>
            </a:r>
            <a:endParaRPr sz="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/>
          <p:nvPr/>
        </p:nvSpPr>
        <p:spPr>
          <a:xfrm>
            <a:off x="2158150" y="1463039"/>
            <a:ext cx="5349651" cy="4343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9309308" y="987551"/>
            <a:ext cx="45723" cy="54589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59010" y="987551"/>
            <a:ext cx="8596021" cy="9144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59010" y="758951"/>
            <a:ext cx="8806349" cy="14630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144" y="777239"/>
            <a:ext cx="1707773" cy="600303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" y="438908"/>
            <a:ext cx="9905998" cy="724683"/>
          </a:xfrm>
          <a:custGeom>
            <a:avLst/>
            <a:gdLst/>
            <a:ahLst/>
            <a:cxnLst/>
            <a:rect l="l" t="t" r="r" b="b"/>
            <a:pathLst>
              <a:path w="9905998" h="724683">
                <a:moveTo>
                  <a:pt x="482955" y="717829"/>
                </a:moveTo>
                <a:lnTo>
                  <a:pt x="501569" y="675464"/>
                </a:lnTo>
                <a:lnTo>
                  <a:pt x="524717" y="634008"/>
                </a:lnTo>
                <a:lnTo>
                  <a:pt x="557701" y="586606"/>
                </a:lnTo>
                <a:lnTo>
                  <a:pt x="601590" y="537222"/>
                </a:lnTo>
                <a:lnTo>
                  <a:pt x="657449" y="489821"/>
                </a:lnTo>
                <a:lnTo>
                  <a:pt x="690202" y="468102"/>
                </a:lnTo>
                <a:lnTo>
                  <a:pt x="726347" y="448365"/>
                </a:lnTo>
                <a:lnTo>
                  <a:pt x="766020" y="431105"/>
                </a:lnTo>
                <a:lnTo>
                  <a:pt x="809352" y="416818"/>
                </a:lnTo>
                <a:lnTo>
                  <a:pt x="856478" y="406000"/>
                </a:lnTo>
                <a:lnTo>
                  <a:pt x="907531" y="399146"/>
                </a:lnTo>
                <a:lnTo>
                  <a:pt x="962645" y="396751"/>
                </a:lnTo>
                <a:lnTo>
                  <a:pt x="9419969" y="396751"/>
                </a:lnTo>
                <a:lnTo>
                  <a:pt x="9475087" y="394356"/>
                </a:lnTo>
                <a:lnTo>
                  <a:pt x="9526191" y="387502"/>
                </a:lnTo>
                <a:lnTo>
                  <a:pt x="9573409" y="376684"/>
                </a:lnTo>
                <a:lnTo>
                  <a:pt x="9616868" y="362397"/>
                </a:lnTo>
                <a:lnTo>
                  <a:pt x="9656698" y="345137"/>
                </a:lnTo>
                <a:lnTo>
                  <a:pt x="9693028" y="325400"/>
                </a:lnTo>
                <a:lnTo>
                  <a:pt x="9725985" y="303681"/>
                </a:lnTo>
                <a:lnTo>
                  <a:pt x="9755698" y="280476"/>
                </a:lnTo>
                <a:lnTo>
                  <a:pt x="9782295" y="256279"/>
                </a:lnTo>
                <a:lnTo>
                  <a:pt x="9805906" y="231587"/>
                </a:lnTo>
                <a:lnTo>
                  <a:pt x="9826658" y="206895"/>
                </a:lnTo>
                <a:lnTo>
                  <a:pt x="9844680" y="182699"/>
                </a:lnTo>
                <a:lnTo>
                  <a:pt x="9860101" y="159494"/>
                </a:lnTo>
                <a:lnTo>
                  <a:pt x="9873048" y="137775"/>
                </a:lnTo>
                <a:lnTo>
                  <a:pt x="9883651" y="118038"/>
                </a:lnTo>
                <a:lnTo>
                  <a:pt x="9892039" y="100778"/>
                </a:lnTo>
                <a:lnTo>
                  <a:pt x="9898338" y="86491"/>
                </a:lnTo>
                <a:lnTo>
                  <a:pt x="9905189" y="68819"/>
                </a:lnTo>
                <a:lnTo>
                  <a:pt x="9905997" y="66424"/>
                </a:lnTo>
                <a:lnTo>
                  <a:pt x="9905997" y="0"/>
                </a:lnTo>
                <a:lnTo>
                  <a:pt x="9905189" y="1382"/>
                </a:lnTo>
                <a:lnTo>
                  <a:pt x="9902679" y="8236"/>
                </a:lnTo>
                <a:lnTo>
                  <a:pt x="9898338" y="19054"/>
                </a:lnTo>
                <a:lnTo>
                  <a:pt x="9873048" y="70338"/>
                </a:lnTo>
                <a:lnTo>
                  <a:pt x="9844680" y="115262"/>
                </a:lnTo>
                <a:lnTo>
                  <a:pt x="9805906" y="164150"/>
                </a:lnTo>
                <a:lnTo>
                  <a:pt x="9755698" y="213039"/>
                </a:lnTo>
                <a:lnTo>
                  <a:pt x="9693028" y="257963"/>
                </a:lnTo>
                <a:lnTo>
                  <a:pt x="9656698" y="277700"/>
                </a:lnTo>
                <a:lnTo>
                  <a:pt x="9616868" y="294960"/>
                </a:lnTo>
                <a:lnTo>
                  <a:pt x="9573409" y="309247"/>
                </a:lnTo>
                <a:lnTo>
                  <a:pt x="9526191" y="320065"/>
                </a:lnTo>
                <a:lnTo>
                  <a:pt x="9475087" y="326919"/>
                </a:lnTo>
                <a:lnTo>
                  <a:pt x="9419969" y="329314"/>
                </a:lnTo>
                <a:lnTo>
                  <a:pt x="962645" y="329314"/>
                </a:lnTo>
                <a:lnTo>
                  <a:pt x="907531" y="331735"/>
                </a:lnTo>
                <a:lnTo>
                  <a:pt x="856478" y="338663"/>
                </a:lnTo>
                <a:lnTo>
                  <a:pt x="809352" y="349597"/>
                </a:lnTo>
                <a:lnTo>
                  <a:pt x="766020" y="364038"/>
                </a:lnTo>
                <a:lnTo>
                  <a:pt x="726347" y="381483"/>
                </a:lnTo>
                <a:lnTo>
                  <a:pt x="690202" y="401433"/>
                </a:lnTo>
                <a:lnTo>
                  <a:pt x="657449" y="423385"/>
                </a:lnTo>
                <a:lnTo>
                  <a:pt x="627956" y="446841"/>
                </a:lnTo>
                <a:lnTo>
                  <a:pt x="601590" y="471298"/>
                </a:lnTo>
                <a:lnTo>
                  <a:pt x="578216" y="496255"/>
                </a:lnTo>
                <a:lnTo>
                  <a:pt x="557701" y="521213"/>
                </a:lnTo>
                <a:lnTo>
                  <a:pt x="539913" y="545670"/>
                </a:lnTo>
                <a:lnTo>
                  <a:pt x="524717" y="569125"/>
                </a:lnTo>
                <a:lnTo>
                  <a:pt x="511980" y="591078"/>
                </a:lnTo>
                <a:lnTo>
                  <a:pt x="501569" y="611028"/>
                </a:lnTo>
                <a:lnTo>
                  <a:pt x="493350" y="628473"/>
                </a:lnTo>
                <a:lnTo>
                  <a:pt x="487190" y="642914"/>
                </a:lnTo>
                <a:lnTo>
                  <a:pt x="480512" y="660776"/>
                </a:lnTo>
                <a:lnTo>
                  <a:pt x="478943" y="660776"/>
                </a:lnTo>
                <a:lnTo>
                  <a:pt x="472275" y="642914"/>
                </a:lnTo>
                <a:lnTo>
                  <a:pt x="457935" y="611028"/>
                </a:lnTo>
                <a:lnTo>
                  <a:pt x="447560" y="591078"/>
                </a:lnTo>
                <a:lnTo>
                  <a:pt x="434874" y="569125"/>
                </a:lnTo>
                <a:lnTo>
                  <a:pt x="419746" y="545670"/>
                </a:lnTo>
                <a:lnTo>
                  <a:pt x="402044" y="521213"/>
                </a:lnTo>
                <a:lnTo>
                  <a:pt x="381638" y="496255"/>
                </a:lnTo>
                <a:lnTo>
                  <a:pt x="358396" y="471298"/>
                </a:lnTo>
                <a:lnTo>
                  <a:pt x="332187" y="446841"/>
                </a:lnTo>
                <a:lnTo>
                  <a:pt x="302882" y="423385"/>
                </a:lnTo>
                <a:lnTo>
                  <a:pt x="270347" y="401433"/>
                </a:lnTo>
                <a:lnTo>
                  <a:pt x="234453" y="381483"/>
                </a:lnTo>
                <a:lnTo>
                  <a:pt x="195068" y="364038"/>
                </a:lnTo>
                <a:lnTo>
                  <a:pt x="152061" y="349597"/>
                </a:lnTo>
                <a:lnTo>
                  <a:pt x="105302" y="338663"/>
                </a:lnTo>
                <a:lnTo>
                  <a:pt x="54658" y="331735"/>
                </a:lnTo>
                <a:lnTo>
                  <a:pt x="0" y="329314"/>
                </a:lnTo>
                <a:lnTo>
                  <a:pt x="0" y="396751"/>
                </a:lnTo>
                <a:lnTo>
                  <a:pt x="54658" y="399146"/>
                </a:lnTo>
                <a:lnTo>
                  <a:pt x="105302" y="406000"/>
                </a:lnTo>
                <a:lnTo>
                  <a:pt x="152061" y="416818"/>
                </a:lnTo>
                <a:lnTo>
                  <a:pt x="195068" y="431105"/>
                </a:lnTo>
                <a:lnTo>
                  <a:pt x="234453" y="448365"/>
                </a:lnTo>
                <a:lnTo>
                  <a:pt x="270347" y="468102"/>
                </a:lnTo>
                <a:lnTo>
                  <a:pt x="302882" y="489821"/>
                </a:lnTo>
                <a:lnTo>
                  <a:pt x="332187" y="513026"/>
                </a:lnTo>
                <a:lnTo>
                  <a:pt x="358396" y="537222"/>
                </a:lnTo>
                <a:lnTo>
                  <a:pt x="381638" y="561914"/>
                </a:lnTo>
                <a:lnTo>
                  <a:pt x="402044" y="586606"/>
                </a:lnTo>
                <a:lnTo>
                  <a:pt x="419746" y="610803"/>
                </a:lnTo>
                <a:lnTo>
                  <a:pt x="434874" y="634008"/>
                </a:lnTo>
                <a:lnTo>
                  <a:pt x="447560" y="655727"/>
                </a:lnTo>
                <a:lnTo>
                  <a:pt x="457935" y="675464"/>
                </a:lnTo>
                <a:lnTo>
                  <a:pt x="466130" y="692724"/>
                </a:lnTo>
                <a:lnTo>
                  <a:pt x="472275" y="707011"/>
                </a:lnTo>
                <a:lnTo>
                  <a:pt x="478943" y="724683"/>
                </a:lnTo>
                <a:lnTo>
                  <a:pt x="480512" y="724683"/>
                </a:lnTo>
                <a:lnTo>
                  <a:pt x="482955" y="717829"/>
                </a:lnTo>
                <a:close/>
              </a:path>
            </a:pathLst>
          </a:custGeom>
          <a:solidFill>
            <a:srgbClr val="0097C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" y="6362700"/>
            <a:ext cx="9905998" cy="0"/>
          </a:xfrm>
          <a:custGeom>
            <a:avLst/>
            <a:gdLst/>
            <a:ahLst/>
            <a:cxnLst/>
            <a:rect l="l" t="t" r="r" b="b"/>
            <a:pathLst>
              <a:path w="9905998">
                <a:moveTo>
                  <a:pt x="9905997" y="0"/>
                </a:moveTo>
                <a:lnTo>
                  <a:pt x="0" y="0"/>
                </a:lnTo>
                <a:lnTo>
                  <a:pt x="9905997" y="1"/>
                </a:lnTo>
              </a:path>
            </a:pathLst>
          </a:custGeom>
          <a:ln w="9524">
            <a:solidFill>
              <a:srgbClr val="0097C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0" y="0"/>
            <a:ext cx="9906000" cy="6362699"/>
          </a:xfrm>
          <a:custGeom>
            <a:avLst/>
            <a:gdLst/>
            <a:ahLst/>
            <a:cxnLst/>
            <a:rect l="l" t="t" r="r" b="b"/>
            <a:pathLst>
              <a:path w="9906000" h="6362699">
                <a:moveTo>
                  <a:pt x="9906000" y="0"/>
                </a:moveTo>
                <a:lnTo>
                  <a:pt x="0" y="0"/>
                </a:lnTo>
                <a:lnTo>
                  <a:pt x="0" y="6362699"/>
                </a:lnTo>
                <a:lnTo>
                  <a:pt x="9906000" y="6362699"/>
                </a:lnTo>
                <a:lnTo>
                  <a:pt x="9906000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0" y="0"/>
            <a:ext cx="9906000" cy="6362699"/>
          </a:xfrm>
          <a:custGeom>
            <a:avLst/>
            <a:gdLst/>
            <a:ahLst/>
            <a:cxnLst/>
            <a:rect l="l" t="t" r="r" b="b"/>
            <a:pathLst>
              <a:path w="9906000" h="6362699">
                <a:moveTo>
                  <a:pt x="9906000" y="0"/>
                </a:moveTo>
                <a:lnTo>
                  <a:pt x="0" y="0"/>
                </a:lnTo>
                <a:lnTo>
                  <a:pt x="0" y="6362699"/>
                </a:lnTo>
                <a:lnTo>
                  <a:pt x="9906000" y="6362699"/>
                </a:lnTo>
                <a:lnTo>
                  <a:pt x="9906000" y="0"/>
                </a:lnTo>
              </a:path>
            </a:pathLst>
          </a:custGeom>
          <a:ln w="6349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0" y="0"/>
            <a:ext cx="9906000" cy="1128775"/>
          </a:xfrm>
          <a:custGeom>
            <a:avLst/>
            <a:gdLst/>
            <a:ahLst/>
            <a:cxnLst/>
            <a:rect l="l" t="t" r="r" b="b"/>
            <a:pathLst>
              <a:path w="9906000" h="1128775">
                <a:moveTo>
                  <a:pt x="492137" y="1105914"/>
                </a:moveTo>
                <a:lnTo>
                  <a:pt x="507125" y="1083119"/>
                </a:lnTo>
                <a:lnTo>
                  <a:pt x="521491" y="1060491"/>
                </a:lnTo>
                <a:lnTo>
                  <a:pt x="535515" y="1038132"/>
                </a:lnTo>
                <a:lnTo>
                  <a:pt x="549474" y="1016144"/>
                </a:lnTo>
                <a:lnTo>
                  <a:pt x="578314" y="973690"/>
                </a:lnTo>
                <a:lnTo>
                  <a:pt x="610240" y="933941"/>
                </a:lnTo>
                <a:lnTo>
                  <a:pt x="647482" y="897713"/>
                </a:lnTo>
                <a:lnTo>
                  <a:pt x="692267" y="865821"/>
                </a:lnTo>
                <a:lnTo>
                  <a:pt x="746824" y="839079"/>
                </a:lnTo>
                <a:lnTo>
                  <a:pt x="813383" y="818301"/>
                </a:lnTo>
                <a:lnTo>
                  <a:pt x="851860" y="810403"/>
                </a:lnTo>
                <a:lnTo>
                  <a:pt x="894172" y="804302"/>
                </a:lnTo>
                <a:lnTo>
                  <a:pt x="940600" y="800099"/>
                </a:lnTo>
                <a:lnTo>
                  <a:pt x="9467850" y="800099"/>
                </a:lnTo>
                <a:lnTo>
                  <a:pt x="9502265" y="799084"/>
                </a:lnTo>
                <a:lnTo>
                  <a:pt x="9566869" y="789889"/>
                </a:lnTo>
                <a:lnTo>
                  <a:pt x="9625947" y="772072"/>
                </a:lnTo>
                <a:lnTo>
                  <a:pt x="9679627" y="746750"/>
                </a:lnTo>
                <a:lnTo>
                  <a:pt x="9728041" y="715038"/>
                </a:lnTo>
                <a:lnTo>
                  <a:pt x="9771318" y="678051"/>
                </a:lnTo>
                <a:lnTo>
                  <a:pt x="9809590" y="636906"/>
                </a:lnTo>
                <a:lnTo>
                  <a:pt x="9842986" y="592716"/>
                </a:lnTo>
                <a:lnTo>
                  <a:pt x="9871636" y="546599"/>
                </a:lnTo>
                <a:lnTo>
                  <a:pt x="9895672" y="499670"/>
                </a:lnTo>
                <a:lnTo>
                  <a:pt x="9905999" y="476250"/>
                </a:lnTo>
                <a:lnTo>
                  <a:pt x="9905999" y="0"/>
                </a:lnTo>
                <a:lnTo>
                  <a:pt x="0" y="0"/>
                </a:lnTo>
                <a:lnTo>
                  <a:pt x="0" y="801877"/>
                </a:lnTo>
                <a:lnTo>
                  <a:pt x="44018" y="809048"/>
                </a:lnTo>
                <a:lnTo>
                  <a:pt x="84978" y="817151"/>
                </a:lnTo>
                <a:lnTo>
                  <a:pt x="123033" y="826194"/>
                </a:lnTo>
                <a:lnTo>
                  <a:pt x="158341" y="836180"/>
                </a:lnTo>
                <a:lnTo>
                  <a:pt x="191055" y="847115"/>
                </a:lnTo>
                <a:lnTo>
                  <a:pt x="221332" y="859006"/>
                </a:lnTo>
                <a:lnTo>
                  <a:pt x="249326" y="871857"/>
                </a:lnTo>
                <a:lnTo>
                  <a:pt x="275193" y="885673"/>
                </a:lnTo>
                <a:lnTo>
                  <a:pt x="299089" y="900461"/>
                </a:lnTo>
                <a:lnTo>
                  <a:pt x="321168" y="916225"/>
                </a:lnTo>
                <a:lnTo>
                  <a:pt x="341587" y="932971"/>
                </a:lnTo>
                <a:lnTo>
                  <a:pt x="360500" y="950705"/>
                </a:lnTo>
                <a:lnTo>
                  <a:pt x="378063" y="969432"/>
                </a:lnTo>
                <a:lnTo>
                  <a:pt x="394431" y="989157"/>
                </a:lnTo>
                <a:lnTo>
                  <a:pt x="409760" y="1009886"/>
                </a:lnTo>
                <a:lnTo>
                  <a:pt x="424204" y="1031624"/>
                </a:lnTo>
                <a:lnTo>
                  <a:pt x="437920" y="1054376"/>
                </a:lnTo>
                <a:lnTo>
                  <a:pt x="451063" y="1078149"/>
                </a:lnTo>
                <a:lnTo>
                  <a:pt x="463787" y="1102947"/>
                </a:lnTo>
                <a:lnTo>
                  <a:pt x="476250" y="1128775"/>
                </a:lnTo>
                <a:lnTo>
                  <a:pt x="492137" y="110591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" y="438908"/>
            <a:ext cx="9905998" cy="724683"/>
          </a:xfrm>
          <a:custGeom>
            <a:avLst/>
            <a:gdLst/>
            <a:ahLst/>
            <a:cxnLst/>
            <a:rect l="l" t="t" r="r" b="b"/>
            <a:pathLst>
              <a:path w="9905998" h="724683">
                <a:moveTo>
                  <a:pt x="482955" y="717829"/>
                </a:moveTo>
                <a:lnTo>
                  <a:pt x="501569" y="675464"/>
                </a:lnTo>
                <a:lnTo>
                  <a:pt x="524717" y="634008"/>
                </a:lnTo>
                <a:lnTo>
                  <a:pt x="557701" y="586606"/>
                </a:lnTo>
                <a:lnTo>
                  <a:pt x="601590" y="537222"/>
                </a:lnTo>
                <a:lnTo>
                  <a:pt x="657449" y="489821"/>
                </a:lnTo>
                <a:lnTo>
                  <a:pt x="690202" y="468102"/>
                </a:lnTo>
                <a:lnTo>
                  <a:pt x="726347" y="448365"/>
                </a:lnTo>
                <a:lnTo>
                  <a:pt x="766020" y="431105"/>
                </a:lnTo>
                <a:lnTo>
                  <a:pt x="809352" y="416818"/>
                </a:lnTo>
                <a:lnTo>
                  <a:pt x="856478" y="406000"/>
                </a:lnTo>
                <a:lnTo>
                  <a:pt x="907531" y="399146"/>
                </a:lnTo>
                <a:lnTo>
                  <a:pt x="962645" y="396751"/>
                </a:lnTo>
                <a:lnTo>
                  <a:pt x="9419969" y="396751"/>
                </a:lnTo>
                <a:lnTo>
                  <a:pt x="9475087" y="394356"/>
                </a:lnTo>
                <a:lnTo>
                  <a:pt x="9526191" y="387502"/>
                </a:lnTo>
                <a:lnTo>
                  <a:pt x="9573409" y="376684"/>
                </a:lnTo>
                <a:lnTo>
                  <a:pt x="9616868" y="362397"/>
                </a:lnTo>
                <a:lnTo>
                  <a:pt x="9656698" y="345137"/>
                </a:lnTo>
                <a:lnTo>
                  <a:pt x="9693028" y="325400"/>
                </a:lnTo>
                <a:lnTo>
                  <a:pt x="9725985" y="303681"/>
                </a:lnTo>
                <a:lnTo>
                  <a:pt x="9755698" y="280476"/>
                </a:lnTo>
                <a:lnTo>
                  <a:pt x="9782295" y="256279"/>
                </a:lnTo>
                <a:lnTo>
                  <a:pt x="9805906" y="231587"/>
                </a:lnTo>
                <a:lnTo>
                  <a:pt x="9826658" y="206895"/>
                </a:lnTo>
                <a:lnTo>
                  <a:pt x="9844680" y="182699"/>
                </a:lnTo>
                <a:lnTo>
                  <a:pt x="9860101" y="159494"/>
                </a:lnTo>
                <a:lnTo>
                  <a:pt x="9873048" y="137775"/>
                </a:lnTo>
                <a:lnTo>
                  <a:pt x="9883651" y="118038"/>
                </a:lnTo>
                <a:lnTo>
                  <a:pt x="9892039" y="100778"/>
                </a:lnTo>
                <a:lnTo>
                  <a:pt x="9898338" y="86491"/>
                </a:lnTo>
                <a:lnTo>
                  <a:pt x="9905189" y="68819"/>
                </a:lnTo>
                <a:lnTo>
                  <a:pt x="9905997" y="66424"/>
                </a:lnTo>
                <a:lnTo>
                  <a:pt x="9905997" y="0"/>
                </a:lnTo>
                <a:lnTo>
                  <a:pt x="9905189" y="1382"/>
                </a:lnTo>
                <a:lnTo>
                  <a:pt x="9902679" y="8236"/>
                </a:lnTo>
                <a:lnTo>
                  <a:pt x="9898338" y="19054"/>
                </a:lnTo>
                <a:lnTo>
                  <a:pt x="9873048" y="70338"/>
                </a:lnTo>
                <a:lnTo>
                  <a:pt x="9844680" y="115262"/>
                </a:lnTo>
                <a:lnTo>
                  <a:pt x="9805906" y="164150"/>
                </a:lnTo>
                <a:lnTo>
                  <a:pt x="9755698" y="213039"/>
                </a:lnTo>
                <a:lnTo>
                  <a:pt x="9693028" y="257963"/>
                </a:lnTo>
                <a:lnTo>
                  <a:pt x="9656698" y="277700"/>
                </a:lnTo>
                <a:lnTo>
                  <a:pt x="9616868" y="294960"/>
                </a:lnTo>
                <a:lnTo>
                  <a:pt x="9573409" y="309247"/>
                </a:lnTo>
                <a:lnTo>
                  <a:pt x="9526191" y="320065"/>
                </a:lnTo>
                <a:lnTo>
                  <a:pt x="9475087" y="326919"/>
                </a:lnTo>
                <a:lnTo>
                  <a:pt x="9419969" y="329314"/>
                </a:lnTo>
                <a:lnTo>
                  <a:pt x="962645" y="329314"/>
                </a:lnTo>
                <a:lnTo>
                  <a:pt x="907531" y="331735"/>
                </a:lnTo>
                <a:lnTo>
                  <a:pt x="856478" y="338663"/>
                </a:lnTo>
                <a:lnTo>
                  <a:pt x="809352" y="349597"/>
                </a:lnTo>
                <a:lnTo>
                  <a:pt x="766020" y="364038"/>
                </a:lnTo>
                <a:lnTo>
                  <a:pt x="726347" y="381483"/>
                </a:lnTo>
                <a:lnTo>
                  <a:pt x="690202" y="401433"/>
                </a:lnTo>
                <a:lnTo>
                  <a:pt x="657449" y="423385"/>
                </a:lnTo>
                <a:lnTo>
                  <a:pt x="627956" y="446841"/>
                </a:lnTo>
                <a:lnTo>
                  <a:pt x="601590" y="471298"/>
                </a:lnTo>
                <a:lnTo>
                  <a:pt x="578216" y="496255"/>
                </a:lnTo>
                <a:lnTo>
                  <a:pt x="557701" y="521213"/>
                </a:lnTo>
                <a:lnTo>
                  <a:pt x="539913" y="545670"/>
                </a:lnTo>
                <a:lnTo>
                  <a:pt x="524717" y="569125"/>
                </a:lnTo>
                <a:lnTo>
                  <a:pt x="511980" y="591078"/>
                </a:lnTo>
                <a:lnTo>
                  <a:pt x="501569" y="611028"/>
                </a:lnTo>
                <a:lnTo>
                  <a:pt x="493350" y="628473"/>
                </a:lnTo>
                <a:lnTo>
                  <a:pt x="487190" y="642914"/>
                </a:lnTo>
                <a:lnTo>
                  <a:pt x="480512" y="660776"/>
                </a:lnTo>
                <a:lnTo>
                  <a:pt x="478943" y="660776"/>
                </a:lnTo>
                <a:lnTo>
                  <a:pt x="472275" y="642914"/>
                </a:lnTo>
                <a:lnTo>
                  <a:pt x="457935" y="611028"/>
                </a:lnTo>
                <a:lnTo>
                  <a:pt x="447560" y="591078"/>
                </a:lnTo>
                <a:lnTo>
                  <a:pt x="434874" y="569125"/>
                </a:lnTo>
                <a:lnTo>
                  <a:pt x="419746" y="545670"/>
                </a:lnTo>
                <a:lnTo>
                  <a:pt x="402044" y="521213"/>
                </a:lnTo>
                <a:lnTo>
                  <a:pt x="381638" y="496255"/>
                </a:lnTo>
                <a:lnTo>
                  <a:pt x="358396" y="471298"/>
                </a:lnTo>
                <a:lnTo>
                  <a:pt x="332187" y="446841"/>
                </a:lnTo>
                <a:lnTo>
                  <a:pt x="302882" y="423385"/>
                </a:lnTo>
                <a:lnTo>
                  <a:pt x="270347" y="401433"/>
                </a:lnTo>
                <a:lnTo>
                  <a:pt x="234453" y="381483"/>
                </a:lnTo>
                <a:lnTo>
                  <a:pt x="195068" y="364038"/>
                </a:lnTo>
                <a:lnTo>
                  <a:pt x="152061" y="349597"/>
                </a:lnTo>
                <a:lnTo>
                  <a:pt x="105302" y="338663"/>
                </a:lnTo>
                <a:lnTo>
                  <a:pt x="54658" y="331735"/>
                </a:lnTo>
                <a:lnTo>
                  <a:pt x="0" y="329314"/>
                </a:lnTo>
                <a:lnTo>
                  <a:pt x="0" y="396751"/>
                </a:lnTo>
                <a:lnTo>
                  <a:pt x="54658" y="399146"/>
                </a:lnTo>
                <a:lnTo>
                  <a:pt x="105302" y="406000"/>
                </a:lnTo>
                <a:lnTo>
                  <a:pt x="152061" y="416818"/>
                </a:lnTo>
                <a:lnTo>
                  <a:pt x="195068" y="431105"/>
                </a:lnTo>
                <a:lnTo>
                  <a:pt x="234453" y="448365"/>
                </a:lnTo>
                <a:lnTo>
                  <a:pt x="270347" y="468102"/>
                </a:lnTo>
                <a:lnTo>
                  <a:pt x="302882" y="489821"/>
                </a:lnTo>
                <a:lnTo>
                  <a:pt x="332187" y="513026"/>
                </a:lnTo>
                <a:lnTo>
                  <a:pt x="358396" y="537222"/>
                </a:lnTo>
                <a:lnTo>
                  <a:pt x="381638" y="561914"/>
                </a:lnTo>
                <a:lnTo>
                  <a:pt x="402044" y="586606"/>
                </a:lnTo>
                <a:lnTo>
                  <a:pt x="419746" y="610803"/>
                </a:lnTo>
                <a:lnTo>
                  <a:pt x="434874" y="634008"/>
                </a:lnTo>
                <a:lnTo>
                  <a:pt x="447560" y="655727"/>
                </a:lnTo>
                <a:lnTo>
                  <a:pt x="457935" y="675464"/>
                </a:lnTo>
                <a:lnTo>
                  <a:pt x="466130" y="692724"/>
                </a:lnTo>
                <a:lnTo>
                  <a:pt x="472275" y="707011"/>
                </a:lnTo>
                <a:lnTo>
                  <a:pt x="478943" y="724683"/>
                </a:lnTo>
                <a:lnTo>
                  <a:pt x="480512" y="724683"/>
                </a:lnTo>
                <a:lnTo>
                  <a:pt x="482955" y="71782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" y="6362700"/>
            <a:ext cx="9905998" cy="0"/>
          </a:xfrm>
          <a:custGeom>
            <a:avLst/>
            <a:gdLst/>
            <a:ahLst/>
            <a:cxnLst/>
            <a:rect l="l" t="t" r="r" b="b"/>
            <a:pathLst>
              <a:path w="9905998">
                <a:moveTo>
                  <a:pt x="9905997" y="0"/>
                </a:moveTo>
                <a:lnTo>
                  <a:pt x="0" y="0"/>
                </a:lnTo>
                <a:lnTo>
                  <a:pt x="9905997" y="1"/>
                </a:lnTo>
              </a:path>
            </a:pathLst>
          </a:custGeom>
          <a:ln w="9524">
            <a:solidFill>
              <a:srgbClr val="0097C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" y="438908"/>
            <a:ext cx="9905998" cy="724683"/>
          </a:xfrm>
          <a:custGeom>
            <a:avLst/>
            <a:gdLst/>
            <a:ahLst/>
            <a:cxnLst/>
            <a:rect l="l" t="t" r="r" b="b"/>
            <a:pathLst>
              <a:path w="9905998" h="724683">
                <a:moveTo>
                  <a:pt x="482955" y="717829"/>
                </a:moveTo>
                <a:lnTo>
                  <a:pt x="501569" y="675464"/>
                </a:lnTo>
                <a:lnTo>
                  <a:pt x="524717" y="634008"/>
                </a:lnTo>
                <a:lnTo>
                  <a:pt x="557701" y="586606"/>
                </a:lnTo>
                <a:lnTo>
                  <a:pt x="601590" y="537222"/>
                </a:lnTo>
                <a:lnTo>
                  <a:pt x="657449" y="489821"/>
                </a:lnTo>
                <a:lnTo>
                  <a:pt x="690202" y="468102"/>
                </a:lnTo>
                <a:lnTo>
                  <a:pt x="726347" y="448365"/>
                </a:lnTo>
                <a:lnTo>
                  <a:pt x="766020" y="431105"/>
                </a:lnTo>
                <a:lnTo>
                  <a:pt x="809352" y="416818"/>
                </a:lnTo>
                <a:lnTo>
                  <a:pt x="856478" y="406000"/>
                </a:lnTo>
                <a:lnTo>
                  <a:pt x="907531" y="399146"/>
                </a:lnTo>
                <a:lnTo>
                  <a:pt x="962645" y="396751"/>
                </a:lnTo>
                <a:lnTo>
                  <a:pt x="9419969" y="396751"/>
                </a:lnTo>
                <a:lnTo>
                  <a:pt x="9475087" y="394356"/>
                </a:lnTo>
                <a:lnTo>
                  <a:pt x="9526191" y="387502"/>
                </a:lnTo>
                <a:lnTo>
                  <a:pt x="9573409" y="376684"/>
                </a:lnTo>
                <a:lnTo>
                  <a:pt x="9616868" y="362397"/>
                </a:lnTo>
                <a:lnTo>
                  <a:pt x="9656698" y="345137"/>
                </a:lnTo>
                <a:lnTo>
                  <a:pt x="9693028" y="325400"/>
                </a:lnTo>
                <a:lnTo>
                  <a:pt x="9725985" y="303681"/>
                </a:lnTo>
                <a:lnTo>
                  <a:pt x="9755698" y="280476"/>
                </a:lnTo>
                <a:lnTo>
                  <a:pt x="9782295" y="256279"/>
                </a:lnTo>
                <a:lnTo>
                  <a:pt x="9805906" y="231587"/>
                </a:lnTo>
                <a:lnTo>
                  <a:pt x="9826658" y="206895"/>
                </a:lnTo>
                <a:lnTo>
                  <a:pt x="9844680" y="182699"/>
                </a:lnTo>
                <a:lnTo>
                  <a:pt x="9860101" y="159494"/>
                </a:lnTo>
                <a:lnTo>
                  <a:pt x="9873048" y="137775"/>
                </a:lnTo>
                <a:lnTo>
                  <a:pt x="9883651" y="118038"/>
                </a:lnTo>
                <a:lnTo>
                  <a:pt x="9892039" y="100778"/>
                </a:lnTo>
                <a:lnTo>
                  <a:pt x="9898338" y="86491"/>
                </a:lnTo>
                <a:lnTo>
                  <a:pt x="9905189" y="68819"/>
                </a:lnTo>
                <a:lnTo>
                  <a:pt x="9905997" y="66424"/>
                </a:lnTo>
                <a:lnTo>
                  <a:pt x="9905997" y="0"/>
                </a:lnTo>
                <a:lnTo>
                  <a:pt x="9905189" y="1382"/>
                </a:lnTo>
                <a:lnTo>
                  <a:pt x="9902679" y="8236"/>
                </a:lnTo>
                <a:lnTo>
                  <a:pt x="9898338" y="19054"/>
                </a:lnTo>
                <a:lnTo>
                  <a:pt x="9873048" y="70338"/>
                </a:lnTo>
                <a:lnTo>
                  <a:pt x="9844680" y="115262"/>
                </a:lnTo>
                <a:lnTo>
                  <a:pt x="9805906" y="164150"/>
                </a:lnTo>
                <a:lnTo>
                  <a:pt x="9755698" y="213039"/>
                </a:lnTo>
                <a:lnTo>
                  <a:pt x="9693028" y="257963"/>
                </a:lnTo>
                <a:lnTo>
                  <a:pt x="9656698" y="277700"/>
                </a:lnTo>
                <a:lnTo>
                  <a:pt x="9616868" y="294960"/>
                </a:lnTo>
                <a:lnTo>
                  <a:pt x="9573409" y="309247"/>
                </a:lnTo>
                <a:lnTo>
                  <a:pt x="9526191" y="320065"/>
                </a:lnTo>
                <a:lnTo>
                  <a:pt x="9475087" y="326919"/>
                </a:lnTo>
                <a:lnTo>
                  <a:pt x="9419969" y="329314"/>
                </a:lnTo>
                <a:lnTo>
                  <a:pt x="962645" y="329314"/>
                </a:lnTo>
                <a:lnTo>
                  <a:pt x="907531" y="331735"/>
                </a:lnTo>
                <a:lnTo>
                  <a:pt x="856478" y="338663"/>
                </a:lnTo>
                <a:lnTo>
                  <a:pt x="809352" y="349597"/>
                </a:lnTo>
                <a:lnTo>
                  <a:pt x="766020" y="364038"/>
                </a:lnTo>
                <a:lnTo>
                  <a:pt x="726347" y="381483"/>
                </a:lnTo>
                <a:lnTo>
                  <a:pt x="690202" y="401433"/>
                </a:lnTo>
                <a:lnTo>
                  <a:pt x="657449" y="423385"/>
                </a:lnTo>
                <a:lnTo>
                  <a:pt x="627956" y="446841"/>
                </a:lnTo>
                <a:lnTo>
                  <a:pt x="601590" y="471298"/>
                </a:lnTo>
                <a:lnTo>
                  <a:pt x="578216" y="496255"/>
                </a:lnTo>
                <a:lnTo>
                  <a:pt x="557701" y="521213"/>
                </a:lnTo>
                <a:lnTo>
                  <a:pt x="539913" y="545670"/>
                </a:lnTo>
                <a:lnTo>
                  <a:pt x="524717" y="569125"/>
                </a:lnTo>
                <a:lnTo>
                  <a:pt x="511980" y="591078"/>
                </a:lnTo>
                <a:lnTo>
                  <a:pt x="501569" y="611028"/>
                </a:lnTo>
                <a:lnTo>
                  <a:pt x="493350" y="628473"/>
                </a:lnTo>
                <a:lnTo>
                  <a:pt x="487190" y="642914"/>
                </a:lnTo>
                <a:lnTo>
                  <a:pt x="480512" y="660776"/>
                </a:lnTo>
                <a:lnTo>
                  <a:pt x="478943" y="660776"/>
                </a:lnTo>
                <a:lnTo>
                  <a:pt x="472275" y="642914"/>
                </a:lnTo>
                <a:lnTo>
                  <a:pt x="457935" y="611028"/>
                </a:lnTo>
                <a:lnTo>
                  <a:pt x="447560" y="591078"/>
                </a:lnTo>
                <a:lnTo>
                  <a:pt x="434874" y="569125"/>
                </a:lnTo>
                <a:lnTo>
                  <a:pt x="419746" y="545670"/>
                </a:lnTo>
                <a:lnTo>
                  <a:pt x="402044" y="521213"/>
                </a:lnTo>
                <a:lnTo>
                  <a:pt x="381638" y="496255"/>
                </a:lnTo>
                <a:lnTo>
                  <a:pt x="358396" y="471298"/>
                </a:lnTo>
                <a:lnTo>
                  <a:pt x="332187" y="446841"/>
                </a:lnTo>
                <a:lnTo>
                  <a:pt x="302882" y="423385"/>
                </a:lnTo>
                <a:lnTo>
                  <a:pt x="270347" y="401433"/>
                </a:lnTo>
                <a:lnTo>
                  <a:pt x="234453" y="381483"/>
                </a:lnTo>
                <a:lnTo>
                  <a:pt x="195068" y="364038"/>
                </a:lnTo>
                <a:lnTo>
                  <a:pt x="152061" y="349597"/>
                </a:lnTo>
                <a:lnTo>
                  <a:pt x="105302" y="338663"/>
                </a:lnTo>
                <a:lnTo>
                  <a:pt x="54658" y="331735"/>
                </a:lnTo>
                <a:lnTo>
                  <a:pt x="0" y="329314"/>
                </a:lnTo>
                <a:lnTo>
                  <a:pt x="0" y="396751"/>
                </a:lnTo>
                <a:lnTo>
                  <a:pt x="54658" y="399146"/>
                </a:lnTo>
                <a:lnTo>
                  <a:pt x="105302" y="406000"/>
                </a:lnTo>
                <a:lnTo>
                  <a:pt x="152061" y="416818"/>
                </a:lnTo>
                <a:lnTo>
                  <a:pt x="195068" y="431105"/>
                </a:lnTo>
                <a:lnTo>
                  <a:pt x="234453" y="448365"/>
                </a:lnTo>
                <a:lnTo>
                  <a:pt x="270347" y="468102"/>
                </a:lnTo>
                <a:lnTo>
                  <a:pt x="302882" y="489821"/>
                </a:lnTo>
                <a:lnTo>
                  <a:pt x="332187" y="513026"/>
                </a:lnTo>
                <a:lnTo>
                  <a:pt x="358396" y="537222"/>
                </a:lnTo>
                <a:lnTo>
                  <a:pt x="381638" y="561914"/>
                </a:lnTo>
                <a:lnTo>
                  <a:pt x="402044" y="586606"/>
                </a:lnTo>
                <a:lnTo>
                  <a:pt x="419746" y="610803"/>
                </a:lnTo>
                <a:lnTo>
                  <a:pt x="434874" y="634008"/>
                </a:lnTo>
                <a:lnTo>
                  <a:pt x="447560" y="655727"/>
                </a:lnTo>
                <a:lnTo>
                  <a:pt x="457935" y="675464"/>
                </a:lnTo>
                <a:lnTo>
                  <a:pt x="466130" y="692724"/>
                </a:lnTo>
                <a:lnTo>
                  <a:pt x="472275" y="707011"/>
                </a:lnTo>
                <a:lnTo>
                  <a:pt x="478943" y="724683"/>
                </a:lnTo>
                <a:lnTo>
                  <a:pt x="480512" y="724683"/>
                </a:lnTo>
                <a:lnTo>
                  <a:pt x="482955" y="717829"/>
                </a:lnTo>
                <a:close/>
              </a:path>
            </a:pathLst>
          </a:custGeom>
          <a:solidFill>
            <a:srgbClr val="0097C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6362700"/>
            <a:ext cx="9905999" cy="495298"/>
          </a:xfrm>
          <a:custGeom>
            <a:avLst/>
            <a:gdLst/>
            <a:ahLst/>
            <a:cxnLst/>
            <a:rect l="l" t="t" r="r" b="b"/>
            <a:pathLst>
              <a:path w="9905999" h="495298">
                <a:moveTo>
                  <a:pt x="0" y="495298"/>
                </a:moveTo>
                <a:lnTo>
                  <a:pt x="9905999" y="495298"/>
                </a:lnTo>
                <a:lnTo>
                  <a:pt x="9905999" y="0"/>
                </a:lnTo>
                <a:lnTo>
                  <a:pt x="0" y="0"/>
                </a:lnTo>
                <a:lnTo>
                  <a:pt x="0" y="49529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34798" y="6456270"/>
            <a:ext cx="1422295" cy="34020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396777">
              <a:lnSpc>
                <a:spcPts val="1805"/>
              </a:lnSpc>
              <a:spcBef>
                <a:spcPts val="90"/>
              </a:spcBef>
            </a:pPr>
            <a:r>
              <a:rPr sz="1650" b="1" dirty="0" smtClean="0">
                <a:solidFill>
                  <a:srgbClr val="03488E"/>
                </a:solidFill>
                <a:latin typeface="Arial"/>
                <a:cs typeface="Arial"/>
              </a:rPr>
              <a:t>Cap</a:t>
            </a:r>
            <a:r>
              <a:rPr sz="1650" b="1" dirty="0" smtClean="0">
                <a:solidFill>
                  <a:srgbClr val="0699CB"/>
                </a:solidFill>
                <a:latin typeface="Arial"/>
                <a:cs typeface="Arial"/>
              </a:rPr>
              <a:t>gemmi</a:t>
            </a:r>
            <a:endParaRPr sz="1650">
              <a:latin typeface="Arial"/>
              <a:cs typeface="Arial"/>
            </a:endParaRPr>
          </a:p>
          <a:p>
            <a:pPr marL="12700" marR="31813">
              <a:lnSpc>
                <a:spcPct val="95825"/>
              </a:lnSpc>
              <a:spcBef>
                <a:spcPts val="229"/>
              </a:spcBef>
            </a:pPr>
            <a:r>
              <a:rPr sz="400" dirty="0" smtClean="0">
                <a:solidFill>
                  <a:srgbClr val="24619C"/>
                </a:solidFill>
                <a:latin typeface="Arial"/>
                <a:cs typeface="Arial"/>
              </a:rPr>
              <a:t>CON</a:t>
            </a:r>
            <a:r>
              <a:rPr sz="400" spc="50" dirty="0" smtClean="0">
                <a:solidFill>
                  <a:srgbClr val="2461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4619C"/>
                </a:solidFill>
                <a:latin typeface="Arial"/>
                <a:cs typeface="Arial"/>
              </a:rPr>
              <a:t>5 </a:t>
            </a:r>
            <a:r>
              <a:rPr sz="400" spc="1" dirty="0" smtClean="0">
                <a:solidFill>
                  <a:srgbClr val="2461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4619C"/>
                </a:solidFill>
                <a:latin typeface="Arial"/>
                <a:cs typeface="Arial"/>
              </a:rPr>
              <a:t>ULT</a:t>
            </a:r>
            <a:r>
              <a:rPr sz="400" spc="50" dirty="0" smtClean="0">
                <a:solidFill>
                  <a:srgbClr val="2461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4619C"/>
                </a:solidFill>
                <a:latin typeface="Arial"/>
                <a:cs typeface="Arial"/>
              </a:rPr>
              <a:t>I    </a:t>
            </a:r>
            <a:r>
              <a:rPr sz="400" spc="4" dirty="0" smtClean="0">
                <a:solidFill>
                  <a:srgbClr val="2461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4619C"/>
                </a:solidFill>
                <a:latin typeface="Arial"/>
                <a:cs typeface="Arial"/>
              </a:rPr>
              <a:t>NG</a:t>
            </a:r>
            <a:r>
              <a:rPr sz="400" spc="0" dirty="0" smtClean="0">
                <a:solidFill>
                  <a:srgbClr val="4F7FAF"/>
                </a:solidFill>
                <a:latin typeface="Arial"/>
                <a:cs typeface="Arial"/>
              </a:rPr>
              <a:t>.</a:t>
            </a:r>
            <a:r>
              <a:rPr sz="400" spc="50" dirty="0" smtClean="0">
                <a:solidFill>
                  <a:srgbClr val="4F7FAF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4619C"/>
                </a:solidFill>
                <a:latin typeface="Arial"/>
                <a:cs typeface="Arial"/>
              </a:rPr>
              <a:t>TECH </a:t>
            </a:r>
            <a:r>
              <a:rPr sz="400" spc="2" dirty="0" smtClean="0">
                <a:solidFill>
                  <a:srgbClr val="2461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4619C"/>
                </a:solidFill>
                <a:latin typeface="Arial"/>
                <a:cs typeface="Arial"/>
              </a:rPr>
              <a:t>NOL</a:t>
            </a:r>
            <a:r>
              <a:rPr sz="400" spc="34" dirty="0" smtClean="0">
                <a:solidFill>
                  <a:srgbClr val="2461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4619C"/>
                </a:solidFill>
                <a:latin typeface="Arial"/>
                <a:cs typeface="Arial"/>
              </a:rPr>
              <a:t>O </a:t>
            </a:r>
            <a:r>
              <a:rPr sz="400" spc="23" dirty="0" smtClean="0">
                <a:solidFill>
                  <a:srgbClr val="2461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4619C"/>
                </a:solidFill>
                <a:latin typeface="Arial"/>
                <a:cs typeface="Arial"/>
              </a:rPr>
              <a:t>G </a:t>
            </a:r>
            <a:r>
              <a:rPr sz="400" spc="5" dirty="0" smtClean="0">
                <a:solidFill>
                  <a:srgbClr val="2461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4619C"/>
                </a:solidFill>
                <a:latin typeface="Arial"/>
                <a:cs typeface="Arial"/>
              </a:rPr>
              <a:t>Y</a:t>
            </a:r>
            <a:r>
              <a:rPr sz="400" spc="0" dirty="0" smtClean="0">
                <a:solidFill>
                  <a:srgbClr val="4F7FAF"/>
                </a:solidFill>
                <a:latin typeface="Arial"/>
                <a:cs typeface="Arial"/>
              </a:rPr>
              <a:t>.</a:t>
            </a:r>
            <a:r>
              <a:rPr sz="400" spc="50" dirty="0" smtClean="0">
                <a:solidFill>
                  <a:srgbClr val="4F7FAF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4619C"/>
                </a:solidFill>
                <a:latin typeface="Arial"/>
                <a:cs typeface="Arial"/>
              </a:rPr>
              <a:t>0</a:t>
            </a:r>
            <a:r>
              <a:rPr sz="400" spc="43" dirty="0" smtClean="0">
                <a:solidFill>
                  <a:srgbClr val="2461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4619C"/>
                </a:solidFill>
                <a:latin typeface="Arial"/>
                <a:cs typeface="Arial"/>
              </a:rPr>
              <a:t>UT</a:t>
            </a:r>
            <a:r>
              <a:rPr sz="400" spc="34" dirty="0" smtClean="0">
                <a:solidFill>
                  <a:srgbClr val="2461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4619C"/>
                </a:solidFill>
                <a:latin typeface="Arial"/>
                <a:cs typeface="Arial"/>
              </a:rPr>
              <a:t>5</a:t>
            </a:r>
            <a:r>
              <a:rPr sz="400" spc="65" dirty="0" smtClean="0">
                <a:solidFill>
                  <a:srgbClr val="2461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4619C"/>
                </a:solidFill>
                <a:latin typeface="Arial"/>
                <a:cs typeface="Arial"/>
              </a:rPr>
              <a:t>0</a:t>
            </a:r>
            <a:r>
              <a:rPr sz="400" spc="61" dirty="0" smtClean="0">
                <a:solidFill>
                  <a:srgbClr val="2461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4619C"/>
                </a:solidFill>
                <a:latin typeface="Arial"/>
                <a:cs typeface="Arial"/>
              </a:rPr>
              <a:t>UR</a:t>
            </a:r>
            <a:r>
              <a:rPr sz="400" spc="34" dirty="0" smtClean="0">
                <a:solidFill>
                  <a:srgbClr val="2461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4619C"/>
                </a:solidFill>
                <a:latin typeface="Arial"/>
                <a:cs typeface="Arial"/>
              </a:rPr>
              <a:t>CI </a:t>
            </a:r>
            <a:r>
              <a:rPr sz="400" spc="-39" dirty="0" smtClean="0">
                <a:solidFill>
                  <a:srgbClr val="2461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4619C"/>
                </a:solidFill>
                <a:latin typeface="Arial"/>
                <a:cs typeface="Arial"/>
              </a:rPr>
              <a:t>NG</a:t>
            </a:r>
            <a:endParaRPr sz="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404098" y="6484419"/>
            <a:ext cx="988342" cy="1137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5"/>
              </a:spcBef>
            </a:pPr>
            <a:r>
              <a:rPr sz="700" spc="4" dirty="0" smtClean="0">
                <a:solidFill>
                  <a:srgbClr val="474747"/>
                </a:solidFill>
                <a:latin typeface="Arial"/>
                <a:cs typeface="Arial"/>
              </a:rPr>
              <a:t>P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re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s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en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a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ti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o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n</a:t>
            </a:r>
            <a:r>
              <a:rPr sz="700" spc="-9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700" spc="4" dirty="0" smtClean="0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itle</a:t>
            </a:r>
            <a:r>
              <a:rPr sz="700" spc="-18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|</a:t>
            </a:r>
            <a:r>
              <a:rPr sz="700" spc="8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Da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e</a:t>
            </a:r>
            <a:endParaRPr sz="7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389622" y="6666385"/>
            <a:ext cx="2309483" cy="11592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25"/>
              </a:spcBef>
            </a:pP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Co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p</a:t>
            </a:r>
            <a:r>
              <a:rPr sz="700" spc="-25" dirty="0" smtClean="0">
                <a:solidFill>
                  <a:srgbClr val="909090"/>
                </a:solidFill>
                <a:latin typeface="Arial"/>
                <a:cs typeface="Arial"/>
              </a:rPr>
              <a:t>y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r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ig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h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t</a:t>
            </a:r>
            <a:r>
              <a:rPr sz="700" spc="14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©</a:t>
            </a:r>
            <a:r>
              <a:rPr sz="700" spc="-5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Ca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pge</a:t>
            </a:r>
            <a:r>
              <a:rPr sz="700" spc="9" dirty="0" smtClean="0">
                <a:solidFill>
                  <a:srgbClr val="909090"/>
                </a:solidFill>
                <a:latin typeface="Arial"/>
                <a:cs typeface="Arial"/>
              </a:rPr>
              <a:t>m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ini</a:t>
            </a:r>
            <a:r>
              <a:rPr sz="700" spc="-23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2015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.</a:t>
            </a:r>
            <a:r>
              <a:rPr sz="700" spc="2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4" dirty="0" smtClean="0">
                <a:solidFill>
                  <a:srgbClr val="909090"/>
                </a:solidFill>
                <a:latin typeface="Arial"/>
                <a:cs typeface="Arial"/>
              </a:rPr>
              <a:t>A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ll</a:t>
            </a:r>
            <a:r>
              <a:rPr sz="700" spc="-17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Ri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gh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ts Res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er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v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e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d       </a:t>
            </a:r>
            <a:r>
              <a:rPr sz="700" spc="59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27</a:t>
            </a:r>
            <a:endParaRPr sz="7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0" y="0"/>
            <a:ext cx="9905999" cy="63626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1000"/>
              </a:lnSpc>
            </a:pPr>
            <a:endParaRPr sz="1000"/>
          </a:p>
          <a:p>
            <a:pPr marL="3748278" marR="3616193" algn="ctr">
              <a:lnSpc>
                <a:spcPct val="95621"/>
              </a:lnSpc>
              <a:spcBef>
                <a:spcPts val="2033"/>
              </a:spcBef>
            </a:pPr>
            <a:r>
              <a:rPr sz="2400" b="1" spc="0" dirty="0" smtClean="0">
                <a:solidFill>
                  <a:srgbClr val="0097C6"/>
                </a:solidFill>
                <a:latin typeface="Arial Narrow"/>
                <a:cs typeface="Arial Narrow"/>
              </a:rPr>
              <a:t>Fa</a:t>
            </a:r>
            <a:r>
              <a:rPr sz="2400" b="1" spc="-4" dirty="0" smtClean="0">
                <a:solidFill>
                  <a:srgbClr val="0097C6"/>
                </a:solidFill>
                <a:latin typeface="Arial Narrow"/>
                <a:cs typeface="Arial Narrow"/>
              </a:rPr>
              <a:t>s</a:t>
            </a:r>
            <a:r>
              <a:rPr sz="2400" b="1" spc="0" dirty="0" smtClean="0">
                <a:solidFill>
                  <a:srgbClr val="0097C6"/>
                </a:solidFill>
                <a:latin typeface="Arial Narrow"/>
                <a:cs typeface="Arial Narrow"/>
              </a:rPr>
              <a:t>t L</a:t>
            </a:r>
            <a:r>
              <a:rPr sz="2400" b="1" spc="-4" dirty="0" smtClean="0">
                <a:solidFill>
                  <a:srgbClr val="0097C6"/>
                </a:solidFill>
                <a:latin typeface="Arial Narrow"/>
                <a:cs typeface="Arial Narrow"/>
              </a:rPr>
              <a:t>o</a:t>
            </a:r>
            <a:r>
              <a:rPr sz="2400" b="1" spc="0" dirty="0" smtClean="0">
                <a:solidFill>
                  <a:srgbClr val="0097C6"/>
                </a:solidFill>
                <a:latin typeface="Arial Narrow"/>
                <a:cs typeface="Arial Narrow"/>
              </a:rPr>
              <a:t>ad</a:t>
            </a:r>
            <a:r>
              <a:rPr sz="2400" b="1" spc="9" dirty="0" smtClean="0">
                <a:solidFill>
                  <a:srgbClr val="0097C6"/>
                </a:solidFill>
                <a:latin typeface="Arial Narrow"/>
                <a:cs typeface="Arial Narrow"/>
              </a:rPr>
              <a:t> </a:t>
            </a:r>
            <a:r>
              <a:rPr sz="2400" b="1" spc="0" dirty="0" smtClean="0">
                <a:solidFill>
                  <a:srgbClr val="0097C6"/>
                </a:solidFill>
                <a:latin typeface="Arial Narrow"/>
                <a:cs typeface="Arial Narrow"/>
              </a:rPr>
              <a:t>C</a:t>
            </a:r>
            <a:r>
              <a:rPr sz="2400" b="1" spc="-4" dirty="0" smtClean="0">
                <a:solidFill>
                  <a:srgbClr val="0097C6"/>
                </a:solidFill>
                <a:latin typeface="Arial Narrow"/>
                <a:cs typeface="Arial Narrow"/>
              </a:rPr>
              <a:t>o</a:t>
            </a:r>
            <a:r>
              <a:rPr sz="2400" b="1" spc="0" dirty="0" smtClean="0">
                <a:solidFill>
                  <a:srgbClr val="0097C6"/>
                </a:solidFill>
                <a:latin typeface="Arial Narrow"/>
                <a:cs typeface="Arial Narrow"/>
              </a:rPr>
              <a:t>mmand</a:t>
            </a:r>
            <a:endParaRPr sz="2400">
              <a:latin typeface="Arial Narrow"/>
              <a:cs typeface="Arial Narrow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bject 15"/>
          <p:cNvSpPr/>
          <p:nvPr/>
        </p:nvSpPr>
        <p:spPr>
          <a:xfrm>
            <a:off x="0" y="409956"/>
            <a:ext cx="9906000" cy="8351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5720" y="605028"/>
            <a:ext cx="106680" cy="1066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" y="438908"/>
            <a:ext cx="9905998" cy="724683"/>
          </a:xfrm>
          <a:custGeom>
            <a:avLst/>
            <a:gdLst/>
            <a:ahLst/>
            <a:cxnLst/>
            <a:rect l="l" t="t" r="r" b="b"/>
            <a:pathLst>
              <a:path w="9905998" h="724683">
                <a:moveTo>
                  <a:pt x="457935" y="611028"/>
                </a:moveTo>
                <a:lnTo>
                  <a:pt x="447560" y="591078"/>
                </a:lnTo>
                <a:lnTo>
                  <a:pt x="434874" y="569125"/>
                </a:lnTo>
                <a:lnTo>
                  <a:pt x="419746" y="545670"/>
                </a:lnTo>
                <a:lnTo>
                  <a:pt x="402044" y="521213"/>
                </a:lnTo>
                <a:lnTo>
                  <a:pt x="381638" y="496255"/>
                </a:lnTo>
                <a:lnTo>
                  <a:pt x="358396" y="471298"/>
                </a:lnTo>
                <a:lnTo>
                  <a:pt x="332187" y="446841"/>
                </a:lnTo>
                <a:lnTo>
                  <a:pt x="302882" y="423385"/>
                </a:lnTo>
                <a:lnTo>
                  <a:pt x="270347" y="401433"/>
                </a:lnTo>
                <a:lnTo>
                  <a:pt x="234453" y="381483"/>
                </a:lnTo>
                <a:lnTo>
                  <a:pt x="195068" y="364038"/>
                </a:lnTo>
                <a:lnTo>
                  <a:pt x="152061" y="349597"/>
                </a:lnTo>
                <a:lnTo>
                  <a:pt x="105302" y="338663"/>
                </a:lnTo>
                <a:lnTo>
                  <a:pt x="54658" y="331735"/>
                </a:lnTo>
                <a:lnTo>
                  <a:pt x="0" y="329314"/>
                </a:lnTo>
                <a:lnTo>
                  <a:pt x="0" y="396751"/>
                </a:lnTo>
                <a:lnTo>
                  <a:pt x="54658" y="399146"/>
                </a:lnTo>
                <a:lnTo>
                  <a:pt x="105302" y="406000"/>
                </a:lnTo>
                <a:lnTo>
                  <a:pt x="152061" y="416818"/>
                </a:lnTo>
                <a:lnTo>
                  <a:pt x="195068" y="431105"/>
                </a:lnTo>
                <a:lnTo>
                  <a:pt x="234453" y="448365"/>
                </a:lnTo>
                <a:lnTo>
                  <a:pt x="270347" y="468102"/>
                </a:lnTo>
                <a:lnTo>
                  <a:pt x="302882" y="489821"/>
                </a:lnTo>
                <a:lnTo>
                  <a:pt x="332187" y="513026"/>
                </a:lnTo>
                <a:lnTo>
                  <a:pt x="358396" y="537222"/>
                </a:lnTo>
                <a:lnTo>
                  <a:pt x="381638" y="561914"/>
                </a:lnTo>
                <a:lnTo>
                  <a:pt x="402044" y="586606"/>
                </a:lnTo>
                <a:lnTo>
                  <a:pt x="419746" y="610803"/>
                </a:lnTo>
                <a:lnTo>
                  <a:pt x="434874" y="634008"/>
                </a:lnTo>
                <a:lnTo>
                  <a:pt x="447560" y="655727"/>
                </a:lnTo>
                <a:lnTo>
                  <a:pt x="457935" y="675464"/>
                </a:lnTo>
                <a:lnTo>
                  <a:pt x="466130" y="692724"/>
                </a:lnTo>
                <a:lnTo>
                  <a:pt x="472275" y="707011"/>
                </a:lnTo>
                <a:lnTo>
                  <a:pt x="478943" y="724683"/>
                </a:lnTo>
                <a:lnTo>
                  <a:pt x="480512" y="724683"/>
                </a:lnTo>
                <a:lnTo>
                  <a:pt x="501569" y="675464"/>
                </a:lnTo>
                <a:lnTo>
                  <a:pt x="524717" y="634008"/>
                </a:lnTo>
                <a:lnTo>
                  <a:pt x="557701" y="586606"/>
                </a:lnTo>
                <a:lnTo>
                  <a:pt x="601590" y="537222"/>
                </a:lnTo>
                <a:lnTo>
                  <a:pt x="657449" y="489821"/>
                </a:lnTo>
                <a:lnTo>
                  <a:pt x="690202" y="468102"/>
                </a:lnTo>
                <a:lnTo>
                  <a:pt x="726347" y="448365"/>
                </a:lnTo>
                <a:lnTo>
                  <a:pt x="766020" y="431105"/>
                </a:lnTo>
                <a:lnTo>
                  <a:pt x="809352" y="416818"/>
                </a:lnTo>
                <a:lnTo>
                  <a:pt x="856478" y="406000"/>
                </a:lnTo>
                <a:lnTo>
                  <a:pt x="907531" y="399146"/>
                </a:lnTo>
                <a:lnTo>
                  <a:pt x="962645" y="396751"/>
                </a:lnTo>
                <a:lnTo>
                  <a:pt x="9419969" y="396751"/>
                </a:lnTo>
                <a:lnTo>
                  <a:pt x="9475087" y="394356"/>
                </a:lnTo>
                <a:lnTo>
                  <a:pt x="9526191" y="387502"/>
                </a:lnTo>
                <a:lnTo>
                  <a:pt x="9573409" y="376684"/>
                </a:lnTo>
                <a:lnTo>
                  <a:pt x="9616868" y="362397"/>
                </a:lnTo>
                <a:lnTo>
                  <a:pt x="9656698" y="345137"/>
                </a:lnTo>
                <a:lnTo>
                  <a:pt x="9693028" y="325400"/>
                </a:lnTo>
                <a:lnTo>
                  <a:pt x="9725985" y="303681"/>
                </a:lnTo>
                <a:lnTo>
                  <a:pt x="9755698" y="280476"/>
                </a:lnTo>
                <a:lnTo>
                  <a:pt x="9782295" y="256279"/>
                </a:lnTo>
                <a:lnTo>
                  <a:pt x="9805906" y="231587"/>
                </a:lnTo>
                <a:lnTo>
                  <a:pt x="9826658" y="206895"/>
                </a:lnTo>
                <a:lnTo>
                  <a:pt x="9844680" y="182699"/>
                </a:lnTo>
                <a:lnTo>
                  <a:pt x="9860101" y="159494"/>
                </a:lnTo>
                <a:lnTo>
                  <a:pt x="9873048" y="137775"/>
                </a:lnTo>
                <a:lnTo>
                  <a:pt x="9883651" y="118038"/>
                </a:lnTo>
                <a:lnTo>
                  <a:pt x="9892039" y="100778"/>
                </a:lnTo>
                <a:lnTo>
                  <a:pt x="9898338" y="86491"/>
                </a:lnTo>
                <a:lnTo>
                  <a:pt x="9905189" y="68819"/>
                </a:lnTo>
                <a:lnTo>
                  <a:pt x="9905998" y="66424"/>
                </a:lnTo>
                <a:lnTo>
                  <a:pt x="9905998" y="0"/>
                </a:lnTo>
                <a:lnTo>
                  <a:pt x="9905189" y="1382"/>
                </a:lnTo>
                <a:lnTo>
                  <a:pt x="9902679" y="8236"/>
                </a:lnTo>
                <a:lnTo>
                  <a:pt x="9898338" y="19054"/>
                </a:lnTo>
                <a:lnTo>
                  <a:pt x="9873048" y="70338"/>
                </a:lnTo>
                <a:lnTo>
                  <a:pt x="9844680" y="115262"/>
                </a:lnTo>
                <a:lnTo>
                  <a:pt x="9805906" y="164150"/>
                </a:lnTo>
                <a:lnTo>
                  <a:pt x="9755698" y="213039"/>
                </a:lnTo>
                <a:lnTo>
                  <a:pt x="9693028" y="257963"/>
                </a:lnTo>
                <a:lnTo>
                  <a:pt x="9656698" y="277700"/>
                </a:lnTo>
                <a:lnTo>
                  <a:pt x="9616868" y="294960"/>
                </a:lnTo>
                <a:lnTo>
                  <a:pt x="9573409" y="309247"/>
                </a:lnTo>
                <a:lnTo>
                  <a:pt x="9526191" y="320065"/>
                </a:lnTo>
                <a:lnTo>
                  <a:pt x="9475087" y="326919"/>
                </a:lnTo>
                <a:lnTo>
                  <a:pt x="9419969" y="329314"/>
                </a:lnTo>
                <a:lnTo>
                  <a:pt x="962645" y="329314"/>
                </a:lnTo>
                <a:lnTo>
                  <a:pt x="907531" y="331735"/>
                </a:lnTo>
                <a:lnTo>
                  <a:pt x="856478" y="338663"/>
                </a:lnTo>
                <a:lnTo>
                  <a:pt x="809352" y="349597"/>
                </a:lnTo>
                <a:lnTo>
                  <a:pt x="766020" y="364038"/>
                </a:lnTo>
                <a:lnTo>
                  <a:pt x="726347" y="381483"/>
                </a:lnTo>
                <a:lnTo>
                  <a:pt x="690202" y="401433"/>
                </a:lnTo>
                <a:lnTo>
                  <a:pt x="657449" y="423385"/>
                </a:lnTo>
                <a:lnTo>
                  <a:pt x="627956" y="446841"/>
                </a:lnTo>
                <a:lnTo>
                  <a:pt x="601590" y="471298"/>
                </a:lnTo>
                <a:lnTo>
                  <a:pt x="578216" y="496255"/>
                </a:lnTo>
                <a:lnTo>
                  <a:pt x="557701" y="521213"/>
                </a:lnTo>
                <a:lnTo>
                  <a:pt x="539913" y="545670"/>
                </a:lnTo>
                <a:lnTo>
                  <a:pt x="524717" y="569125"/>
                </a:lnTo>
                <a:lnTo>
                  <a:pt x="511980" y="591078"/>
                </a:lnTo>
                <a:lnTo>
                  <a:pt x="501569" y="611028"/>
                </a:lnTo>
                <a:lnTo>
                  <a:pt x="493350" y="628473"/>
                </a:lnTo>
                <a:lnTo>
                  <a:pt x="487190" y="642914"/>
                </a:lnTo>
                <a:lnTo>
                  <a:pt x="480512" y="660776"/>
                </a:lnTo>
                <a:lnTo>
                  <a:pt x="478943" y="660776"/>
                </a:lnTo>
                <a:lnTo>
                  <a:pt x="476503" y="653848"/>
                </a:lnTo>
                <a:lnTo>
                  <a:pt x="472275" y="642914"/>
                </a:lnTo>
                <a:lnTo>
                  <a:pt x="466130" y="628473"/>
                </a:lnTo>
                <a:lnTo>
                  <a:pt x="457935" y="611028"/>
                </a:lnTo>
                <a:close/>
              </a:path>
            </a:pathLst>
          </a:custGeom>
          <a:solidFill>
            <a:srgbClr val="0097C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" y="6362700"/>
            <a:ext cx="9905998" cy="0"/>
          </a:xfrm>
          <a:custGeom>
            <a:avLst/>
            <a:gdLst/>
            <a:ahLst/>
            <a:cxnLst/>
            <a:rect l="l" t="t" r="r" b="b"/>
            <a:pathLst>
              <a:path w="9905998">
                <a:moveTo>
                  <a:pt x="9905998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0097C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0" y="0"/>
            <a:ext cx="9906000" cy="6362700"/>
          </a:xfrm>
          <a:custGeom>
            <a:avLst/>
            <a:gdLst/>
            <a:ahLst/>
            <a:cxnLst/>
            <a:rect l="l" t="t" r="r" b="b"/>
            <a:pathLst>
              <a:path w="9906000" h="6362700">
                <a:moveTo>
                  <a:pt x="9906000" y="0"/>
                </a:moveTo>
                <a:lnTo>
                  <a:pt x="0" y="0"/>
                </a:lnTo>
                <a:lnTo>
                  <a:pt x="0" y="6362700"/>
                </a:lnTo>
                <a:lnTo>
                  <a:pt x="9906000" y="6362700"/>
                </a:lnTo>
                <a:lnTo>
                  <a:pt x="9906000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0" y="0"/>
            <a:ext cx="9906000" cy="1128776"/>
          </a:xfrm>
          <a:custGeom>
            <a:avLst/>
            <a:gdLst/>
            <a:ahLst/>
            <a:cxnLst/>
            <a:rect l="l" t="t" r="r" b="b"/>
            <a:pathLst>
              <a:path w="9906000" h="1128776">
                <a:moveTo>
                  <a:pt x="0" y="0"/>
                </a:moveTo>
                <a:lnTo>
                  <a:pt x="0" y="801877"/>
                </a:lnTo>
                <a:lnTo>
                  <a:pt x="44018" y="809048"/>
                </a:lnTo>
                <a:lnTo>
                  <a:pt x="84978" y="817151"/>
                </a:lnTo>
                <a:lnTo>
                  <a:pt x="123033" y="826194"/>
                </a:lnTo>
                <a:lnTo>
                  <a:pt x="158341" y="836180"/>
                </a:lnTo>
                <a:lnTo>
                  <a:pt x="191055" y="847115"/>
                </a:lnTo>
                <a:lnTo>
                  <a:pt x="221332" y="859006"/>
                </a:lnTo>
                <a:lnTo>
                  <a:pt x="249326" y="871857"/>
                </a:lnTo>
                <a:lnTo>
                  <a:pt x="275193" y="885673"/>
                </a:lnTo>
                <a:lnTo>
                  <a:pt x="299089" y="900461"/>
                </a:lnTo>
                <a:lnTo>
                  <a:pt x="321168" y="916225"/>
                </a:lnTo>
                <a:lnTo>
                  <a:pt x="341587" y="932971"/>
                </a:lnTo>
                <a:lnTo>
                  <a:pt x="360500" y="950705"/>
                </a:lnTo>
                <a:lnTo>
                  <a:pt x="378063" y="969432"/>
                </a:lnTo>
                <a:lnTo>
                  <a:pt x="394431" y="989157"/>
                </a:lnTo>
                <a:lnTo>
                  <a:pt x="409760" y="1009886"/>
                </a:lnTo>
                <a:lnTo>
                  <a:pt x="424204" y="1031624"/>
                </a:lnTo>
                <a:lnTo>
                  <a:pt x="437920" y="1054376"/>
                </a:lnTo>
                <a:lnTo>
                  <a:pt x="451063" y="1078149"/>
                </a:lnTo>
                <a:lnTo>
                  <a:pt x="463787" y="1102947"/>
                </a:lnTo>
                <a:lnTo>
                  <a:pt x="476250" y="1128776"/>
                </a:lnTo>
                <a:lnTo>
                  <a:pt x="492137" y="1105914"/>
                </a:lnTo>
                <a:lnTo>
                  <a:pt x="507125" y="1083119"/>
                </a:lnTo>
                <a:lnTo>
                  <a:pt x="521491" y="1060491"/>
                </a:lnTo>
                <a:lnTo>
                  <a:pt x="535515" y="1038132"/>
                </a:lnTo>
                <a:lnTo>
                  <a:pt x="549474" y="1016144"/>
                </a:lnTo>
                <a:lnTo>
                  <a:pt x="578314" y="973690"/>
                </a:lnTo>
                <a:lnTo>
                  <a:pt x="610240" y="933941"/>
                </a:lnTo>
                <a:lnTo>
                  <a:pt x="647482" y="897713"/>
                </a:lnTo>
                <a:lnTo>
                  <a:pt x="692267" y="865821"/>
                </a:lnTo>
                <a:lnTo>
                  <a:pt x="746824" y="839079"/>
                </a:lnTo>
                <a:lnTo>
                  <a:pt x="813383" y="818301"/>
                </a:lnTo>
                <a:lnTo>
                  <a:pt x="851860" y="810403"/>
                </a:lnTo>
                <a:lnTo>
                  <a:pt x="894172" y="804302"/>
                </a:lnTo>
                <a:lnTo>
                  <a:pt x="940600" y="800100"/>
                </a:lnTo>
                <a:lnTo>
                  <a:pt x="9467850" y="800100"/>
                </a:lnTo>
                <a:lnTo>
                  <a:pt x="9502265" y="799084"/>
                </a:lnTo>
                <a:lnTo>
                  <a:pt x="9535266" y="795633"/>
                </a:lnTo>
                <a:lnTo>
                  <a:pt x="9566869" y="789889"/>
                </a:lnTo>
                <a:lnTo>
                  <a:pt x="9597091" y="781988"/>
                </a:lnTo>
                <a:lnTo>
                  <a:pt x="9625947" y="772072"/>
                </a:lnTo>
                <a:lnTo>
                  <a:pt x="9653453" y="760280"/>
                </a:lnTo>
                <a:lnTo>
                  <a:pt x="9679627" y="746750"/>
                </a:lnTo>
                <a:lnTo>
                  <a:pt x="9704484" y="731623"/>
                </a:lnTo>
                <a:lnTo>
                  <a:pt x="9728041" y="715038"/>
                </a:lnTo>
                <a:lnTo>
                  <a:pt x="9750313" y="697134"/>
                </a:lnTo>
                <a:lnTo>
                  <a:pt x="9771318" y="678051"/>
                </a:lnTo>
                <a:lnTo>
                  <a:pt x="9791072" y="657929"/>
                </a:lnTo>
                <a:lnTo>
                  <a:pt x="9809590" y="636906"/>
                </a:lnTo>
                <a:lnTo>
                  <a:pt x="9826889" y="615122"/>
                </a:lnTo>
                <a:lnTo>
                  <a:pt x="9842986" y="592716"/>
                </a:lnTo>
                <a:lnTo>
                  <a:pt x="9857896" y="569829"/>
                </a:lnTo>
                <a:lnTo>
                  <a:pt x="9871636" y="546599"/>
                </a:lnTo>
                <a:lnTo>
                  <a:pt x="9895672" y="499670"/>
                </a:lnTo>
                <a:lnTo>
                  <a:pt x="9906000" y="476250"/>
                </a:lnTo>
                <a:lnTo>
                  <a:pt x="9906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" y="438908"/>
            <a:ext cx="9905998" cy="724683"/>
          </a:xfrm>
          <a:custGeom>
            <a:avLst/>
            <a:gdLst/>
            <a:ahLst/>
            <a:cxnLst/>
            <a:rect l="l" t="t" r="r" b="b"/>
            <a:pathLst>
              <a:path w="9905998" h="724683">
                <a:moveTo>
                  <a:pt x="457935" y="611028"/>
                </a:moveTo>
                <a:lnTo>
                  <a:pt x="447560" y="591078"/>
                </a:lnTo>
                <a:lnTo>
                  <a:pt x="434874" y="569125"/>
                </a:lnTo>
                <a:lnTo>
                  <a:pt x="419746" y="545670"/>
                </a:lnTo>
                <a:lnTo>
                  <a:pt x="402044" y="521213"/>
                </a:lnTo>
                <a:lnTo>
                  <a:pt x="381638" y="496255"/>
                </a:lnTo>
                <a:lnTo>
                  <a:pt x="358396" y="471298"/>
                </a:lnTo>
                <a:lnTo>
                  <a:pt x="332187" y="446841"/>
                </a:lnTo>
                <a:lnTo>
                  <a:pt x="302882" y="423385"/>
                </a:lnTo>
                <a:lnTo>
                  <a:pt x="270347" y="401433"/>
                </a:lnTo>
                <a:lnTo>
                  <a:pt x="234453" y="381483"/>
                </a:lnTo>
                <a:lnTo>
                  <a:pt x="195068" y="364038"/>
                </a:lnTo>
                <a:lnTo>
                  <a:pt x="152061" y="349597"/>
                </a:lnTo>
                <a:lnTo>
                  <a:pt x="105302" y="338663"/>
                </a:lnTo>
                <a:lnTo>
                  <a:pt x="54658" y="331735"/>
                </a:lnTo>
                <a:lnTo>
                  <a:pt x="0" y="329314"/>
                </a:lnTo>
                <a:lnTo>
                  <a:pt x="0" y="396751"/>
                </a:lnTo>
                <a:lnTo>
                  <a:pt x="54658" y="399146"/>
                </a:lnTo>
                <a:lnTo>
                  <a:pt x="105302" y="406000"/>
                </a:lnTo>
                <a:lnTo>
                  <a:pt x="152061" y="416818"/>
                </a:lnTo>
                <a:lnTo>
                  <a:pt x="195068" y="431105"/>
                </a:lnTo>
                <a:lnTo>
                  <a:pt x="234453" y="448365"/>
                </a:lnTo>
                <a:lnTo>
                  <a:pt x="270347" y="468102"/>
                </a:lnTo>
                <a:lnTo>
                  <a:pt x="302882" y="489821"/>
                </a:lnTo>
                <a:lnTo>
                  <a:pt x="332187" y="513026"/>
                </a:lnTo>
                <a:lnTo>
                  <a:pt x="358396" y="537222"/>
                </a:lnTo>
                <a:lnTo>
                  <a:pt x="381638" y="561914"/>
                </a:lnTo>
                <a:lnTo>
                  <a:pt x="402044" y="586606"/>
                </a:lnTo>
                <a:lnTo>
                  <a:pt x="419746" y="610803"/>
                </a:lnTo>
                <a:lnTo>
                  <a:pt x="434874" y="634008"/>
                </a:lnTo>
                <a:lnTo>
                  <a:pt x="447560" y="655727"/>
                </a:lnTo>
                <a:lnTo>
                  <a:pt x="457935" y="675464"/>
                </a:lnTo>
                <a:lnTo>
                  <a:pt x="466130" y="692724"/>
                </a:lnTo>
                <a:lnTo>
                  <a:pt x="472275" y="707011"/>
                </a:lnTo>
                <a:lnTo>
                  <a:pt x="478943" y="724683"/>
                </a:lnTo>
                <a:lnTo>
                  <a:pt x="480512" y="724683"/>
                </a:lnTo>
                <a:lnTo>
                  <a:pt x="501569" y="675464"/>
                </a:lnTo>
                <a:lnTo>
                  <a:pt x="524717" y="634008"/>
                </a:lnTo>
                <a:lnTo>
                  <a:pt x="557701" y="586606"/>
                </a:lnTo>
                <a:lnTo>
                  <a:pt x="601590" y="537222"/>
                </a:lnTo>
                <a:lnTo>
                  <a:pt x="657449" y="489821"/>
                </a:lnTo>
                <a:lnTo>
                  <a:pt x="690202" y="468102"/>
                </a:lnTo>
                <a:lnTo>
                  <a:pt x="726347" y="448365"/>
                </a:lnTo>
                <a:lnTo>
                  <a:pt x="766020" y="431105"/>
                </a:lnTo>
                <a:lnTo>
                  <a:pt x="809352" y="416818"/>
                </a:lnTo>
                <a:lnTo>
                  <a:pt x="856478" y="406000"/>
                </a:lnTo>
                <a:lnTo>
                  <a:pt x="907531" y="399146"/>
                </a:lnTo>
                <a:lnTo>
                  <a:pt x="962645" y="396751"/>
                </a:lnTo>
                <a:lnTo>
                  <a:pt x="9419969" y="396751"/>
                </a:lnTo>
                <a:lnTo>
                  <a:pt x="9475087" y="394356"/>
                </a:lnTo>
                <a:lnTo>
                  <a:pt x="9526191" y="387502"/>
                </a:lnTo>
                <a:lnTo>
                  <a:pt x="9573409" y="376684"/>
                </a:lnTo>
                <a:lnTo>
                  <a:pt x="9616868" y="362397"/>
                </a:lnTo>
                <a:lnTo>
                  <a:pt x="9656698" y="345137"/>
                </a:lnTo>
                <a:lnTo>
                  <a:pt x="9693028" y="325400"/>
                </a:lnTo>
                <a:lnTo>
                  <a:pt x="9725985" y="303681"/>
                </a:lnTo>
                <a:lnTo>
                  <a:pt x="9755698" y="280476"/>
                </a:lnTo>
                <a:lnTo>
                  <a:pt x="9782295" y="256279"/>
                </a:lnTo>
                <a:lnTo>
                  <a:pt x="9805906" y="231587"/>
                </a:lnTo>
                <a:lnTo>
                  <a:pt x="9826658" y="206895"/>
                </a:lnTo>
                <a:lnTo>
                  <a:pt x="9844680" y="182699"/>
                </a:lnTo>
                <a:lnTo>
                  <a:pt x="9860101" y="159494"/>
                </a:lnTo>
                <a:lnTo>
                  <a:pt x="9873048" y="137775"/>
                </a:lnTo>
                <a:lnTo>
                  <a:pt x="9883651" y="118038"/>
                </a:lnTo>
                <a:lnTo>
                  <a:pt x="9892039" y="100778"/>
                </a:lnTo>
                <a:lnTo>
                  <a:pt x="9898338" y="86491"/>
                </a:lnTo>
                <a:lnTo>
                  <a:pt x="9905189" y="68819"/>
                </a:lnTo>
                <a:lnTo>
                  <a:pt x="9905998" y="66424"/>
                </a:lnTo>
                <a:lnTo>
                  <a:pt x="9905998" y="0"/>
                </a:lnTo>
                <a:lnTo>
                  <a:pt x="9905189" y="1382"/>
                </a:lnTo>
                <a:lnTo>
                  <a:pt x="9902679" y="8236"/>
                </a:lnTo>
                <a:lnTo>
                  <a:pt x="9898338" y="19054"/>
                </a:lnTo>
                <a:lnTo>
                  <a:pt x="9873048" y="70338"/>
                </a:lnTo>
                <a:lnTo>
                  <a:pt x="9844680" y="115262"/>
                </a:lnTo>
                <a:lnTo>
                  <a:pt x="9805906" y="164150"/>
                </a:lnTo>
                <a:lnTo>
                  <a:pt x="9755698" y="213039"/>
                </a:lnTo>
                <a:lnTo>
                  <a:pt x="9693028" y="257963"/>
                </a:lnTo>
                <a:lnTo>
                  <a:pt x="9656698" y="277700"/>
                </a:lnTo>
                <a:lnTo>
                  <a:pt x="9616868" y="294960"/>
                </a:lnTo>
                <a:lnTo>
                  <a:pt x="9573409" y="309247"/>
                </a:lnTo>
                <a:lnTo>
                  <a:pt x="9526191" y="320065"/>
                </a:lnTo>
                <a:lnTo>
                  <a:pt x="9475087" y="326919"/>
                </a:lnTo>
                <a:lnTo>
                  <a:pt x="9419969" y="329314"/>
                </a:lnTo>
                <a:lnTo>
                  <a:pt x="962645" y="329314"/>
                </a:lnTo>
                <a:lnTo>
                  <a:pt x="907531" y="331735"/>
                </a:lnTo>
                <a:lnTo>
                  <a:pt x="856478" y="338663"/>
                </a:lnTo>
                <a:lnTo>
                  <a:pt x="809352" y="349597"/>
                </a:lnTo>
                <a:lnTo>
                  <a:pt x="766020" y="364038"/>
                </a:lnTo>
                <a:lnTo>
                  <a:pt x="726347" y="381483"/>
                </a:lnTo>
                <a:lnTo>
                  <a:pt x="690202" y="401433"/>
                </a:lnTo>
                <a:lnTo>
                  <a:pt x="657449" y="423385"/>
                </a:lnTo>
                <a:lnTo>
                  <a:pt x="627956" y="446841"/>
                </a:lnTo>
                <a:lnTo>
                  <a:pt x="601590" y="471298"/>
                </a:lnTo>
                <a:lnTo>
                  <a:pt x="578216" y="496255"/>
                </a:lnTo>
                <a:lnTo>
                  <a:pt x="557701" y="521213"/>
                </a:lnTo>
                <a:lnTo>
                  <a:pt x="539913" y="545670"/>
                </a:lnTo>
                <a:lnTo>
                  <a:pt x="524717" y="569125"/>
                </a:lnTo>
                <a:lnTo>
                  <a:pt x="511980" y="591078"/>
                </a:lnTo>
                <a:lnTo>
                  <a:pt x="501569" y="611028"/>
                </a:lnTo>
                <a:lnTo>
                  <a:pt x="493350" y="628473"/>
                </a:lnTo>
                <a:lnTo>
                  <a:pt x="487190" y="642914"/>
                </a:lnTo>
                <a:lnTo>
                  <a:pt x="480512" y="660776"/>
                </a:lnTo>
                <a:lnTo>
                  <a:pt x="478943" y="660776"/>
                </a:lnTo>
                <a:lnTo>
                  <a:pt x="476503" y="653848"/>
                </a:lnTo>
                <a:lnTo>
                  <a:pt x="472275" y="642914"/>
                </a:lnTo>
                <a:lnTo>
                  <a:pt x="466130" y="628473"/>
                </a:lnTo>
                <a:lnTo>
                  <a:pt x="457935" y="61102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" y="6362700"/>
            <a:ext cx="9905998" cy="0"/>
          </a:xfrm>
          <a:custGeom>
            <a:avLst/>
            <a:gdLst/>
            <a:ahLst/>
            <a:cxnLst/>
            <a:rect l="l" t="t" r="r" b="b"/>
            <a:pathLst>
              <a:path w="9905998">
                <a:moveTo>
                  <a:pt x="9905998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0097C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0" y="409956"/>
            <a:ext cx="9906000" cy="8351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5720" y="605028"/>
            <a:ext cx="106680" cy="1066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" y="438908"/>
            <a:ext cx="9905998" cy="724683"/>
          </a:xfrm>
          <a:custGeom>
            <a:avLst/>
            <a:gdLst/>
            <a:ahLst/>
            <a:cxnLst/>
            <a:rect l="l" t="t" r="r" b="b"/>
            <a:pathLst>
              <a:path w="9905998" h="724683">
                <a:moveTo>
                  <a:pt x="457935" y="611028"/>
                </a:moveTo>
                <a:lnTo>
                  <a:pt x="447560" y="591078"/>
                </a:lnTo>
                <a:lnTo>
                  <a:pt x="434874" y="569125"/>
                </a:lnTo>
                <a:lnTo>
                  <a:pt x="419746" y="545670"/>
                </a:lnTo>
                <a:lnTo>
                  <a:pt x="402044" y="521213"/>
                </a:lnTo>
                <a:lnTo>
                  <a:pt x="381638" y="496255"/>
                </a:lnTo>
                <a:lnTo>
                  <a:pt x="358396" y="471298"/>
                </a:lnTo>
                <a:lnTo>
                  <a:pt x="332187" y="446841"/>
                </a:lnTo>
                <a:lnTo>
                  <a:pt x="302882" y="423385"/>
                </a:lnTo>
                <a:lnTo>
                  <a:pt x="270347" y="401433"/>
                </a:lnTo>
                <a:lnTo>
                  <a:pt x="234453" y="381483"/>
                </a:lnTo>
                <a:lnTo>
                  <a:pt x="195068" y="364038"/>
                </a:lnTo>
                <a:lnTo>
                  <a:pt x="152061" y="349597"/>
                </a:lnTo>
                <a:lnTo>
                  <a:pt x="105302" y="338663"/>
                </a:lnTo>
                <a:lnTo>
                  <a:pt x="54658" y="331735"/>
                </a:lnTo>
                <a:lnTo>
                  <a:pt x="0" y="329314"/>
                </a:lnTo>
                <a:lnTo>
                  <a:pt x="0" y="396751"/>
                </a:lnTo>
                <a:lnTo>
                  <a:pt x="54658" y="399146"/>
                </a:lnTo>
                <a:lnTo>
                  <a:pt x="105302" y="406000"/>
                </a:lnTo>
                <a:lnTo>
                  <a:pt x="152061" y="416818"/>
                </a:lnTo>
                <a:lnTo>
                  <a:pt x="195068" y="431105"/>
                </a:lnTo>
                <a:lnTo>
                  <a:pt x="234453" y="448365"/>
                </a:lnTo>
                <a:lnTo>
                  <a:pt x="270347" y="468102"/>
                </a:lnTo>
                <a:lnTo>
                  <a:pt x="302882" y="489821"/>
                </a:lnTo>
                <a:lnTo>
                  <a:pt x="332187" y="513026"/>
                </a:lnTo>
                <a:lnTo>
                  <a:pt x="358396" y="537222"/>
                </a:lnTo>
                <a:lnTo>
                  <a:pt x="381638" y="561914"/>
                </a:lnTo>
                <a:lnTo>
                  <a:pt x="402044" y="586606"/>
                </a:lnTo>
                <a:lnTo>
                  <a:pt x="419746" y="610803"/>
                </a:lnTo>
                <a:lnTo>
                  <a:pt x="434874" y="634008"/>
                </a:lnTo>
                <a:lnTo>
                  <a:pt x="447560" y="655727"/>
                </a:lnTo>
                <a:lnTo>
                  <a:pt x="457935" y="675464"/>
                </a:lnTo>
                <a:lnTo>
                  <a:pt x="466130" y="692724"/>
                </a:lnTo>
                <a:lnTo>
                  <a:pt x="472275" y="707011"/>
                </a:lnTo>
                <a:lnTo>
                  <a:pt x="478943" y="724683"/>
                </a:lnTo>
                <a:lnTo>
                  <a:pt x="480512" y="724683"/>
                </a:lnTo>
                <a:lnTo>
                  <a:pt x="501569" y="675464"/>
                </a:lnTo>
                <a:lnTo>
                  <a:pt x="524717" y="634008"/>
                </a:lnTo>
                <a:lnTo>
                  <a:pt x="557701" y="586606"/>
                </a:lnTo>
                <a:lnTo>
                  <a:pt x="601590" y="537222"/>
                </a:lnTo>
                <a:lnTo>
                  <a:pt x="657449" y="489821"/>
                </a:lnTo>
                <a:lnTo>
                  <a:pt x="690202" y="468102"/>
                </a:lnTo>
                <a:lnTo>
                  <a:pt x="726347" y="448365"/>
                </a:lnTo>
                <a:lnTo>
                  <a:pt x="766020" y="431105"/>
                </a:lnTo>
                <a:lnTo>
                  <a:pt x="809352" y="416818"/>
                </a:lnTo>
                <a:lnTo>
                  <a:pt x="856478" y="406000"/>
                </a:lnTo>
                <a:lnTo>
                  <a:pt x="907531" y="399146"/>
                </a:lnTo>
                <a:lnTo>
                  <a:pt x="962645" y="396751"/>
                </a:lnTo>
                <a:lnTo>
                  <a:pt x="9419969" y="396751"/>
                </a:lnTo>
                <a:lnTo>
                  <a:pt x="9475087" y="394356"/>
                </a:lnTo>
                <a:lnTo>
                  <a:pt x="9526191" y="387502"/>
                </a:lnTo>
                <a:lnTo>
                  <a:pt x="9573409" y="376684"/>
                </a:lnTo>
                <a:lnTo>
                  <a:pt x="9616868" y="362397"/>
                </a:lnTo>
                <a:lnTo>
                  <a:pt x="9656698" y="345137"/>
                </a:lnTo>
                <a:lnTo>
                  <a:pt x="9693028" y="325400"/>
                </a:lnTo>
                <a:lnTo>
                  <a:pt x="9725985" y="303681"/>
                </a:lnTo>
                <a:lnTo>
                  <a:pt x="9755698" y="280476"/>
                </a:lnTo>
                <a:lnTo>
                  <a:pt x="9782295" y="256279"/>
                </a:lnTo>
                <a:lnTo>
                  <a:pt x="9805906" y="231587"/>
                </a:lnTo>
                <a:lnTo>
                  <a:pt x="9826658" y="206895"/>
                </a:lnTo>
                <a:lnTo>
                  <a:pt x="9844680" y="182699"/>
                </a:lnTo>
                <a:lnTo>
                  <a:pt x="9860101" y="159494"/>
                </a:lnTo>
                <a:lnTo>
                  <a:pt x="9873048" y="137775"/>
                </a:lnTo>
                <a:lnTo>
                  <a:pt x="9883651" y="118038"/>
                </a:lnTo>
                <a:lnTo>
                  <a:pt x="9892039" y="100778"/>
                </a:lnTo>
                <a:lnTo>
                  <a:pt x="9898338" y="86491"/>
                </a:lnTo>
                <a:lnTo>
                  <a:pt x="9905189" y="68819"/>
                </a:lnTo>
                <a:lnTo>
                  <a:pt x="9905998" y="66424"/>
                </a:lnTo>
                <a:lnTo>
                  <a:pt x="9905998" y="0"/>
                </a:lnTo>
                <a:lnTo>
                  <a:pt x="9905189" y="1382"/>
                </a:lnTo>
                <a:lnTo>
                  <a:pt x="9902679" y="8236"/>
                </a:lnTo>
                <a:lnTo>
                  <a:pt x="9898338" y="19054"/>
                </a:lnTo>
                <a:lnTo>
                  <a:pt x="9873048" y="70338"/>
                </a:lnTo>
                <a:lnTo>
                  <a:pt x="9844680" y="115262"/>
                </a:lnTo>
                <a:lnTo>
                  <a:pt x="9805906" y="164150"/>
                </a:lnTo>
                <a:lnTo>
                  <a:pt x="9755698" y="213039"/>
                </a:lnTo>
                <a:lnTo>
                  <a:pt x="9693028" y="257963"/>
                </a:lnTo>
                <a:lnTo>
                  <a:pt x="9656698" y="277700"/>
                </a:lnTo>
                <a:lnTo>
                  <a:pt x="9616868" y="294960"/>
                </a:lnTo>
                <a:lnTo>
                  <a:pt x="9573409" y="309247"/>
                </a:lnTo>
                <a:lnTo>
                  <a:pt x="9526191" y="320065"/>
                </a:lnTo>
                <a:lnTo>
                  <a:pt x="9475087" y="326919"/>
                </a:lnTo>
                <a:lnTo>
                  <a:pt x="9419969" y="329314"/>
                </a:lnTo>
                <a:lnTo>
                  <a:pt x="962645" y="329314"/>
                </a:lnTo>
                <a:lnTo>
                  <a:pt x="907531" y="331735"/>
                </a:lnTo>
                <a:lnTo>
                  <a:pt x="856478" y="338663"/>
                </a:lnTo>
                <a:lnTo>
                  <a:pt x="809352" y="349597"/>
                </a:lnTo>
                <a:lnTo>
                  <a:pt x="766020" y="364038"/>
                </a:lnTo>
                <a:lnTo>
                  <a:pt x="726347" y="381483"/>
                </a:lnTo>
                <a:lnTo>
                  <a:pt x="690202" y="401433"/>
                </a:lnTo>
                <a:lnTo>
                  <a:pt x="657449" y="423385"/>
                </a:lnTo>
                <a:lnTo>
                  <a:pt x="627956" y="446841"/>
                </a:lnTo>
                <a:lnTo>
                  <a:pt x="601590" y="471298"/>
                </a:lnTo>
                <a:lnTo>
                  <a:pt x="578216" y="496255"/>
                </a:lnTo>
                <a:lnTo>
                  <a:pt x="557701" y="521213"/>
                </a:lnTo>
                <a:lnTo>
                  <a:pt x="539913" y="545670"/>
                </a:lnTo>
                <a:lnTo>
                  <a:pt x="524717" y="569125"/>
                </a:lnTo>
                <a:lnTo>
                  <a:pt x="511980" y="591078"/>
                </a:lnTo>
                <a:lnTo>
                  <a:pt x="501569" y="611028"/>
                </a:lnTo>
                <a:lnTo>
                  <a:pt x="493350" y="628473"/>
                </a:lnTo>
                <a:lnTo>
                  <a:pt x="487190" y="642914"/>
                </a:lnTo>
                <a:lnTo>
                  <a:pt x="480512" y="660776"/>
                </a:lnTo>
                <a:lnTo>
                  <a:pt x="478943" y="660776"/>
                </a:lnTo>
                <a:lnTo>
                  <a:pt x="476503" y="653848"/>
                </a:lnTo>
                <a:lnTo>
                  <a:pt x="472275" y="642914"/>
                </a:lnTo>
                <a:lnTo>
                  <a:pt x="466130" y="628473"/>
                </a:lnTo>
                <a:lnTo>
                  <a:pt x="457935" y="611028"/>
                </a:lnTo>
                <a:close/>
              </a:path>
            </a:pathLst>
          </a:custGeom>
          <a:solidFill>
            <a:srgbClr val="0097C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49250" y="6456446"/>
            <a:ext cx="1362456" cy="3157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4437380" y="409604"/>
            <a:ext cx="1210101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60"/>
              </a:lnSpc>
              <a:spcBef>
                <a:spcPts val="128"/>
              </a:spcBef>
            </a:pPr>
            <a:r>
              <a:rPr sz="2400" b="1" spc="0" dirty="0" smtClean="0">
                <a:solidFill>
                  <a:srgbClr val="0097C6"/>
                </a:solidFill>
                <a:latin typeface="Arial Narrow"/>
                <a:cs typeface="Arial Narrow"/>
              </a:rPr>
              <a:t>Summary</a:t>
            </a:r>
            <a:endParaRPr sz="2400">
              <a:latin typeface="Arial Narrow"/>
              <a:cs typeface="Arial Narrow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20116" y="1774555"/>
            <a:ext cx="180140" cy="2799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45"/>
              </a:lnSpc>
              <a:spcBef>
                <a:spcPts val="107"/>
              </a:spcBef>
            </a:pPr>
            <a:r>
              <a:rPr sz="2000" spc="0" dirty="0" smtClean="0">
                <a:solidFill>
                  <a:srgbClr val="0097C6"/>
                </a:solidFill>
                <a:latin typeface="Wingdings"/>
                <a:cs typeface="Wingdings"/>
              </a:rPr>
              <a:t></a:t>
            </a:r>
            <a:endParaRPr sz="2000">
              <a:latin typeface="Wingdings"/>
              <a:cs typeface="Wingding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48716" y="1774460"/>
            <a:ext cx="4836364" cy="2799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50"/>
              </a:lnSpc>
              <a:spcBef>
                <a:spcPts val="107"/>
              </a:spcBef>
            </a:pPr>
            <a:r>
              <a:rPr sz="2000" b="1" spc="0" dirty="0" smtClean="0">
                <a:solidFill>
                  <a:srgbClr val="253046"/>
                </a:solidFill>
                <a:latin typeface="Arial"/>
                <a:cs typeface="Arial"/>
              </a:rPr>
              <a:t>Fas</a:t>
            </a:r>
            <a:r>
              <a:rPr sz="2000" b="1" spc="4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2000" b="1" spc="0" dirty="0" smtClean="0">
                <a:solidFill>
                  <a:srgbClr val="253046"/>
                </a:solidFill>
                <a:latin typeface="Arial"/>
                <a:cs typeface="Arial"/>
              </a:rPr>
              <a:t>Load</a:t>
            </a:r>
            <a:r>
              <a:rPr sz="2000" b="1" spc="-3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2000" b="1" spc="0" dirty="0" smtClean="0">
                <a:solidFill>
                  <a:srgbClr val="253046"/>
                </a:solidFill>
                <a:latin typeface="Arial"/>
                <a:cs typeface="Arial"/>
              </a:rPr>
              <a:t>Fea</a:t>
            </a:r>
            <a:r>
              <a:rPr sz="2000" b="1" spc="4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2000" b="1" spc="0" dirty="0" smtClean="0">
                <a:solidFill>
                  <a:srgbClr val="253046"/>
                </a:solidFill>
                <a:latin typeface="Arial"/>
                <a:cs typeface="Arial"/>
              </a:rPr>
              <a:t>ures</a:t>
            </a:r>
            <a:r>
              <a:rPr sz="2000" b="1" spc="-25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2000" b="1" spc="0" dirty="0" smtClean="0">
                <a:solidFill>
                  <a:srgbClr val="253046"/>
                </a:solidFill>
                <a:latin typeface="Arial"/>
                <a:cs typeface="Arial"/>
              </a:rPr>
              <a:t>and Chara</a:t>
            </a:r>
            <a:r>
              <a:rPr sz="2000" b="1" spc="4" dirty="0" smtClean="0">
                <a:solidFill>
                  <a:srgbClr val="253046"/>
                </a:solidFill>
                <a:latin typeface="Arial"/>
                <a:cs typeface="Arial"/>
              </a:rPr>
              <a:t>c</a:t>
            </a:r>
            <a:r>
              <a:rPr sz="2000" b="1" spc="0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2000" b="1" spc="4" dirty="0" smtClean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sz="2000" b="1" spc="0" dirty="0" smtClean="0">
                <a:solidFill>
                  <a:srgbClr val="253046"/>
                </a:solidFill>
                <a:latin typeface="Arial"/>
                <a:cs typeface="Arial"/>
              </a:rPr>
              <a:t>risti</a:t>
            </a:r>
            <a:r>
              <a:rPr sz="2000" b="1" spc="-14" dirty="0" smtClean="0">
                <a:solidFill>
                  <a:srgbClr val="253046"/>
                </a:solidFill>
                <a:latin typeface="Arial"/>
                <a:cs typeface="Arial"/>
              </a:rPr>
              <a:t>c</a:t>
            </a:r>
            <a:r>
              <a:rPr sz="2000" b="1" spc="0" dirty="0" smtClean="0">
                <a:solidFill>
                  <a:srgbClr val="253046"/>
                </a:solidFill>
                <a:latin typeface="Arial"/>
                <a:cs typeface="Arial"/>
              </a:rPr>
              <a:t>s:</a:t>
            </a:r>
            <a:endParaRPr sz="20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27380" y="2231660"/>
            <a:ext cx="152806" cy="119456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152">
              <a:lnSpc>
                <a:spcPts val="2150"/>
              </a:lnSpc>
              <a:spcBef>
                <a:spcPts val="107"/>
              </a:spcBef>
            </a:pPr>
            <a:r>
              <a:rPr sz="2000" spc="0" dirty="0" smtClean="0">
                <a:solidFill>
                  <a:srgbClr val="253046"/>
                </a:solidFill>
                <a:latin typeface="Arial"/>
                <a:cs typeface="Arial"/>
              </a:rPr>
              <a:t>•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95825"/>
              </a:lnSpc>
              <a:spcBef>
                <a:spcPts val="1194"/>
              </a:spcBef>
            </a:pPr>
            <a:r>
              <a:rPr sz="2000" spc="0" dirty="0" smtClean="0">
                <a:solidFill>
                  <a:srgbClr val="253046"/>
                </a:solidFill>
                <a:latin typeface="Arial"/>
                <a:cs typeface="Arial"/>
              </a:rPr>
              <a:t>•</a:t>
            </a:r>
            <a:endParaRPr sz="2000">
              <a:latin typeface="Arial"/>
              <a:cs typeface="Arial"/>
            </a:endParaRPr>
          </a:p>
          <a:p>
            <a:pPr marL="12700" marR="152">
              <a:lnSpc>
                <a:spcPct val="95825"/>
              </a:lnSpc>
              <a:spcBef>
                <a:spcPts val="1300"/>
              </a:spcBef>
            </a:pPr>
            <a:r>
              <a:rPr sz="2000" spc="0" dirty="0" smtClean="0">
                <a:solidFill>
                  <a:srgbClr val="253046"/>
                </a:solidFill>
                <a:latin typeface="Arial"/>
                <a:cs typeface="Arial"/>
              </a:rPr>
              <a:t>•</a:t>
            </a:r>
            <a:endParaRPr sz="20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87147" y="2231660"/>
            <a:ext cx="6962333" cy="119456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63">
              <a:lnSpc>
                <a:spcPts val="2150"/>
              </a:lnSpc>
              <a:spcBef>
                <a:spcPts val="107"/>
              </a:spcBef>
            </a:pPr>
            <a:r>
              <a:rPr sz="2000" spc="0" dirty="0" smtClean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sz="2000" spc="-9" dirty="0" smtClean="0">
                <a:solidFill>
                  <a:srgbClr val="253046"/>
                </a:solidFill>
                <a:latin typeface="Arial"/>
                <a:cs typeface="Arial"/>
              </a:rPr>
              <a:t>x</a:t>
            </a:r>
            <a:r>
              <a:rPr sz="2000" spc="0" dirty="0" smtClean="0">
                <a:solidFill>
                  <a:srgbClr val="253046"/>
                </a:solidFill>
                <a:latin typeface="Arial"/>
                <a:cs typeface="Arial"/>
              </a:rPr>
              <a:t>c</a:t>
            </a:r>
            <a:r>
              <a:rPr sz="2000" spc="4" dirty="0" smtClean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sz="2000" spc="0" dirty="0" smtClean="0">
                <a:solidFill>
                  <a:srgbClr val="253046"/>
                </a:solidFill>
                <a:latin typeface="Arial"/>
                <a:cs typeface="Arial"/>
              </a:rPr>
              <a:t>llent utili</a:t>
            </a:r>
            <a:r>
              <a:rPr sz="2000" spc="-9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2000" spc="0" dirty="0" smtClean="0">
                <a:solidFill>
                  <a:srgbClr val="253046"/>
                </a:solidFill>
                <a:latin typeface="Arial"/>
                <a:cs typeface="Arial"/>
              </a:rPr>
              <a:t>y for</a:t>
            </a:r>
            <a:r>
              <a:rPr sz="2000" spc="-25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2000" spc="0" dirty="0" smtClean="0">
                <a:solidFill>
                  <a:srgbClr val="253046"/>
                </a:solidFill>
                <a:latin typeface="Arial"/>
                <a:cs typeface="Arial"/>
              </a:rPr>
              <a:t>loading</a:t>
            </a:r>
            <a:r>
              <a:rPr sz="2000" spc="9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2000" spc="0" dirty="0" smtClean="0">
                <a:solidFill>
                  <a:srgbClr val="253046"/>
                </a:solidFill>
                <a:latin typeface="Arial"/>
                <a:cs typeface="Arial"/>
              </a:rPr>
              <a:t>new</a:t>
            </a:r>
            <a:r>
              <a:rPr sz="2000" spc="-9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2000" spc="0" dirty="0" smtClean="0">
                <a:solidFill>
                  <a:srgbClr val="253046"/>
                </a:solidFill>
                <a:latin typeface="Arial"/>
                <a:cs typeface="Arial"/>
              </a:rPr>
              <a:t>tables</a:t>
            </a:r>
            <a:r>
              <a:rPr sz="2000" spc="-19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2000" spc="0" dirty="0" smtClean="0">
                <a:solidFill>
                  <a:srgbClr val="253046"/>
                </a:solidFill>
                <a:latin typeface="Arial"/>
                <a:cs typeface="Arial"/>
              </a:rPr>
              <a:t>from</a:t>
            </a:r>
            <a:r>
              <a:rPr sz="2000" spc="-2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2000" spc="0" dirty="0" smtClean="0">
                <a:solidFill>
                  <a:srgbClr val="253046"/>
                </a:solidFill>
                <a:latin typeface="Arial"/>
                <a:cs typeface="Arial"/>
              </a:rPr>
              <a:t>the ho</a:t>
            </a:r>
            <a:r>
              <a:rPr sz="2000" spc="9" dirty="0" smtClean="0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sz="2000" spc="0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2000" spc="-29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2000" spc="0" dirty="0" smtClean="0">
                <a:solidFill>
                  <a:srgbClr val="253046"/>
                </a:solidFill>
                <a:latin typeface="Arial"/>
                <a:cs typeface="Arial"/>
              </a:rPr>
              <a:t>or</a:t>
            </a:r>
            <a:r>
              <a:rPr sz="2000" spc="-9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2000" spc="0" dirty="0" smtClean="0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sz="2000" spc="4" dirty="0" smtClean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sz="2000" spc="0" dirty="0" smtClean="0">
                <a:solidFill>
                  <a:srgbClr val="253046"/>
                </a:solidFill>
                <a:latin typeface="Arial"/>
                <a:cs typeface="Arial"/>
              </a:rPr>
              <a:t>rve</a:t>
            </a:r>
            <a:r>
              <a:rPr sz="2000" spc="-100" dirty="0" smtClean="0">
                <a:solidFill>
                  <a:srgbClr val="253046"/>
                </a:solidFill>
                <a:latin typeface="Arial"/>
                <a:cs typeface="Arial"/>
              </a:rPr>
              <a:t>r</a:t>
            </a:r>
            <a:r>
              <a:rPr sz="2000" spc="0" dirty="0" smtClean="0">
                <a:solidFill>
                  <a:srgbClr val="253046"/>
                </a:solidFill>
                <a:latin typeface="Arial"/>
                <a:cs typeface="Arial"/>
              </a:rPr>
              <a:t>.</a:t>
            </a:r>
            <a:endParaRPr sz="2000">
              <a:latin typeface="Arial"/>
              <a:cs typeface="Arial"/>
            </a:endParaRPr>
          </a:p>
          <a:p>
            <a:pPr marL="12700" marR="38176">
              <a:lnSpc>
                <a:spcPct val="95825"/>
              </a:lnSpc>
              <a:spcBef>
                <a:spcPts val="1194"/>
              </a:spcBef>
            </a:pPr>
            <a:r>
              <a:rPr sz="2000" spc="0" dirty="0" smtClean="0">
                <a:solidFill>
                  <a:srgbClr val="253046"/>
                </a:solidFill>
                <a:latin typeface="Arial"/>
                <a:cs typeface="Arial"/>
              </a:rPr>
              <a:t>Loads</a:t>
            </a:r>
            <a:r>
              <a:rPr sz="2000" spc="-19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2000" spc="0" dirty="0" smtClean="0">
                <a:solidFill>
                  <a:srgbClr val="253046"/>
                </a:solidFill>
                <a:latin typeface="Arial"/>
                <a:cs typeface="Arial"/>
              </a:rPr>
              <a:t>in</a:t>
            </a:r>
            <a:r>
              <a:rPr sz="2000" spc="-4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2000" spc="0" dirty="0" smtClean="0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sz="2000" spc="-1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2000" spc="0" dirty="0" smtClean="0">
                <a:solidFill>
                  <a:srgbClr val="253046"/>
                </a:solidFill>
                <a:latin typeface="Arial"/>
                <a:cs typeface="Arial"/>
              </a:rPr>
              <a:t>an e</a:t>
            </a:r>
            <a:r>
              <a:rPr sz="2000" spc="-9" dirty="0" smtClean="0">
                <a:solidFill>
                  <a:srgbClr val="253046"/>
                </a:solidFill>
                <a:latin typeface="Arial"/>
                <a:cs typeface="Arial"/>
              </a:rPr>
              <a:t>m</a:t>
            </a:r>
            <a:r>
              <a:rPr sz="2000" spc="0" dirty="0" smtClean="0">
                <a:solidFill>
                  <a:srgbClr val="253046"/>
                </a:solidFill>
                <a:latin typeface="Arial"/>
                <a:cs typeface="Arial"/>
              </a:rPr>
              <a:t>pty</a:t>
            </a:r>
            <a:r>
              <a:rPr sz="2000" spc="-39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2000" spc="0" dirty="0" smtClean="0">
                <a:solidFill>
                  <a:srgbClr val="253046"/>
                </a:solidFill>
                <a:latin typeface="Arial"/>
                <a:cs typeface="Arial"/>
              </a:rPr>
              <a:t>tab</a:t>
            </a:r>
            <a:r>
              <a:rPr sz="2000" spc="-4" dirty="0" smtClean="0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sz="2000" spc="0" dirty="0" smtClean="0">
                <a:solidFill>
                  <a:srgbClr val="253046"/>
                </a:solidFill>
                <a:latin typeface="Arial"/>
                <a:cs typeface="Arial"/>
              </a:rPr>
              <a:t>e wi</a:t>
            </a:r>
            <a:r>
              <a:rPr sz="2000" spc="-9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2000" spc="0" dirty="0" smtClean="0">
                <a:solidFill>
                  <a:srgbClr val="253046"/>
                </a:solidFill>
                <a:latin typeface="Arial"/>
                <a:cs typeface="Arial"/>
              </a:rPr>
              <a:t>h</a:t>
            </a:r>
            <a:r>
              <a:rPr sz="2000" spc="-1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2000" spc="0" dirty="0" smtClean="0">
                <a:solidFill>
                  <a:srgbClr val="253046"/>
                </a:solidFill>
                <a:latin typeface="Arial"/>
                <a:cs typeface="Arial"/>
              </a:rPr>
              <a:t>no seco</a:t>
            </a:r>
            <a:r>
              <a:rPr sz="2000" spc="4" dirty="0" smtClean="0">
                <a:solidFill>
                  <a:srgbClr val="253046"/>
                </a:solidFill>
                <a:latin typeface="Arial"/>
                <a:cs typeface="Arial"/>
              </a:rPr>
              <a:t>n</a:t>
            </a:r>
            <a:r>
              <a:rPr sz="2000" spc="0" dirty="0" smtClean="0">
                <a:solidFill>
                  <a:srgbClr val="253046"/>
                </a:solidFill>
                <a:latin typeface="Arial"/>
                <a:cs typeface="Arial"/>
              </a:rPr>
              <a:t>dary</a:t>
            </a:r>
            <a:r>
              <a:rPr sz="2000" spc="-49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2000" spc="0" dirty="0" smtClean="0">
                <a:solidFill>
                  <a:srgbClr val="253046"/>
                </a:solidFill>
                <a:latin typeface="Arial"/>
                <a:cs typeface="Arial"/>
              </a:rPr>
              <a:t>inde</a:t>
            </a:r>
            <a:r>
              <a:rPr sz="2000" spc="-9" dirty="0" smtClean="0">
                <a:solidFill>
                  <a:srgbClr val="253046"/>
                </a:solidFill>
                <a:latin typeface="Arial"/>
                <a:cs typeface="Arial"/>
              </a:rPr>
              <a:t>x</a:t>
            </a:r>
            <a:r>
              <a:rPr sz="2000" spc="0" dirty="0" smtClean="0">
                <a:solidFill>
                  <a:srgbClr val="253046"/>
                </a:solidFill>
                <a:latin typeface="Arial"/>
                <a:cs typeface="Arial"/>
              </a:rPr>
              <a:t>es.</a:t>
            </a:r>
            <a:endParaRPr sz="2000">
              <a:latin typeface="Arial"/>
              <a:cs typeface="Arial"/>
            </a:endParaRPr>
          </a:p>
          <a:p>
            <a:pPr marL="12763" marR="38176">
              <a:lnSpc>
                <a:spcPct val="95825"/>
              </a:lnSpc>
              <a:spcBef>
                <a:spcPts val="1300"/>
              </a:spcBef>
            </a:pPr>
            <a:r>
              <a:rPr sz="2000" spc="4" dirty="0" smtClean="0">
                <a:solidFill>
                  <a:srgbClr val="253046"/>
                </a:solidFill>
                <a:latin typeface="Arial"/>
                <a:cs typeface="Arial"/>
              </a:rPr>
              <a:t>C</a:t>
            </a:r>
            <a:r>
              <a:rPr sz="2000" spc="0" dirty="0" smtClean="0">
                <a:solidFill>
                  <a:srgbClr val="253046"/>
                </a:solidFill>
                <a:latin typeface="Arial"/>
                <a:cs typeface="Arial"/>
              </a:rPr>
              <a:t>an</a:t>
            </a:r>
            <a:r>
              <a:rPr sz="2000" spc="-9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2000" spc="0" dirty="0" smtClean="0">
                <a:solidFill>
                  <a:srgbClr val="253046"/>
                </a:solidFill>
                <a:latin typeface="Arial"/>
                <a:cs typeface="Arial"/>
              </a:rPr>
              <a:t>r</a:t>
            </a:r>
            <a:r>
              <a:rPr sz="2000" spc="4" dirty="0" smtClean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sz="2000" spc="0" dirty="0" smtClean="0">
                <a:solidFill>
                  <a:srgbClr val="253046"/>
                </a:solidFill>
                <a:latin typeface="Arial"/>
                <a:cs typeface="Arial"/>
              </a:rPr>
              <a:t>load</a:t>
            </a:r>
            <a:r>
              <a:rPr sz="2000" spc="-19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2000" spc="0" dirty="0" smtClean="0">
                <a:solidFill>
                  <a:srgbClr val="253046"/>
                </a:solidFill>
                <a:latin typeface="Arial"/>
                <a:cs typeface="Arial"/>
              </a:rPr>
              <a:t>p</a:t>
            </a:r>
            <a:r>
              <a:rPr sz="2000" spc="4" dirty="0" smtClean="0">
                <a:solidFill>
                  <a:srgbClr val="253046"/>
                </a:solidFill>
                <a:latin typeface="Arial"/>
                <a:cs typeface="Arial"/>
              </a:rPr>
              <a:t>r</a:t>
            </a:r>
            <a:r>
              <a:rPr sz="2000" spc="0" dirty="0" smtClean="0">
                <a:solidFill>
                  <a:srgbClr val="253046"/>
                </a:solidFill>
                <a:latin typeface="Arial"/>
                <a:cs typeface="Arial"/>
              </a:rPr>
              <a:t>eviously</a:t>
            </a:r>
            <a:r>
              <a:rPr sz="2000" spc="-1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2000" spc="0" dirty="0" smtClean="0">
                <a:solidFill>
                  <a:srgbClr val="253046"/>
                </a:solidFill>
                <a:latin typeface="Arial"/>
                <a:cs typeface="Arial"/>
              </a:rPr>
              <a:t>emptied</a:t>
            </a:r>
            <a:r>
              <a:rPr sz="2000" spc="-1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2000" spc="0" dirty="0" smtClean="0">
                <a:solidFill>
                  <a:srgbClr val="253046"/>
                </a:solidFill>
                <a:latin typeface="Arial"/>
                <a:cs typeface="Arial"/>
              </a:rPr>
              <a:t>tables</a:t>
            </a:r>
            <a:endParaRPr sz="20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87211" y="3603514"/>
            <a:ext cx="6558656" cy="165188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33284">
              <a:lnSpc>
                <a:spcPts val="2150"/>
              </a:lnSpc>
              <a:spcBef>
                <a:spcPts val="107"/>
              </a:spcBef>
            </a:pPr>
            <a:r>
              <a:rPr sz="2000" spc="0" dirty="0" smtClean="0">
                <a:solidFill>
                  <a:srgbClr val="253046"/>
                </a:solidFill>
                <a:latin typeface="Arial"/>
                <a:cs typeface="Arial"/>
              </a:rPr>
              <a:t>–</a:t>
            </a:r>
            <a:r>
              <a:rPr sz="2000" spc="-9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2000" spc="0" dirty="0" smtClean="0">
                <a:solidFill>
                  <a:srgbClr val="253046"/>
                </a:solidFill>
                <a:latin typeface="Arial"/>
                <a:cs typeface="Arial"/>
              </a:rPr>
              <a:t>R</a:t>
            </a:r>
            <a:r>
              <a:rPr sz="2000" spc="4" dirty="0" smtClean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sz="2000" spc="0" dirty="0" smtClean="0">
                <a:solidFill>
                  <a:srgbClr val="253046"/>
                </a:solidFill>
                <a:latin typeface="Arial"/>
                <a:cs typeface="Arial"/>
              </a:rPr>
              <a:t>move</a:t>
            </a:r>
            <a:r>
              <a:rPr sz="2000" spc="-1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2000" spc="0" dirty="0" smtClean="0">
                <a:solidFill>
                  <a:srgbClr val="253046"/>
                </a:solidFill>
                <a:latin typeface="Arial"/>
                <a:cs typeface="Arial"/>
              </a:rPr>
              <a:t>r</a:t>
            </a:r>
            <a:r>
              <a:rPr sz="2000" spc="4" dirty="0" smtClean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sz="2000" spc="0" dirty="0" smtClean="0">
                <a:solidFill>
                  <a:srgbClr val="253046"/>
                </a:solidFill>
                <a:latin typeface="Arial"/>
                <a:cs typeface="Arial"/>
              </a:rPr>
              <a:t>ferential</a:t>
            </a:r>
            <a:r>
              <a:rPr sz="2000" spc="-25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2000" spc="0" dirty="0" smtClean="0">
                <a:solidFill>
                  <a:srgbClr val="253046"/>
                </a:solidFill>
                <a:latin typeface="Arial"/>
                <a:cs typeface="Arial"/>
              </a:rPr>
              <a:t>integrity</a:t>
            </a:r>
            <a:r>
              <a:rPr sz="2000" spc="-2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2000" spc="0" dirty="0" smtClean="0">
                <a:solidFill>
                  <a:srgbClr val="253046"/>
                </a:solidFill>
                <a:latin typeface="Arial"/>
                <a:cs typeface="Arial"/>
              </a:rPr>
              <a:t>or</a:t>
            </a:r>
            <a:r>
              <a:rPr sz="2000" spc="-2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2000" spc="0" dirty="0" smtClean="0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sz="2000" spc="4" dirty="0" smtClean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sz="2000" spc="0" dirty="0" smtClean="0">
                <a:solidFill>
                  <a:srgbClr val="253046"/>
                </a:solidFill>
                <a:latin typeface="Arial"/>
                <a:cs typeface="Arial"/>
              </a:rPr>
              <a:t>c</a:t>
            </a:r>
            <a:r>
              <a:rPr sz="2000" spc="4" dirty="0" smtClean="0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sz="2000" spc="0" dirty="0" smtClean="0">
                <a:solidFill>
                  <a:srgbClr val="253046"/>
                </a:solidFill>
                <a:latin typeface="Arial"/>
                <a:cs typeface="Arial"/>
              </a:rPr>
              <a:t>nda</a:t>
            </a:r>
            <a:r>
              <a:rPr sz="2000" spc="9" dirty="0" smtClean="0">
                <a:solidFill>
                  <a:srgbClr val="253046"/>
                </a:solidFill>
                <a:latin typeface="Arial"/>
                <a:cs typeface="Arial"/>
              </a:rPr>
              <a:t>r</a:t>
            </a:r>
            <a:r>
              <a:rPr sz="2000" spc="0" dirty="0" smtClean="0">
                <a:solidFill>
                  <a:srgbClr val="253046"/>
                </a:solidFill>
                <a:latin typeface="Arial"/>
                <a:cs typeface="Arial"/>
              </a:rPr>
              <a:t>y</a:t>
            </a:r>
            <a:r>
              <a:rPr sz="2000" spc="-4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2000" spc="0" dirty="0" smtClean="0">
                <a:solidFill>
                  <a:srgbClr val="253046"/>
                </a:solidFill>
                <a:latin typeface="Arial"/>
                <a:cs typeface="Arial"/>
              </a:rPr>
              <a:t>indexes</a:t>
            </a:r>
            <a:r>
              <a:rPr sz="2000" spc="-9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2000" spc="0" dirty="0" smtClean="0">
                <a:solidFill>
                  <a:srgbClr val="253046"/>
                </a:solidFill>
                <a:latin typeface="Arial"/>
                <a:cs typeface="Arial"/>
              </a:rPr>
              <a:t>p</a:t>
            </a:r>
            <a:r>
              <a:rPr sz="2000" spc="4" dirty="0" smtClean="0">
                <a:solidFill>
                  <a:srgbClr val="253046"/>
                </a:solidFill>
                <a:latin typeface="Arial"/>
                <a:cs typeface="Arial"/>
              </a:rPr>
              <a:t>r</a:t>
            </a:r>
            <a:r>
              <a:rPr sz="2000" spc="0" dirty="0" smtClean="0">
                <a:solidFill>
                  <a:srgbClr val="253046"/>
                </a:solidFill>
                <a:latin typeface="Arial"/>
                <a:cs typeface="Arial"/>
              </a:rPr>
              <a:t>ior</a:t>
            </a:r>
            <a:endParaRPr sz="2000">
              <a:latin typeface="Arial"/>
              <a:cs typeface="Arial"/>
            </a:endParaRPr>
          </a:p>
          <a:p>
            <a:pPr marL="12700" marR="38176">
              <a:lnSpc>
                <a:spcPct val="95825"/>
              </a:lnSpc>
              <a:spcBef>
                <a:spcPts val="1195"/>
              </a:spcBef>
            </a:pPr>
            <a:r>
              <a:rPr sz="2000" spc="0" dirty="0" smtClean="0">
                <a:solidFill>
                  <a:srgbClr val="253046"/>
                </a:solidFill>
                <a:latin typeface="Arial"/>
                <a:cs typeface="Arial"/>
              </a:rPr>
              <a:t>Full Re</a:t>
            </a:r>
            <a:r>
              <a:rPr sz="2000" spc="4" dirty="0" smtClean="0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sz="2000" spc="0" dirty="0" smtClean="0">
                <a:solidFill>
                  <a:srgbClr val="253046"/>
                </a:solidFill>
                <a:latin typeface="Arial"/>
                <a:cs typeface="Arial"/>
              </a:rPr>
              <a:t>tart</a:t>
            </a:r>
            <a:r>
              <a:rPr sz="2000" spc="-29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2000" spc="0" dirty="0" smtClean="0">
                <a:solidFill>
                  <a:srgbClr val="253046"/>
                </a:solidFill>
                <a:latin typeface="Arial"/>
                <a:cs typeface="Arial"/>
              </a:rPr>
              <a:t>c</a:t>
            </a:r>
            <a:r>
              <a:rPr sz="2000" spc="4" dirty="0" smtClean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sz="2000" spc="0" dirty="0" smtClean="0">
                <a:solidFill>
                  <a:srgbClr val="253046"/>
                </a:solidFill>
                <a:latin typeface="Arial"/>
                <a:cs typeface="Arial"/>
              </a:rPr>
              <a:t>pability</a:t>
            </a:r>
            <a:endParaRPr sz="2000">
              <a:latin typeface="Arial"/>
              <a:cs typeface="Arial"/>
            </a:endParaRPr>
          </a:p>
          <a:p>
            <a:pPr marL="12700" marR="38176">
              <a:lnSpc>
                <a:spcPct val="95825"/>
              </a:lnSpc>
              <a:spcBef>
                <a:spcPts val="1300"/>
              </a:spcBef>
            </a:pPr>
            <a:r>
              <a:rPr sz="2000" spc="4" dirty="0" smtClean="0">
                <a:solidFill>
                  <a:srgbClr val="253046"/>
                </a:solidFill>
                <a:latin typeface="Arial"/>
                <a:cs typeface="Arial"/>
              </a:rPr>
              <a:t>H</a:t>
            </a:r>
            <a:r>
              <a:rPr sz="2000" spc="0" dirty="0" smtClean="0">
                <a:solidFill>
                  <a:srgbClr val="253046"/>
                </a:solidFill>
                <a:latin typeface="Arial"/>
                <a:cs typeface="Arial"/>
              </a:rPr>
              <a:t>as</a:t>
            </a:r>
            <a:r>
              <a:rPr sz="2000" spc="-19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2000" spc="0" dirty="0" smtClean="0">
                <a:solidFill>
                  <a:srgbClr val="253046"/>
                </a:solidFill>
                <a:latin typeface="Arial"/>
                <a:cs typeface="Arial"/>
              </a:rPr>
              <a:t>two pha</a:t>
            </a:r>
            <a:r>
              <a:rPr sz="2000" spc="4" dirty="0" smtClean="0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sz="2000" spc="0" dirty="0" smtClean="0">
                <a:solidFill>
                  <a:srgbClr val="253046"/>
                </a:solidFill>
                <a:latin typeface="Arial"/>
                <a:cs typeface="Arial"/>
              </a:rPr>
              <a:t>es</a:t>
            </a:r>
            <a:r>
              <a:rPr sz="2000" spc="-19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2000" spc="0" dirty="0" smtClean="0">
                <a:solidFill>
                  <a:srgbClr val="253046"/>
                </a:solidFill>
                <a:latin typeface="Arial"/>
                <a:cs typeface="Arial"/>
              </a:rPr>
              <a:t>-</a:t>
            </a:r>
            <a:r>
              <a:rPr sz="2000" spc="-9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2000" spc="0" dirty="0" smtClean="0">
                <a:solidFill>
                  <a:srgbClr val="253046"/>
                </a:solidFill>
                <a:latin typeface="Arial"/>
                <a:cs typeface="Arial"/>
              </a:rPr>
              <a:t>c</a:t>
            </a:r>
            <a:r>
              <a:rPr sz="2000" spc="9" dirty="0" smtClean="0">
                <a:solidFill>
                  <a:srgbClr val="253046"/>
                </a:solidFill>
                <a:latin typeface="Arial"/>
                <a:cs typeface="Arial"/>
              </a:rPr>
              <a:t>r</a:t>
            </a:r>
            <a:r>
              <a:rPr sz="2000" spc="0" dirty="0" smtClean="0">
                <a:solidFill>
                  <a:srgbClr val="253046"/>
                </a:solidFill>
                <a:latin typeface="Arial"/>
                <a:cs typeface="Arial"/>
              </a:rPr>
              <a:t>eates</a:t>
            </a:r>
            <a:r>
              <a:rPr sz="2000" spc="-3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2000" spc="0" dirty="0" smtClean="0">
                <a:solidFill>
                  <a:srgbClr val="253046"/>
                </a:solidFill>
                <a:latin typeface="Arial"/>
                <a:cs typeface="Arial"/>
              </a:rPr>
              <a:t>an</a:t>
            </a:r>
            <a:r>
              <a:rPr sz="2000" spc="-9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2000" spc="0" dirty="0" smtClean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sz="2000" spc="4" dirty="0" smtClean="0">
                <a:solidFill>
                  <a:srgbClr val="253046"/>
                </a:solidFill>
                <a:latin typeface="Arial"/>
                <a:cs typeface="Arial"/>
              </a:rPr>
              <a:t>r</a:t>
            </a:r>
            <a:r>
              <a:rPr sz="2000" spc="0" dirty="0" smtClean="0">
                <a:solidFill>
                  <a:srgbClr val="253046"/>
                </a:solidFill>
                <a:latin typeface="Arial"/>
                <a:cs typeface="Arial"/>
              </a:rPr>
              <a:t>r</a:t>
            </a:r>
            <a:r>
              <a:rPr sz="2000" spc="4" dirty="0" smtClean="0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sz="2000" spc="0" dirty="0" smtClean="0">
                <a:solidFill>
                  <a:srgbClr val="253046"/>
                </a:solidFill>
                <a:latin typeface="Arial"/>
                <a:cs typeface="Arial"/>
              </a:rPr>
              <a:t>r</a:t>
            </a:r>
            <a:r>
              <a:rPr sz="2000" spc="-3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2000" spc="0" dirty="0" smtClean="0">
                <a:solidFill>
                  <a:srgbClr val="253046"/>
                </a:solidFill>
                <a:latin typeface="Arial"/>
                <a:cs typeface="Arial"/>
              </a:rPr>
              <a:t>table</a:t>
            </a:r>
            <a:r>
              <a:rPr sz="2000" spc="-1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2000" spc="0" dirty="0" smtClean="0">
                <a:solidFill>
                  <a:srgbClr val="253046"/>
                </a:solidFill>
                <a:latin typeface="Arial"/>
                <a:cs typeface="Arial"/>
              </a:rPr>
              <a:t>for</a:t>
            </a:r>
            <a:r>
              <a:rPr sz="2000" spc="-1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2000" spc="0" dirty="0" smtClean="0">
                <a:solidFill>
                  <a:srgbClr val="253046"/>
                </a:solidFill>
                <a:latin typeface="Arial"/>
                <a:cs typeface="Arial"/>
              </a:rPr>
              <a:t>ea</a:t>
            </a:r>
            <a:r>
              <a:rPr sz="2000" spc="9" dirty="0" smtClean="0">
                <a:solidFill>
                  <a:srgbClr val="253046"/>
                </a:solidFill>
                <a:latin typeface="Arial"/>
                <a:cs typeface="Arial"/>
              </a:rPr>
              <a:t>c</a:t>
            </a:r>
            <a:r>
              <a:rPr sz="2000" spc="0" dirty="0" smtClean="0">
                <a:solidFill>
                  <a:srgbClr val="253046"/>
                </a:solidFill>
                <a:latin typeface="Arial"/>
                <a:cs typeface="Arial"/>
              </a:rPr>
              <a:t>h</a:t>
            </a:r>
            <a:r>
              <a:rPr sz="2000" spc="-2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2000" spc="0" dirty="0" smtClean="0">
                <a:solidFill>
                  <a:srgbClr val="253046"/>
                </a:solidFill>
                <a:latin typeface="Arial"/>
                <a:cs typeface="Arial"/>
              </a:rPr>
              <a:t>pha</a:t>
            </a:r>
            <a:r>
              <a:rPr sz="2000" spc="9" dirty="0" smtClean="0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sz="2000" spc="0" dirty="0" smtClean="0">
                <a:solidFill>
                  <a:srgbClr val="253046"/>
                </a:solidFill>
                <a:latin typeface="Arial"/>
                <a:cs typeface="Arial"/>
              </a:rPr>
              <a:t>e.</a:t>
            </a:r>
            <a:endParaRPr sz="2000">
              <a:latin typeface="Arial"/>
              <a:cs typeface="Arial"/>
            </a:endParaRPr>
          </a:p>
          <a:p>
            <a:pPr marL="203388" marR="38176">
              <a:lnSpc>
                <a:spcPct val="95825"/>
              </a:lnSpc>
              <a:spcBef>
                <a:spcPts val="1300"/>
              </a:spcBef>
            </a:pPr>
            <a:r>
              <a:rPr sz="2000" spc="0" dirty="0" smtClean="0">
                <a:solidFill>
                  <a:srgbClr val="253046"/>
                </a:solidFill>
                <a:latin typeface="Arial"/>
                <a:cs typeface="Arial"/>
              </a:rPr>
              <a:t>–</a:t>
            </a:r>
            <a:r>
              <a:rPr sz="2000" spc="-9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2000" spc="0" dirty="0" smtClean="0">
                <a:solidFill>
                  <a:srgbClr val="253046"/>
                </a:solidFill>
                <a:latin typeface="Arial"/>
                <a:cs typeface="Arial"/>
              </a:rPr>
              <a:t>Err</a:t>
            </a:r>
            <a:r>
              <a:rPr sz="2000" spc="4" dirty="0" smtClean="0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sz="2000" spc="0" dirty="0" smtClean="0">
                <a:solidFill>
                  <a:srgbClr val="253046"/>
                </a:solidFill>
                <a:latin typeface="Arial"/>
                <a:cs typeface="Arial"/>
              </a:rPr>
              <a:t>r</a:t>
            </a:r>
            <a:r>
              <a:rPr sz="2000" spc="-19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2000" spc="0" dirty="0" smtClean="0">
                <a:solidFill>
                  <a:srgbClr val="253046"/>
                </a:solidFill>
                <a:latin typeface="Arial"/>
                <a:cs typeface="Arial"/>
              </a:rPr>
              <a:t>Limi</a:t>
            </a:r>
            <a:r>
              <a:rPr sz="2000" spc="-4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2000" spc="0" dirty="0" smtClean="0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sz="2000" spc="-9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2000" spc="0" dirty="0" smtClean="0">
                <a:solidFill>
                  <a:srgbClr val="253046"/>
                </a:solidFill>
                <a:latin typeface="Arial"/>
                <a:cs typeface="Arial"/>
              </a:rPr>
              <a:t>and</a:t>
            </a:r>
            <a:r>
              <a:rPr sz="2000" spc="-9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2000" spc="0" dirty="0" smtClean="0">
                <a:solidFill>
                  <a:srgbClr val="253046"/>
                </a:solidFill>
                <a:latin typeface="Arial"/>
                <a:cs typeface="Arial"/>
              </a:rPr>
              <a:t>Err</a:t>
            </a:r>
            <a:r>
              <a:rPr sz="2000" spc="4" dirty="0" smtClean="0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sz="2000" spc="0" dirty="0" smtClean="0">
                <a:solidFill>
                  <a:srgbClr val="253046"/>
                </a:solidFill>
                <a:latin typeface="Arial"/>
                <a:cs typeface="Arial"/>
              </a:rPr>
              <a:t>r</a:t>
            </a:r>
            <a:r>
              <a:rPr sz="2000" spc="-5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2000" spc="-214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2000" spc="0" dirty="0" smtClean="0">
                <a:solidFill>
                  <a:srgbClr val="253046"/>
                </a:solidFill>
                <a:latin typeface="Arial"/>
                <a:cs typeface="Arial"/>
              </a:rPr>
              <a:t>able</a:t>
            </a:r>
            <a:r>
              <a:rPr sz="2000" spc="9" dirty="0" smtClean="0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sz="2000" spc="0" dirty="0" smtClean="0">
                <a:solidFill>
                  <a:srgbClr val="253046"/>
                </a:solidFill>
                <a:latin typeface="Arial"/>
                <a:cs typeface="Arial"/>
              </a:rPr>
              <a:t>,</a:t>
            </a:r>
            <a:r>
              <a:rPr sz="2000" spc="-29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2000" spc="0" dirty="0" smtClean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sz="2000" spc="4" dirty="0" smtClean="0">
                <a:solidFill>
                  <a:srgbClr val="253046"/>
                </a:solidFill>
                <a:latin typeface="Arial"/>
                <a:cs typeface="Arial"/>
              </a:rPr>
              <a:t>c</a:t>
            </a:r>
            <a:r>
              <a:rPr sz="2000" spc="0" dirty="0" smtClean="0">
                <a:solidFill>
                  <a:srgbClr val="253046"/>
                </a:solidFill>
                <a:latin typeface="Arial"/>
                <a:cs typeface="Arial"/>
              </a:rPr>
              <a:t>c</a:t>
            </a:r>
            <a:r>
              <a:rPr sz="2000" spc="4" dirty="0" smtClean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sz="2000" spc="0" dirty="0" smtClean="0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sz="2000" spc="9" dirty="0" smtClean="0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sz="2000" spc="0" dirty="0" smtClean="0">
                <a:solidFill>
                  <a:srgbClr val="253046"/>
                </a:solidFill>
                <a:latin typeface="Arial"/>
                <a:cs typeface="Arial"/>
              </a:rPr>
              <a:t>ible</a:t>
            </a:r>
            <a:r>
              <a:rPr sz="2000" spc="-3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2000" spc="0" dirty="0" smtClean="0">
                <a:solidFill>
                  <a:srgbClr val="253046"/>
                </a:solidFill>
                <a:latin typeface="Arial"/>
                <a:cs typeface="Arial"/>
              </a:rPr>
              <a:t>u</a:t>
            </a:r>
            <a:r>
              <a:rPr sz="2000" spc="4" dirty="0" smtClean="0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sz="2000" spc="0" dirty="0" smtClean="0">
                <a:solidFill>
                  <a:srgbClr val="253046"/>
                </a:solidFill>
                <a:latin typeface="Arial"/>
                <a:cs typeface="Arial"/>
              </a:rPr>
              <a:t>ing</a:t>
            </a:r>
            <a:r>
              <a:rPr sz="2000" spc="-9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2000" spc="0" dirty="0" smtClean="0">
                <a:solidFill>
                  <a:srgbClr val="253046"/>
                </a:solidFill>
                <a:latin typeface="Arial"/>
                <a:cs typeface="Arial"/>
              </a:rPr>
              <a:t>SQL</a:t>
            </a:r>
            <a:endParaRPr sz="20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349990" y="3603514"/>
            <a:ext cx="275835" cy="2799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50"/>
              </a:lnSpc>
              <a:spcBef>
                <a:spcPts val="107"/>
              </a:spcBef>
            </a:pPr>
            <a:r>
              <a:rPr sz="2000" spc="0" dirty="0" smtClean="0">
                <a:solidFill>
                  <a:srgbClr val="253046"/>
                </a:solidFill>
                <a:latin typeface="Arial"/>
                <a:cs typeface="Arial"/>
              </a:rPr>
              <a:t>to</a:t>
            </a:r>
            <a:endParaRPr sz="20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630458" y="3603514"/>
            <a:ext cx="672613" cy="2799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50"/>
              </a:lnSpc>
              <a:spcBef>
                <a:spcPts val="107"/>
              </a:spcBef>
            </a:pPr>
            <a:r>
              <a:rPr sz="2000" spc="0" dirty="0" smtClean="0">
                <a:solidFill>
                  <a:srgbClr val="253046"/>
                </a:solidFill>
                <a:latin typeface="Arial"/>
                <a:cs typeface="Arial"/>
              </a:rPr>
              <a:t>u</a:t>
            </a:r>
            <a:r>
              <a:rPr sz="2000" spc="4" dirty="0" smtClean="0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sz="2000" spc="0" dirty="0" smtClean="0">
                <a:solidFill>
                  <a:srgbClr val="253046"/>
                </a:solidFill>
                <a:latin typeface="Arial"/>
                <a:cs typeface="Arial"/>
              </a:rPr>
              <a:t>ing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308468" y="3603514"/>
            <a:ext cx="1196136" cy="2799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50"/>
              </a:lnSpc>
              <a:spcBef>
                <a:spcPts val="107"/>
              </a:spcBef>
            </a:pPr>
            <a:r>
              <a:rPr sz="2000" spc="0" dirty="0" smtClean="0">
                <a:solidFill>
                  <a:srgbClr val="253046"/>
                </a:solidFill>
                <a:latin typeface="Arial"/>
                <a:cs typeface="Arial"/>
              </a:rPr>
              <a:t>Fa</a:t>
            </a:r>
            <a:r>
              <a:rPr sz="2000" spc="4" dirty="0" smtClean="0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sz="2000" spc="0" dirty="0" smtClean="0">
                <a:solidFill>
                  <a:srgbClr val="253046"/>
                </a:solidFill>
                <a:latin typeface="Arial"/>
                <a:cs typeface="Arial"/>
              </a:rPr>
              <a:t>tLoad.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27380" y="4061095"/>
            <a:ext cx="152654" cy="7371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50"/>
              </a:lnSpc>
              <a:spcBef>
                <a:spcPts val="107"/>
              </a:spcBef>
            </a:pPr>
            <a:r>
              <a:rPr sz="2000" spc="0" dirty="0" smtClean="0">
                <a:solidFill>
                  <a:srgbClr val="253046"/>
                </a:solidFill>
                <a:latin typeface="Arial"/>
                <a:cs typeface="Arial"/>
              </a:rPr>
              <a:t>•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95825"/>
              </a:lnSpc>
              <a:spcBef>
                <a:spcPts val="1192"/>
              </a:spcBef>
            </a:pPr>
            <a:r>
              <a:rPr sz="2000" spc="0" dirty="0" smtClean="0">
                <a:solidFill>
                  <a:srgbClr val="253046"/>
                </a:solidFill>
                <a:latin typeface="Arial"/>
                <a:cs typeface="Arial"/>
              </a:rPr>
              <a:t>•</a:t>
            </a:r>
            <a:endParaRPr sz="20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04098" y="6484419"/>
            <a:ext cx="988342" cy="1137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5"/>
              </a:spcBef>
            </a:pPr>
            <a:r>
              <a:rPr sz="700" spc="4" dirty="0" smtClean="0">
                <a:solidFill>
                  <a:srgbClr val="474747"/>
                </a:solidFill>
                <a:latin typeface="Arial"/>
                <a:cs typeface="Arial"/>
              </a:rPr>
              <a:t>P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re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s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en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a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ti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o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n</a:t>
            </a:r>
            <a:r>
              <a:rPr sz="700" spc="-9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700" spc="4" dirty="0" smtClean="0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itle</a:t>
            </a:r>
            <a:r>
              <a:rPr sz="700" spc="-18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|</a:t>
            </a:r>
            <a:r>
              <a:rPr sz="700" spc="8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Da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e</a:t>
            </a:r>
            <a:endParaRPr sz="7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7389622" y="6666385"/>
            <a:ext cx="2309483" cy="11592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25"/>
              </a:spcBef>
            </a:pP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Co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p</a:t>
            </a:r>
            <a:r>
              <a:rPr sz="700" spc="-25" dirty="0" smtClean="0">
                <a:solidFill>
                  <a:srgbClr val="909090"/>
                </a:solidFill>
                <a:latin typeface="Arial"/>
                <a:cs typeface="Arial"/>
              </a:rPr>
              <a:t>y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r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ig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h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t</a:t>
            </a:r>
            <a:r>
              <a:rPr sz="700" spc="14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©</a:t>
            </a:r>
            <a:r>
              <a:rPr sz="700" spc="-5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Ca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pge</a:t>
            </a:r>
            <a:r>
              <a:rPr sz="700" spc="9" dirty="0" smtClean="0">
                <a:solidFill>
                  <a:srgbClr val="909090"/>
                </a:solidFill>
                <a:latin typeface="Arial"/>
                <a:cs typeface="Arial"/>
              </a:rPr>
              <a:t>m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ini</a:t>
            </a:r>
            <a:r>
              <a:rPr sz="700" spc="-23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2015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.</a:t>
            </a:r>
            <a:r>
              <a:rPr sz="700" spc="2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4" dirty="0" smtClean="0">
                <a:solidFill>
                  <a:srgbClr val="909090"/>
                </a:solidFill>
                <a:latin typeface="Arial"/>
                <a:cs typeface="Arial"/>
              </a:rPr>
              <a:t>A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ll</a:t>
            </a:r>
            <a:r>
              <a:rPr sz="700" spc="-17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Ri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gh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ts Res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er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v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e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d       </a:t>
            </a:r>
            <a:r>
              <a:rPr sz="700" spc="59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28</a:t>
            </a:r>
            <a:endParaRPr sz="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0" y="409956"/>
            <a:ext cx="9906000" cy="8351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5720" y="605028"/>
            <a:ext cx="106680" cy="1066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" y="438908"/>
            <a:ext cx="9905998" cy="724683"/>
          </a:xfrm>
          <a:custGeom>
            <a:avLst/>
            <a:gdLst/>
            <a:ahLst/>
            <a:cxnLst/>
            <a:rect l="l" t="t" r="r" b="b"/>
            <a:pathLst>
              <a:path w="9905998" h="724683">
                <a:moveTo>
                  <a:pt x="457935" y="611028"/>
                </a:moveTo>
                <a:lnTo>
                  <a:pt x="447560" y="591078"/>
                </a:lnTo>
                <a:lnTo>
                  <a:pt x="434874" y="569125"/>
                </a:lnTo>
                <a:lnTo>
                  <a:pt x="419746" y="545670"/>
                </a:lnTo>
                <a:lnTo>
                  <a:pt x="402044" y="521213"/>
                </a:lnTo>
                <a:lnTo>
                  <a:pt x="381638" y="496255"/>
                </a:lnTo>
                <a:lnTo>
                  <a:pt x="358396" y="471298"/>
                </a:lnTo>
                <a:lnTo>
                  <a:pt x="332187" y="446841"/>
                </a:lnTo>
                <a:lnTo>
                  <a:pt x="302882" y="423385"/>
                </a:lnTo>
                <a:lnTo>
                  <a:pt x="270347" y="401433"/>
                </a:lnTo>
                <a:lnTo>
                  <a:pt x="234453" y="381483"/>
                </a:lnTo>
                <a:lnTo>
                  <a:pt x="195068" y="364038"/>
                </a:lnTo>
                <a:lnTo>
                  <a:pt x="152061" y="349597"/>
                </a:lnTo>
                <a:lnTo>
                  <a:pt x="105302" y="338663"/>
                </a:lnTo>
                <a:lnTo>
                  <a:pt x="54658" y="331735"/>
                </a:lnTo>
                <a:lnTo>
                  <a:pt x="0" y="329314"/>
                </a:lnTo>
                <a:lnTo>
                  <a:pt x="0" y="396751"/>
                </a:lnTo>
                <a:lnTo>
                  <a:pt x="54658" y="399146"/>
                </a:lnTo>
                <a:lnTo>
                  <a:pt x="105302" y="406000"/>
                </a:lnTo>
                <a:lnTo>
                  <a:pt x="152061" y="416818"/>
                </a:lnTo>
                <a:lnTo>
                  <a:pt x="195068" y="431105"/>
                </a:lnTo>
                <a:lnTo>
                  <a:pt x="234453" y="448365"/>
                </a:lnTo>
                <a:lnTo>
                  <a:pt x="270347" y="468102"/>
                </a:lnTo>
                <a:lnTo>
                  <a:pt x="302882" y="489821"/>
                </a:lnTo>
                <a:lnTo>
                  <a:pt x="332187" y="513026"/>
                </a:lnTo>
                <a:lnTo>
                  <a:pt x="358396" y="537222"/>
                </a:lnTo>
                <a:lnTo>
                  <a:pt x="381638" y="561914"/>
                </a:lnTo>
                <a:lnTo>
                  <a:pt x="402044" y="586606"/>
                </a:lnTo>
                <a:lnTo>
                  <a:pt x="419746" y="610803"/>
                </a:lnTo>
                <a:lnTo>
                  <a:pt x="434874" y="634008"/>
                </a:lnTo>
                <a:lnTo>
                  <a:pt x="447560" y="655727"/>
                </a:lnTo>
                <a:lnTo>
                  <a:pt x="457935" y="675464"/>
                </a:lnTo>
                <a:lnTo>
                  <a:pt x="466130" y="692724"/>
                </a:lnTo>
                <a:lnTo>
                  <a:pt x="472275" y="707011"/>
                </a:lnTo>
                <a:lnTo>
                  <a:pt x="478943" y="724683"/>
                </a:lnTo>
                <a:lnTo>
                  <a:pt x="480512" y="724683"/>
                </a:lnTo>
                <a:lnTo>
                  <a:pt x="501569" y="675464"/>
                </a:lnTo>
                <a:lnTo>
                  <a:pt x="524717" y="634008"/>
                </a:lnTo>
                <a:lnTo>
                  <a:pt x="557701" y="586606"/>
                </a:lnTo>
                <a:lnTo>
                  <a:pt x="601590" y="537222"/>
                </a:lnTo>
                <a:lnTo>
                  <a:pt x="657449" y="489821"/>
                </a:lnTo>
                <a:lnTo>
                  <a:pt x="690202" y="468102"/>
                </a:lnTo>
                <a:lnTo>
                  <a:pt x="726347" y="448365"/>
                </a:lnTo>
                <a:lnTo>
                  <a:pt x="766020" y="431105"/>
                </a:lnTo>
                <a:lnTo>
                  <a:pt x="809352" y="416818"/>
                </a:lnTo>
                <a:lnTo>
                  <a:pt x="856478" y="406000"/>
                </a:lnTo>
                <a:lnTo>
                  <a:pt x="907531" y="399146"/>
                </a:lnTo>
                <a:lnTo>
                  <a:pt x="962645" y="396751"/>
                </a:lnTo>
                <a:lnTo>
                  <a:pt x="9419969" y="396751"/>
                </a:lnTo>
                <a:lnTo>
                  <a:pt x="9475087" y="394356"/>
                </a:lnTo>
                <a:lnTo>
                  <a:pt x="9526191" y="387502"/>
                </a:lnTo>
                <a:lnTo>
                  <a:pt x="9573409" y="376684"/>
                </a:lnTo>
                <a:lnTo>
                  <a:pt x="9616868" y="362397"/>
                </a:lnTo>
                <a:lnTo>
                  <a:pt x="9656698" y="345137"/>
                </a:lnTo>
                <a:lnTo>
                  <a:pt x="9693028" y="325400"/>
                </a:lnTo>
                <a:lnTo>
                  <a:pt x="9725985" y="303681"/>
                </a:lnTo>
                <a:lnTo>
                  <a:pt x="9755698" y="280476"/>
                </a:lnTo>
                <a:lnTo>
                  <a:pt x="9782295" y="256279"/>
                </a:lnTo>
                <a:lnTo>
                  <a:pt x="9805906" y="231587"/>
                </a:lnTo>
                <a:lnTo>
                  <a:pt x="9826658" y="206895"/>
                </a:lnTo>
                <a:lnTo>
                  <a:pt x="9844680" y="182699"/>
                </a:lnTo>
                <a:lnTo>
                  <a:pt x="9860101" y="159494"/>
                </a:lnTo>
                <a:lnTo>
                  <a:pt x="9873048" y="137775"/>
                </a:lnTo>
                <a:lnTo>
                  <a:pt x="9883651" y="118038"/>
                </a:lnTo>
                <a:lnTo>
                  <a:pt x="9892039" y="100778"/>
                </a:lnTo>
                <a:lnTo>
                  <a:pt x="9898338" y="86491"/>
                </a:lnTo>
                <a:lnTo>
                  <a:pt x="9905189" y="68819"/>
                </a:lnTo>
                <a:lnTo>
                  <a:pt x="9905998" y="66424"/>
                </a:lnTo>
                <a:lnTo>
                  <a:pt x="9905998" y="0"/>
                </a:lnTo>
                <a:lnTo>
                  <a:pt x="9905189" y="1382"/>
                </a:lnTo>
                <a:lnTo>
                  <a:pt x="9902679" y="8236"/>
                </a:lnTo>
                <a:lnTo>
                  <a:pt x="9898338" y="19054"/>
                </a:lnTo>
                <a:lnTo>
                  <a:pt x="9873048" y="70338"/>
                </a:lnTo>
                <a:lnTo>
                  <a:pt x="9844680" y="115262"/>
                </a:lnTo>
                <a:lnTo>
                  <a:pt x="9805906" y="164150"/>
                </a:lnTo>
                <a:lnTo>
                  <a:pt x="9755698" y="213039"/>
                </a:lnTo>
                <a:lnTo>
                  <a:pt x="9693028" y="257963"/>
                </a:lnTo>
                <a:lnTo>
                  <a:pt x="9656698" y="277700"/>
                </a:lnTo>
                <a:lnTo>
                  <a:pt x="9616868" y="294960"/>
                </a:lnTo>
                <a:lnTo>
                  <a:pt x="9573409" y="309247"/>
                </a:lnTo>
                <a:lnTo>
                  <a:pt x="9526191" y="320065"/>
                </a:lnTo>
                <a:lnTo>
                  <a:pt x="9475087" y="326919"/>
                </a:lnTo>
                <a:lnTo>
                  <a:pt x="9419969" y="329314"/>
                </a:lnTo>
                <a:lnTo>
                  <a:pt x="962645" y="329314"/>
                </a:lnTo>
                <a:lnTo>
                  <a:pt x="907531" y="331735"/>
                </a:lnTo>
                <a:lnTo>
                  <a:pt x="856478" y="338663"/>
                </a:lnTo>
                <a:lnTo>
                  <a:pt x="809352" y="349597"/>
                </a:lnTo>
                <a:lnTo>
                  <a:pt x="766020" y="364038"/>
                </a:lnTo>
                <a:lnTo>
                  <a:pt x="726347" y="381483"/>
                </a:lnTo>
                <a:lnTo>
                  <a:pt x="690202" y="401433"/>
                </a:lnTo>
                <a:lnTo>
                  <a:pt x="657449" y="423385"/>
                </a:lnTo>
                <a:lnTo>
                  <a:pt x="627956" y="446841"/>
                </a:lnTo>
                <a:lnTo>
                  <a:pt x="601590" y="471298"/>
                </a:lnTo>
                <a:lnTo>
                  <a:pt x="578216" y="496255"/>
                </a:lnTo>
                <a:lnTo>
                  <a:pt x="557701" y="521213"/>
                </a:lnTo>
                <a:lnTo>
                  <a:pt x="539913" y="545670"/>
                </a:lnTo>
                <a:lnTo>
                  <a:pt x="524717" y="569125"/>
                </a:lnTo>
                <a:lnTo>
                  <a:pt x="511980" y="591078"/>
                </a:lnTo>
                <a:lnTo>
                  <a:pt x="501569" y="611028"/>
                </a:lnTo>
                <a:lnTo>
                  <a:pt x="493350" y="628473"/>
                </a:lnTo>
                <a:lnTo>
                  <a:pt x="487190" y="642914"/>
                </a:lnTo>
                <a:lnTo>
                  <a:pt x="480512" y="660776"/>
                </a:lnTo>
                <a:lnTo>
                  <a:pt x="478943" y="660776"/>
                </a:lnTo>
                <a:lnTo>
                  <a:pt x="476503" y="653848"/>
                </a:lnTo>
                <a:lnTo>
                  <a:pt x="472275" y="642914"/>
                </a:lnTo>
                <a:lnTo>
                  <a:pt x="466130" y="628473"/>
                </a:lnTo>
                <a:lnTo>
                  <a:pt x="457935" y="611028"/>
                </a:lnTo>
                <a:close/>
              </a:path>
            </a:pathLst>
          </a:custGeom>
          <a:solidFill>
            <a:srgbClr val="0097C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" y="6362700"/>
            <a:ext cx="9905998" cy="0"/>
          </a:xfrm>
          <a:custGeom>
            <a:avLst/>
            <a:gdLst/>
            <a:ahLst/>
            <a:cxnLst/>
            <a:rect l="l" t="t" r="r" b="b"/>
            <a:pathLst>
              <a:path w="9905998">
                <a:moveTo>
                  <a:pt x="9905998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0097C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0" y="0"/>
            <a:ext cx="9906000" cy="6362700"/>
          </a:xfrm>
          <a:custGeom>
            <a:avLst/>
            <a:gdLst/>
            <a:ahLst/>
            <a:cxnLst/>
            <a:rect l="l" t="t" r="r" b="b"/>
            <a:pathLst>
              <a:path w="9906000" h="6362700">
                <a:moveTo>
                  <a:pt x="9906000" y="0"/>
                </a:moveTo>
                <a:lnTo>
                  <a:pt x="0" y="0"/>
                </a:lnTo>
                <a:lnTo>
                  <a:pt x="0" y="6362700"/>
                </a:lnTo>
                <a:lnTo>
                  <a:pt x="9906000" y="6362700"/>
                </a:lnTo>
                <a:lnTo>
                  <a:pt x="9906000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0" y="0"/>
            <a:ext cx="9906000" cy="1128776"/>
          </a:xfrm>
          <a:custGeom>
            <a:avLst/>
            <a:gdLst/>
            <a:ahLst/>
            <a:cxnLst/>
            <a:rect l="l" t="t" r="r" b="b"/>
            <a:pathLst>
              <a:path w="9906000" h="1128776">
                <a:moveTo>
                  <a:pt x="0" y="0"/>
                </a:moveTo>
                <a:lnTo>
                  <a:pt x="0" y="801877"/>
                </a:lnTo>
                <a:lnTo>
                  <a:pt x="44018" y="809048"/>
                </a:lnTo>
                <a:lnTo>
                  <a:pt x="84978" y="817151"/>
                </a:lnTo>
                <a:lnTo>
                  <a:pt x="123033" y="826194"/>
                </a:lnTo>
                <a:lnTo>
                  <a:pt x="158341" y="836180"/>
                </a:lnTo>
                <a:lnTo>
                  <a:pt x="191055" y="847115"/>
                </a:lnTo>
                <a:lnTo>
                  <a:pt x="221332" y="859006"/>
                </a:lnTo>
                <a:lnTo>
                  <a:pt x="249326" y="871857"/>
                </a:lnTo>
                <a:lnTo>
                  <a:pt x="275193" y="885673"/>
                </a:lnTo>
                <a:lnTo>
                  <a:pt x="299089" y="900461"/>
                </a:lnTo>
                <a:lnTo>
                  <a:pt x="321168" y="916225"/>
                </a:lnTo>
                <a:lnTo>
                  <a:pt x="341587" y="932971"/>
                </a:lnTo>
                <a:lnTo>
                  <a:pt x="360500" y="950705"/>
                </a:lnTo>
                <a:lnTo>
                  <a:pt x="378063" y="969432"/>
                </a:lnTo>
                <a:lnTo>
                  <a:pt x="394431" y="989157"/>
                </a:lnTo>
                <a:lnTo>
                  <a:pt x="409760" y="1009886"/>
                </a:lnTo>
                <a:lnTo>
                  <a:pt x="424204" y="1031624"/>
                </a:lnTo>
                <a:lnTo>
                  <a:pt x="437920" y="1054376"/>
                </a:lnTo>
                <a:lnTo>
                  <a:pt x="451063" y="1078149"/>
                </a:lnTo>
                <a:lnTo>
                  <a:pt x="463787" y="1102947"/>
                </a:lnTo>
                <a:lnTo>
                  <a:pt x="476250" y="1128776"/>
                </a:lnTo>
                <a:lnTo>
                  <a:pt x="492137" y="1105914"/>
                </a:lnTo>
                <a:lnTo>
                  <a:pt x="507125" y="1083119"/>
                </a:lnTo>
                <a:lnTo>
                  <a:pt x="521491" y="1060491"/>
                </a:lnTo>
                <a:lnTo>
                  <a:pt x="535515" y="1038132"/>
                </a:lnTo>
                <a:lnTo>
                  <a:pt x="549474" y="1016144"/>
                </a:lnTo>
                <a:lnTo>
                  <a:pt x="578314" y="973690"/>
                </a:lnTo>
                <a:lnTo>
                  <a:pt x="610240" y="933941"/>
                </a:lnTo>
                <a:lnTo>
                  <a:pt x="647482" y="897713"/>
                </a:lnTo>
                <a:lnTo>
                  <a:pt x="692267" y="865821"/>
                </a:lnTo>
                <a:lnTo>
                  <a:pt x="746824" y="839079"/>
                </a:lnTo>
                <a:lnTo>
                  <a:pt x="813383" y="818301"/>
                </a:lnTo>
                <a:lnTo>
                  <a:pt x="851860" y="810403"/>
                </a:lnTo>
                <a:lnTo>
                  <a:pt x="894172" y="804302"/>
                </a:lnTo>
                <a:lnTo>
                  <a:pt x="940600" y="800100"/>
                </a:lnTo>
                <a:lnTo>
                  <a:pt x="9467850" y="800100"/>
                </a:lnTo>
                <a:lnTo>
                  <a:pt x="9502265" y="799084"/>
                </a:lnTo>
                <a:lnTo>
                  <a:pt x="9535266" y="795633"/>
                </a:lnTo>
                <a:lnTo>
                  <a:pt x="9566869" y="789889"/>
                </a:lnTo>
                <a:lnTo>
                  <a:pt x="9597091" y="781988"/>
                </a:lnTo>
                <a:lnTo>
                  <a:pt x="9625947" y="772072"/>
                </a:lnTo>
                <a:lnTo>
                  <a:pt x="9653453" y="760280"/>
                </a:lnTo>
                <a:lnTo>
                  <a:pt x="9679627" y="746750"/>
                </a:lnTo>
                <a:lnTo>
                  <a:pt x="9704484" y="731623"/>
                </a:lnTo>
                <a:lnTo>
                  <a:pt x="9728041" y="715038"/>
                </a:lnTo>
                <a:lnTo>
                  <a:pt x="9750313" y="697134"/>
                </a:lnTo>
                <a:lnTo>
                  <a:pt x="9771318" y="678051"/>
                </a:lnTo>
                <a:lnTo>
                  <a:pt x="9791072" y="657929"/>
                </a:lnTo>
                <a:lnTo>
                  <a:pt x="9809590" y="636906"/>
                </a:lnTo>
                <a:lnTo>
                  <a:pt x="9826889" y="615122"/>
                </a:lnTo>
                <a:lnTo>
                  <a:pt x="9842986" y="592716"/>
                </a:lnTo>
                <a:lnTo>
                  <a:pt x="9857896" y="569829"/>
                </a:lnTo>
                <a:lnTo>
                  <a:pt x="9871636" y="546599"/>
                </a:lnTo>
                <a:lnTo>
                  <a:pt x="9895672" y="499670"/>
                </a:lnTo>
                <a:lnTo>
                  <a:pt x="9906000" y="476250"/>
                </a:lnTo>
                <a:lnTo>
                  <a:pt x="9906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" y="438908"/>
            <a:ext cx="9905998" cy="724683"/>
          </a:xfrm>
          <a:custGeom>
            <a:avLst/>
            <a:gdLst/>
            <a:ahLst/>
            <a:cxnLst/>
            <a:rect l="l" t="t" r="r" b="b"/>
            <a:pathLst>
              <a:path w="9905998" h="724683">
                <a:moveTo>
                  <a:pt x="457935" y="611028"/>
                </a:moveTo>
                <a:lnTo>
                  <a:pt x="447560" y="591078"/>
                </a:lnTo>
                <a:lnTo>
                  <a:pt x="434874" y="569125"/>
                </a:lnTo>
                <a:lnTo>
                  <a:pt x="419746" y="545670"/>
                </a:lnTo>
                <a:lnTo>
                  <a:pt x="402044" y="521213"/>
                </a:lnTo>
                <a:lnTo>
                  <a:pt x="381638" y="496255"/>
                </a:lnTo>
                <a:lnTo>
                  <a:pt x="358396" y="471298"/>
                </a:lnTo>
                <a:lnTo>
                  <a:pt x="332187" y="446841"/>
                </a:lnTo>
                <a:lnTo>
                  <a:pt x="302882" y="423385"/>
                </a:lnTo>
                <a:lnTo>
                  <a:pt x="270347" y="401433"/>
                </a:lnTo>
                <a:lnTo>
                  <a:pt x="234453" y="381483"/>
                </a:lnTo>
                <a:lnTo>
                  <a:pt x="195068" y="364038"/>
                </a:lnTo>
                <a:lnTo>
                  <a:pt x="152061" y="349597"/>
                </a:lnTo>
                <a:lnTo>
                  <a:pt x="105302" y="338663"/>
                </a:lnTo>
                <a:lnTo>
                  <a:pt x="54658" y="331735"/>
                </a:lnTo>
                <a:lnTo>
                  <a:pt x="0" y="329314"/>
                </a:lnTo>
                <a:lnTo>
                  <a:pt x="0" y="396751"/>
                </a:lnTo>
                <a:lnTo>
                  <a:pt x="54658" y="399146"/>
                </a:lnTo>
                <a:lnTo>
                  <a:pt x="105302" y="406000"/>
                </a:lnTo>
                <a:lnTo>
                  <a:pt x="152061" y="416818"/>
                </a:lnTo>
                <a:lnTo>
                  <a:pt x="195068" y="431105"/>
                </a:lnTo>
                <a:lnTo>
                  <a:pt x="234453" y="448365"/>
                </a:lnTo>
                <a:lnTo>
                  <a:pt x="270347" y="468102"/>
                </a:lnTo>
                <a:lnTo>
                  <a:pt x="302882" y="489821"/>
                </a:lnTo>
                <a:lnTo>
                  <a:pt x="332187" y="513026"/>
                </a:lnTo>
                <a:lnTo>
                  <a:pt x="358396" y="537222"/>
                </a:lnTo>
                <a:lnTo>
                  <a:pt x="381638" y="561914"/>
                </a:lnTo>
                <a:lnTo>
                  <a:pt x="402044" y="586606"/>
                </a:lnTo>
                <a:lnTo>
                  <a:pt x="419746" y="610803"/>
                </a:lnTo>
                <a:lnTo>
                  <a:pt x="434874" y="634008"/>
                </a:lnTo>
                <a:lnTo>
                  <a:pt x="447560" y="655727"/>
                </a:lnTo>
                <a:lnTo>
                  <a:pt x="457935" y="675464"/>
                </a:lnTo>
                <a:lnTo>
                  <a:pt x="466130" y="692724"/>
                </a:lnTo>
                <a:lnTo>
                  <a:pt x="472275" y="707011"/>
                </a:lnTo>
                <a:lnTo>
                  <a:pt x="478943" y="724683"/>
                </a:lnTo>
                <a:lnTo>
                  <a:pt x="480512" y="724683"/>
                </a:lnTo>
                <a:lnTo>
                  <a:pt x="501569" y="675464"/>
                </a:lnTo>
                <a:lnTo>
                  <a:pt x="524717" y="634008"/>
                </a:lnTo>
                <a:lnTo>
                  <a:pt x="557701" y="586606"/>
                </a:lnTo>
                <a:lnTo>
                  <a:pt x="601590" y="537222"/>
                </a:lnTo>
                <a:lnTo>
                  <a:pt x="657449" y="489821"/>
                </a:lnTo>
                <a:lnTo>
                  <a:pt x="690202" y="468102"/>
                </a:lnTo>
                <a:lnTo>
                  <a:pt x="726347" y="448365"/>
                </a:lnTo>
                <a:lnTo>
                  <a:pt x="766020" y="431105"/>
                </a:lnTo>
                <a:lnTo>
                  <a:pt x="809352" y="416818"/>
                </a:lnTo>
                <a:lnTo>
                  <a:pt x="856478" y="406000"/>
                </a:lnTo>
                <a:lnTo>
                  <a:pt x="907531" y="399146"/>
                </a:lnTo>
                <a:lnTo>
                  <a:pt x="962645" y="396751"/>
                </a:lnTo>
                <a:lnTo>
                  <a:pt x="9419969" y="396751"/>
                </a:lnTo>
                <a:lnTo>
                  <a:pt x="9475087" y="394356"/>
                </a:lnTo>
                <a:lnTo>
                  <a:pt x="9526191" y="387502"/>
                </a:lnTo>
                <a:lnTo>
                  <a:pt x="9573409" y="376684"/>
                </a:lnTo>
                <a:lnTo>
                  <a:pt x="9616868" y="362397"/>
                </a:lnTo>
                <a:lnTo>
                  <a:pt x="9656698" y="345137"/>
                </a:lnTo>
                <a:lnTo>
                  <a:pt x="9693028" y="325400"/>
                </a:lnTo>
                <a:lnTo>
                  <a:pt x="9725985" y="303681"/>
                </a:lnTo>
                <a:lnTo>
                  <a:pt x="9755698" y="280476"/>
                </a:lnTo>
                <a:lnTo>
                  <a:pt x="9782295" y="256279"/>
                </a:lnTo>
                <a:lnTo>
                  <a:pt x="9805906" y="231587"/>
                </a:lnTo>
                <a:lnTo>
                  <a:pt x="9826658" y="206895"/>
                </a:lnTo>
                <a:lnTo>
                  <a:pt x="9844680" y="182699"/>
                </a:lnTo>
                <a:lnTo>
                  <a:pt x="9860101" y="159494"/>
                </a:lnTo>
                <a:lnTo>
                  <a:pt x="9873048" y="137775"/>
                </a:lnTo>
                <a:lnTo>
                  <a:pt x="9883651" y="118038"/>
                </a:lnTo>
                <a:lnTo>
                  <a:pt x="9892039" y="100778"/>
                </a:lnTo>
                <a:lnTo>
                  <a:pt x="9898338" y="86491"/>
                </a:lnTo>
                <a:lnTo>
                  <a:pt x="9905189" y="68819"/>
                </a:lnTo>
                <a:lnTo>
                  <a:pt x="9905998" y="66424"/>
                </a:lnTo>
                <a:lnTo>
                  <a:pt x="9905998" y="0"/>
                </a:lnTo>
                <a:lnTo>
                  <a:pt x="9905189" y="1382"/>
                </a:lnTo>
                <a:lnTo>
                  <a:pt x="9902679" y="8236"/>
                </a:lnTo>
                <a:lnTo>
                  <a:pt x="9898338" y="19054"/>
                </a:lnTo>
                <a:lnTo>
                  <a:pt x="9873048" y="70338"/>
                </a:lnTo>
                <a:lnTo>
                  <a:pt x="9844680" y="115262"/>
                </a:lnTo>
                <a:lnTo>
                  <a:pt x="9805906" y="164150"/>
                </a:lnTo>
                <a:lnTo>
                  <a:pt x="9755698" y="213039"/>
                </a:lnTo>
                <a:lnTo>
                  <a:pt x="9693028" y="257963"/>
                </a:lnTo>
                <a:lnTo>
                  <a:pt x="9656698" y="277700"/>
                </a:lnTo>
                <a:lnTo>
                  <a:pt x="9616868" y="294960"/>
                </a:lnTo>
                <a:lnTo>
                  <a:pt x="9573409" y="309247"/>
                </a:lnTo>
                <a:lnTo>
                  <a:pt x="9526191" y="320065"/>
                </a:lnTo>
                <a:lnTo>
                  <a:pt x="9475087" y="326919"/>
                </a:lnTo>
                <a:lnTo>
                  <a:pt x="9419969" y="329314"/>
                </a:lnTo>
                <a:lnTo>
                  <a:pt x="962645" y="329314"/>
                </a:lnTo>
                <a:lnTo>
                  <a:pt x="907531" y="331735"/>
                </a:lnTo>
                <a:lnTo>
                  <a:pt x="856478" y="338663"/>
                </a:lnTo>
                <a:lnTo>
                  <a:pt x="809352" y="349597"/>
                </a:lnTo>
                <a:lnTo>
                  <a:pt x="766020" y="364038"/>
                </a:lnTo>
                <a:lnTo>
                  <a:pt x="726347" y="381483"/>
                </a:lnTo>
                <a:lnTo>
                  <a:pt x="690202" y="401433"/>
                </a:lnTo>
                <a:lnTo>
                  <a:pt x="657449" y="423385"/>
                </a:lnTo>
                <a:lnTo>
                  <a:pt x="627956" y="446841"/>
                </a:lnTo>
                <a:lnTo>
                  <a:pt x="601590" y="471298"/>
                </a:lnTo>
                <a:lnTo>
                  <a:pt x="578216" y="496255"/>
                </a:lnTo>
                <a:lnTo>
                  <a:pt x="557701" y="521213"/>
                </a:lnTo>
                <a:lnTo>
                  <a:pt x="539913" y="545670"/>
                </a:lnTo>
                <a:lnTo>
                  <a:pt x="524717" y="569125"/>
                </a:lnTo>
                <a:lnTo>
                  <a:pt x="511980" y="591078"/>
                </a:lnTo>
                <a:lnTo>
                  <a:pt x="501569" y="611028"/>
                </a:lnTo>
                <a:lnTo>
                  <a:pt x="493350" y="628473"/>
                </a:lnTo>
                <a:lnTo>
                  <a:pt x="487190" y="642914"/>
                </a:lnTo>
                <a:lnTo>
                  <a:pt x="480512" y="660776"/>
                </a:lnTo>
                <a:lnTo>
                  <a:pt x="478943" y="660776"/>
                </a:lnTo>
                <a:lnTo>
                  <a:pt x="476503" y="653848"/>
                </a:lnTo>
                <a:lnTo>
                  <a:pt x="472275" y="642914"/>
                </a:lnTo>
                <a:lnTo>
                  <a:pt x="466130" y="628473"/>
                </a:lnTo>
                <a:lnTo>
                  <a:pt x="457935" y="61102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" y="6362700"/>
            <a:ext cx="9905998" cy="0"/>
          </a:xfrm>
          <a:custGeom>
            <a:avLst/>
            <a:gdLst/>
            <a:ahLst/>
            <a:cxnLst/>
            <a:rect l="l" t="t" r="r" b="b"/>
            <a:pathLst>
              <a:path w="9905998">
                <a:moveTo>
                  <a:pt x="9905998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0097C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0" y="409956"/>
            <a:ext cx="9906000" cy="8351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5720" y="605028"/>
            <a:ext cx="106680" cy="1066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" y="438908"/>
            <a:ext cx="9905998" cy="724683"/>
          </a:xfrm>
          <a:custGeom>
            <a:avLst/>
            <a:gdLst/>
            <a:ahLst/>
            <a:cxnLst/>
            <a:rect l="l" t="t" r="r" b="b"/>
            <a:pathLst>
              <a:path w="9905998" h="724683">
                <a:moveTo>
                  <a:pt x="457935" y="611028"/>
                </a:moveTo>
                <a:lnTo>
                  <a:pt x="447560" y="591078"/>
                </a:lnTo>
                <a:lnTo>
                  <a:pt x="434874" y="569125"/>
                </a:lnTo>
                <a:lnTo>
                  <a:pt x="419746" y="545670"/>
                </a:lnTo>
                <a:lnTo>
                  <a:pt x="402044" y="521213"/>
                </a:lnTo>
                <a:lnTo>
                  <a:pt x="381638" y="496255"/>
                </a:lnTo>
                <a:lnTo>
                  <a:pt x="358396" y="471298"/>
                </a:lnTo>
                <a:lnTo>
                  <a:pt x="332187" y="446841"/>
                </a:lnTo>
                <a:lnTo>
                  <a:pt x="302882" y="423385"/>
                </a:lnTo>
                <a:lnTo>
                  <a:pt x="270347" y="401433"/>
                </a:lnTo>
                <a:lnTo>
                  <a:pt x="234453" y="381483"/>
                </a:lnTo>
                <a:lnTo>
                  <a:pt x="195068" y="364038"/>
                </a:lnTo>
                <a:lnTo>
                  <a:pt x="152061" y="349597"/>
                </a:lnTo>
                <a:lnTo>
                  <a:pt x="105302" y="338663"/>
                </a:lnTo>
                <a:lnTo>
                  <a:pt x="54658" y="331735"/>
                </a:lnTo>
                <a:lnTo>
                  <a:pt x="0" y="329314"/>
                </a:lnTo>
                <a:lnTo>
                  <a:pt x="0" y="396751"/>
                </a:lnTo>
                <a:lnTo>
                  <a:pt x="54658" y="399146"/>
                </a:lnTo>
                <a:lnTo>
                  <a:pt x="105302" y="406000"/>
                </a:lnTo>
                <a:lnTo>
                  <a:pt x="152061" y="416818"/>
                </a:lnTo>
                <a:lnTo>
                  <a:pt x="195068" y="431105"/>
                </a:lnTo>
                <a:lnTo>
                  <a:pt x="234453" y="448365"/>
                </a:lnTo>
                <a:lnTo>
                  <a:pt x="270347" y="468102"/>
                </a:lnTo>
                <a:lnTo>
                  <a:pt x="302882" y="489821"/>
                </a:lnTo>
                <a:lnTo>
                  <a:pt x="332187" y="513026"/>
                </a:lnTo>
                <a:lnTo>
                  <a:pt x="358396" y="537222"/>
                </a:lnTo>
                <a:lnTo>
                  <a:pt x="381638" y="561914"/>
                </a:lnTo>
                <a:lnTo>
                  <a:pt x="402044" y="586606"/>
                </a:lnTo>
                <a:lnTo>
                  <a:pt x="419746" y="610803"/>
                </a:lnTo>
                <a:lnTo>
                  <a:pt x="434874" y="634008"/>
                </a:lnTo>
                <a:lnTo>
                  <a:pt x="447560" y="655727"/>
                </a:lnTo>
                <a:lnTo>
                  <a:pt x="457935" y="675464"/>
                </a:lnTo>
                <a:lnTo>
                  <a:pt x="466130" y="692724"/>
                </a:lnTo>
                <a:lnTo>
                  <a:pt x="472275" y="707011"/>
                </a:lnTo>
                <a:lnTo>
                  <a:pt x="478943" y="724683"/>
                </a:lnTo>
                <a:lnTo>
                  <a:pt x="480512" y="724683"/>
                </a:lnTo>
                <a:lnTo>
                  <a:pt x="501569" y="675464"/>
                </a:lnTo>
                <a:lnTo>
                  <a:pt x="524717" y="634008"/>
                </a:lnTo>
                <a:lnTo>
                  <a:pt x="557701" y="586606"/>
                </a:lnTo>
                <a:lnTo>
                  <a:pt x="601590" y="537222"/>
                </a:lnTo>
                <a:lnTo>
                  <a:pt x="657449" y="489821"/>
                </a:lnTo>
                <a:lnTo>
                  <a:pt x="690202" y="468102"/>
                </a:lnTo>
                <a:lnTo>
                  <a:pt x="726347" y="448365"/>
                </a:lnTo>
                <a:lnTo>
                  <a:pt x="766020" y="431105"/>
                </a:lnTo>
                <a:lnTo>
                  <a:pt x="809352" y="416818"/>
                </a:lnTo>
                <a:lnTo>
                  <a:pt x="856478" y="406000"/>
                </a:lnTo>
                <a:lnTo>
                  <a:pt x="907531" y="399146"/>
                </a:lnTo>
                <a:lnTo>
                  <a:pt x="962645" y="396751"/>
                </a:lnTo>
                <a:lnTo>
                  <a:pt x="9419969" y="396751"/>
                </a:lnTo>
                <a:lnTo>
                  <a:pt x="9475087" y="394356"/>
                </a:lnTo>
                <a:lnTo>
                  <a:pt x="9526191" y="387502"/>
                </a:lnTo>
                <a:lnTo>
                  <a:pt x="9573409" y="376684"/>
                </a:lnTo>
                <a:lnTo>
                  <a:pt x="9616868" y="362397"/>
                </a:lnTo>
                <a:lnTo>
                  <a:pt x="9656698" y="345137"/>
                </a:lnTo>
                <a:lnTo>
                  <a:pt x="9693028" y="325400"/>
                </a:lnTo>
                <a:lnTo>
                  <a:pt x="9725985" y="303681"/>
                </a:lnTo>
                <a:lnTo>
                  <a:pt x="9755698" y="280476"/>
                </a:lnTo>
                <a:lnTo>
                  <a:pt x="9782295" y="256279"/>
                </a:lnTo>
                <a:lnTo>
                  <a:pt x="9805906" y="231587"/>
                </a:lnTo>
                <a:lnTo>
                  <a:pt x="9826658" y="206895"/>
                </a:lnTo>
                <a:lnTo>
                  <a:pt x="9844680" y="182699"/>
                </a:lnTo>
                <a:lnTo>
                  <a:pt x="9860101" y="159494"/>
                </a:lnTo>
                <a:lnTo>
                  <a:pt x="9873048" y="137775"/>
                </a:lnTo>
                <a:lnTo>
                  <a:pt x="9883651" y="118038"/>
                </a:lnTo>
                <a:lnTo>
                  <a:pt x="9892039" y="100778"/>
                </a:lnTo>
                <a:lnTo>
                  <a:pt x="9898338" y="86491"/>
                </a:lnTo>
                <a:lnTo>
                  <a:pt x="9905189" y="68819"/>
                </a:lnTo>
                <a:lnTo>
                  <a:pt x="9905998" y="66424"/>
                </a:lnTo>
                <a:lnTo>
                  <a:pt x="9905998" y="0"/>
                </a:lnTo>
                <a:lnTo>
                  <a:pt x="9905189" y="1382"/>
                </a:lnTo>
                <a:lnTo>
                  <a:pt x="9902679" y="8236"/>
                </a:lnTo>
                <a:lnTo>
                  <a:pt x="9898338" y="19054"/>
                </a:lnTo>
                <a:lnTo>
                  <a:pt x="9873048" y="70338"/>
                </a:lnTo>
                <a:lnTo>
                  <a:pt x="9844680" y="115262"/>
                </a:lnTo>
                <a:lnTo>
                  <a:pt x="9805906" y="164150"/>
                </a:lnTo>
                <a:lnTo>
                  <a:pt x="9755698" y="213039"/>
                </a:lnTo>
                <a:lnTo>
                  <a:pt x="9693028" y="257963"/>
                </a:lnTo>
                <a:lnTo>
                  <a:pt x="9656698" y="277700"/>
                </a:lnTo>
                <a:lnTo>
                  <a:pt x="9616868" y="294960"/>
                </a:lnTo>
                <a:lnTo>
                  <a:pt x="9573409" y="309247"/>
                </a:lnTo>
                <a:lnTo>
                  <a:pt x="9526191" y="320065"/>
                </a:lnTo>
                <a:lnTo>
                  <a:pt x="9475087" y="326919"/>
                </a:lnTo>
                <a:lnTo>
                  <a:pt x="9419969" y="329314"/>
                </a:lnTo>
                <a:lnTo>
                  <a:pt x="962645" y="329314"/>
                </a:lnTo>
                <a:lnTo>
                  <a:pt x="907531" y="331735"/>
                </a:lnTo>
                <a:lnTo>
                  <a:pt x="856478" y="338663"/>
                </a:lnTo>
                <a:lnTo>
                  <a:pt x="809352" y="349597"/>
                </a:lnTo>
                <a:lnTo>
                  <a:pt x="766020" y="364038"/>
                </a:lnTo>
                <a:lnTo>
                  <a:pt x="726347" y="381483"/>
                </a:lnTo>
                <a:lnTo>
                  <a:pt x="690202" y="401433"/>
                </a:lnTo>
                <a:lnTo>
                  <a:pt x="657449" y="423385"/>
                </a:lnTo>
                <a:lnTo>
                  <a:pt x="627956" y="446841"/>
                </a:lnTo>
                <a:lnTo>
                  <a:pt x="601590" y="471298"/>
                </a:lnTo>
                <a:lnTo>
                  <a:pt x="578216" y="496255"/>
                </a:lnTo>
                <a:lnTo>
                  <a:pt x="557701" y="521213"/>
                </a:lnTo>
                <a:lnTo>
                  <a:pt x="539913" y="545670"/>
                </a:lnTo>
                <a:lnTo>
                  <a:pt x="524717" y="569125"/>
                </a:lnTo>
                <a:lnTo>
                  <a:pt x="511980" y="591078"/>
                </a:lnTo>
                <a:lnTo>
                  <a:pt x="501569" y="611028"/>
                </a:lnTo>
                <a:lnTo>
                  <a:pt x="493350" y="628473"/>
                </a:lnTo>
                <a:lnTo>
                  <a:pt x="487190" y="642914"/>
                </a:lnTo>
                <a:lnTo>
                  <a:pt x="480512" y="660776"/>
                </a:lnTo>
                <a:lnTo>
                  <a:pt x="478943" y="660776"/>
                </a:lnTo>
                <a:lnTo>
                  <a:pt x="476503" y="653848"/>
                </a:lnTo>
                <a:lnTo>
                  <a:pt x="472275" y="642914"/>
                </a:lnTo>
                <a:lnTo>
                  <a:pt x="466130" y="628473"/>
                </a:lnTo>
                <a:lnTo>
                  <a:pt x="457935" y="611028"/>
                </a:lnTo>
                <a:close/>
              </a:path>
            </a:pathLst>
          </a:custGeom>
          <a:solidFill>
            <a:srgbClr val="0097C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49250" y="6456446"/>
            <a:ext cx="1362456" cy="3157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686683" y="3013630"/>
            <a:ext cx="544437" cy="5847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4600"/>
              </a:lnSpc>
              <a:spcBef>
                <a:spcPts val="230"/>
              </a:spcBef>
            </a:pPr>
            <a:r>
              <a:rPr sz="4400" b="1" spc="0" dirty="0" smtClean="0">
                <a:solidFill>
                  <a:srgbClr val="253046"/>
                </a:solidFill>
                <a:latin typeface="Arial"/>
                <a:cs typeface="Arial"/>
              </a:rPr>
              <a:t>Q</a:t>
            </a:r>
            <a:endParaRPr sz="4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277312" y="3013630"/>
            <a:ext cx="513116" cy="5847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4600"/>
              </a:lnSpc>
              <a:spcBef>
                <a:spcPts val="230"/>
              </a:spcBef>
            </a:pPr>
            <a:r>
              <a:rPr sz="4400" b="1" spc="0" dirty="0" smtClean="0">
                <a:solidFill>
                  <a:srgbClr val="253046"/>
                </a:solidFill>
                <a:latin typeface="Arial"/>
                <a:cs typeface="Arial"/>
              </a:rPr>
              <a:t>&amp;</a:t>
            </a:r>
            <a:endParaRPr sz="4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814247" y="3013630"/>
            <a:ext cx="513116" cy="5847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4600"/>
              </a:lnSpc>
              <a:spcBef>
                <a:spcPts val="230"/>
              </a:spcBef>
            </a:pPr>
            <a:r>
              <a:rPr sz="4400" b="1" spc="0" dirty="0" smtClean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endParaRPr sz="4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04098" y="6484419"/>
            <a:ext cx="988342" cy="1137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5"/>
              </a:spcBef>
            </a:pPr>
            <a:r>
              <a:rPr sz="700" spc="4" dirty="0" smtClean="0">
                <a:solidFill>
                  <a:srgbClr val="474747"/>
                </a:solidFill>
                <a:latin typeface="Arial"/>
                <a:cs typeface="Arial"/>
              </a:rPr>
              <a:t>P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re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s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en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a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ti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o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n</a:t>
            </a:r>
            <a:r>
              <a:rPr sz="700" spc="-9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700" spc="4" dirty="0" smtClean="0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itle</a:t>
            </a:r>
            <a:r>
              <a:rPr sz="700" spc="-18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|</a:t>
            </a:r>
            <a:r>
              <a:rPr sz="700" spc="8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Da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e</a:t>
            </a:r>
            <a:endParaRPr sz="7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7389622" y="6666385"/>
            <a:ext cx="2309483" cy="11592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25"/>
              </a:spcBef>
            </a:pP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Co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p</a:t>
            </a:r>
            <a:r>
              <a:rPr sz="700" spc="-25" dirty="0" smtClean="0">
                <a:solidFill>
                  <a:srgbClr val="909090"/>
                </a:solidFill>
                <a:latin typeface="Arial"/>
                <a:cs typeface="Arial"/>
              </a:rPr>
              <a:t>y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r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ig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h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t</a:t>
            </a:r>
            <a:r>
              <a:rPr sz="700" spc="14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©</a:t>
            </a:r>
            <a:r>
              <a:rPr sz="700" spc="-5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Ca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pge</a:t>
            </a:r>
            <a:r>
              <a:rPr sz="700" spc="9" dirty="0" smtClean="0">
                <a:solidFill>
                  <a:srgbClr val="909090"/>
                </a:solidFill>
                <a:latin typeface="Arial"/>
                <a:cs typeface="Arial"/>
              </a:rPr>
              <a:t>m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ini</a:t>
            </a:r>
            <a:r>
              <a:rPr sz="700" spc="-23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2015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.</a:t>
            </a:r>
            <a:r>
              <a:rPr sz="700" spc="2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4" dirty="0" smtClean="0">
                <a:solidFill>
                  <a:srgbClr val="909090"/>
                </a:solidFill>
                <a:latin typeface="Arial"/>
                <a:cs typeface="Arial"/>
              </a:rPr>
              <a:t>A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ll</a:t>
            </a:r>
            <a:r>
              <a:rPr sz="700" spc="-17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Ri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gh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ts Res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er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v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e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d       </a:t>
            </a:r>
            <a:r>
              <a:rPr sz="700" spc="59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29</a:t>
            </a:r>
            <a:endParaRPr sz="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object 19"/>
          <p:cNvSpPr/>
          <p:nvPr/>
        </p:nvSpPr>
        <p:spPr>
          <a:xfrm>
            <a:off x="0" y="409956"/>
            <a:ext cx="9906000" cy="8351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5720" y="605028"/>
            <a:ext cx="106680" cy="1066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" y="438908"/>
            <a:ext cx="9905998" cy="724683"/>
          </a:xfrm>
          <a:custGeom>
            <a:avLst/>
            <a:gdLst/>
            <a:ahLst/>
            <a:cxnLst/>
            <a:rect l="l" t="t" r="r" b="b"/>
            <a:pathLst>
              <a:path w="9905998" h="724683">
                <a:moveTo>
                  <a:pt x="457935" y="611028"/>
                </a:moveTo>
                <a:lnTo>
                  <a:pt x="447560" y="591078"/>
                </a:lnTo>
                <a:lnTo>
                  <a:pt x="434874" y="569125"/>
                </a:lnTo>
                <a:lnTo>
                  <a:pt x="419746" y="545670"/>
                </a:lnTo>
                <a:lnTo>
                  <a:pt x="402044" y="521213"/>
                </a:lnTo>
                <a:lnTo>
                  <a:pt x="381638" y="496255"/>
                </a:lnTo>
                <a:lnTo>
                  <a:pt x="358396" y="471298"/>
                </a:lnTo>
                <a:lnTo>
                  <a:pt x="332187" y="446841"/>
                </a:lnTo>
                <a:lnTo>
                  <a:pt x="302882" y="423385"/>
                </a:lnTo>
                <a:lnTo>
                  <a:pt x="270347" y="401433"/>
                </a:lnTo>
                <a:lnTo>
                  <a:pt x="234453" y="381483"/>
                </a:lnTo>
                <a:lnTo>
                  <a:pt x="195068" y="364038"/>
                </a:lnTo>
                <a:lnTo>
                  <a:pt x="152061" y="349597"/>
                </a:lnTo>
                <a:lnTo>
                  <a:pt x="105302" y="338663"/>
                </a:lnTo>
                <a:lnTo>
                  <a:pt x="54658" y="331735"/>
                </a:lnTo>
                <a:lnTo>
                  <a:pt x="0" y="329314"/>
                </a:lnTo>
                <a:lnTo>
                  <a:pt x="0" y="396751"/>
                </a:lnTo>
                <a:lnTo>
                  <a:pt x="54658" y="399146"/>
                </a:lnTo>
                <a:lnTo>
                  <a:pt x="105302" y="406000"/>
                </a:lnTo>
                <a:lnTo>
                  <a:pt x="152061" y="416818"/>
                </a:lnTo>
                <a:lnTo>
                  <a:pt x="195068" y="431105"/>
                </a:lnTo>
                <a:lnTo>
                  <a:pt x="234453" y="448365"/>
                </a:lnTo>
                <a:lnTo>
                  <a:pt x="270347" y="468102"/>
                </a:lnTo>
                <a:lnTo>
                  <a:pt x="302882" y="489821"/>
                </a:lnTo>
                <a:lnTo>
                  <a:pt x="332187" y="513026"/>
                </a:lnTo>
                <a:lnTo>
                  <a:pt x="358396" y="537222"/>
                </a:lnTo>
                <a:lnTo>
                  <a:pt x="381638" y="561914"/>
                </a:lnTo>
                <a:lnTo>
                  <a:pt x="402044" y="586606"/>
                </a:lnTo>
                <a:lnTo>
                  <a:pt x="419746" y="610803"/>
                </a:lnTo>
                <a:lnTo>
                  <a:pt x="434874" y="634008"/>
                </a:lnTo>
                <a:lnTo>
                  <a:pt x="447560" y="655727"/>
                </a:lnTo>
                <a:lnTo>
                  <a:pt x="457935" y="675464"/>
                </a:lnTo>
                <a:lnTo>
                  <a:pt x="466130" y="692724"/>
                </a:lnTo>
                <a:lnTo>
                  <a:pt x="472275" y="707011"/>
                </a:lnTo>
                <a:lnTo>
                  <a:pt x="478943" y="724683"/>
                </a:lnTo>
                <a:lnTo>
                  <a:pt x="480512" y="724683"/>
                </a:lnTo>
                <a:lnTo>
                  <a:pt x="501569" y="675464"/>
                </a:lnTo>
                <a:lnTo>
                  <a:pt x="524717" y="634008"/>
                </a:lnTo>
                <a:lnTo>
                  <a:pt x="557701" y="586606"/>
                </a:lnTo>
                <a:lnTo>
                  <a:pt x="601590" y="537222"/>
                </a:lnTo>
                <a:lnTo>
                  <a:pt x="657449" y="489821"/>
                </a:lnTo>
                <a:lnTo>
                  <a:pt x="690202" y="468102"/>
                </a:lnTo>
                <a:lnTo>
                  <a:pt x="726347" y="448365"/>
                </a:lnTo>
                <a:lnTo>
                  <a:pt x="766020" y="431105"/>
                </a:lnTo>
                <a:lnTo>
                  <a:pt x="809352" y="416818"/>
                </a:lnTo>
                <a:lnTo>
                  <a:pt x="856478" y="406000"/>
                </a:lnTo>
                <a:lnTo>
                  <a:pt x="907531" y="399146"/>
                </a:lnTo>
                <a:lnTo>
                  <a:pt x="962645" y="396751"/>
                </a:lnTo>
                <a:lnTo>
                  <a:pt x="9419969" y="396751"/>
                </a:lnTo>
                <a:lnTo>
                  <a:pt x="9475087" y="394356"/>
                </a:lnTo>
                <a:lnTo>
                  <a:pt x="9526191" y="387502"/>
                </a:lnTo>
                <a:lnTo>
                  <a:pt x="9573409" y="376684"/>
                </a:lnTo>
                <a:lnTo>
                  <a:pt x="9616868" y="362397"/>
                </a:lnTo>
                <a:lnTo>
                  <a:pt x="9656698" y="345137"/>
                </a:lnTo>
                <a:lnTo>
                  <a:pt x="9693028" y="325400"/>
                </a:lnTo>
                <a:lnTo>
                  <a:pt x="9725985" y="303681"/>
                </a:lnTo>
                <a:lnTo>
                  <a:pt x="9755698" y="280476"/>
                </a:lnTo>
                <a:lnTo>
                  <a:pt x="9782295" y="256279"/>
                </a:lnTo>
                <a:lnTo>
                  <a:pt x="9805906" y="231587"/>
                </a:lnTo>
                <a:lnTo>
                  <a:pt x="9826658" y="206895"/>
                </a:lnTo>
                <a:lnTo>
                  <a:pt x="9844680" y="182699"/>
                </a:lnTo>
                <a:lnTo>
                  <a:pt x="9860101" y="159494"/>
                </a:lnTo>
                <a:lnTo>
                  <a:pt x="9873048" y="137775"/>
                </a:lnTo>
                <a:lnTo>
                  <a:pt x="9883651" y="118038"/>
                </a:lnTo>
                <a:lnTo>
                  <a:pt x="9892039" y="100778"/>
                </a:lnTo>
                <a:lnTo>
                  <a:pt x="9898338" y="86491"/>
                </a:lnTo>
                <a:lnTo>
                  <a:pt x="9905189" y="68819"/>
                </a:lnTo>
                <a:lnTo>
                  <a:pt x="9905998" y="66424"/>
                </a:lnTo>
                <a:lnTo>
                  <a:pt x="9905998" y="0"/>
                </a:lnTo>
                <a:lnTo>
                  <a:pt x="9905189" y="1382"/>
                </a:lnTo>
                <a:lnTo>
                  <a:pt x="9902679" y="8236"/>
                </a:lnTo>
                <a:lnTo>
                  <a:pt x="9898338" y="19054"/>
                </a:lnTo>
                <a:lnTo>
                  <a:pt x="9873048" y="70338"/>
                </a:lnTo>
                <a:lnTo>
                  <a:pt x="9844680" y="115262"/>
                </a:lnTo>
                <a:lnTo>
                  <a:pt x="9805906" y="164150"/>
                </a:lnTo>
                <a:lnTo>
                  <a:pt x="9755698" y="213039"/>
                </a:lnTo>
                <a:lnTo>
                  <a:pt x="9693028" y="257963"/>
                </a:lnTo>
                <a:lnTo>
                  <a:pt x="9656698" y="277700"/>
                </a:lnTo>
                <a:lnTo>
                  <a:pt x="9616868" y="294960"/>
                </a:lnTo>
                <a:lnTo>
                  <a:pt x="9573409" y="309247"/>
                </a:lnTo>
                <a:lnTo>
                  <a:pt x="9526191" y="320065"/>
                </a:lnTo>
                <a:lnTo>
                  <a:pt x="9475087" y="326919"/>
                </a:lnTo>
                <a:lnTo>
                  <a:pt x="9419969" y="329314"/>
                </a:lnTo>
                <a:lnTo>
                  <a:pt x="962645" y="329314"/>
                </a:lnTo>
                <a:lnTo>
                  <a:pt x="907531" y="331735"/>
                </a:lnTo>
                <a:lnTo>
                  <a:pt x="856478" y="338663"/>
                </a:lnTo>
                <a:lnTo>
                  <a:pt x="809352" y="349597"/>
                </a:lnTo>
                <a:lnTo>
                  <a:pt x="766020" y="364038"/>
                </a:lnTo>
                <a:lnTo>
                  <a:pt x="726347" y="381483"/>
                </a:lnTo>
                <a:lnTo>
                  <a:pt x="690202" y="401433"/>
                </a:lnTo>
                <a:lnTo>
                  <a:pt x="657449" y="423385"/>
                </a:lnTo>
                <a:lnTo>
                  <a:pt x="627956" y="446841"/>
                </a:lnTo>
                <a:lnTo>
                  <a:pt x="601590" y="471298"/>
                </a:lnTo>
                <a:lnTo>
                  <a:pt x="578216" y="496255"/>
                </a:lnTo>
                <a:lnTo>
                  <a:pt x="557701" y="521213"/>
                </a:lnTo>
                <a:lnTo>
                  <a:pt x="539913" y="545670"/>
                </a:lnTo>
                <a:lnTo>
                  <a:pt x="524717" y="569125"/>
                </a:lnTo>
                <a:lnTo>
                  <a:pt x="511980" y="591078"/>
                </a:lnTo>
                <a:lnTo>
                  <a:pt x="501569" y="611028"/>
                </a:lnTo>
                <a:lnTo>
                  <a:pt x="493350" y="628473"/>
                </a:lnTo>
                <a:lnTo>
                  <a:pt x="487190" y="642914"/>
                </a:lnTo>
                <a:lnTo>
                  <a:pt x="480512" y="660776"/>
                </a:lnTo>
                <a:lnTo>
                  <a:pt x="478943" y="660776"/>
                </a:lnTo>
                <a:lnTo>
                  <a:pt x="476503" y="653848"/>
                </a:lnTo>
                <a:lnTo>
                  <a:pt x="472275" y="642914"/>
                </a:lnTo>
                <a:lnTo>
                  <a:pt x="466130" y="628473"/>
                </a:lnTo>
                <a:lnTo>
                  <a:pt x="457935" y="611028"/>
                </a:lnTo>
                <a:close/>
              </a:path>
            </a:pathLst>
          </a:custGeom>
          <a:solidFill>
            <a:srgbClr val="0097C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" y="6362700"/>
            <a:ext cx="9905998" cy="0"/>
          </a:xfrm>
          <a:custGeom>
            <a:avLst/>
            <a:gdLst/>
            <a:ahLst/>
            <a:cxnLst/>
            <a:rect l="l" t="t" r="r" b="b"/>
            <a:pathLst>
              <a:path w="9905998">
                <a:moveTo>
                  <a:pt x="9905998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0097C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0" y="0"/>
            <a:ext cx="9906000" cy="6362700"/>
          </a:xfrm>
          <a:custGeom>
            <a:avLst/>
            <a:gdLst/>
            <a:ahLst/>
            <a:cxnLst/>
            <a:rect l="l" t="t" r="r" b="b"/>
            <a:pathLst>
              <a:path w="9906000" h="6362700">
                <a:moveTo>
                  <a:pt x="9906000" y="0"/>
                </a:moveTo>
                <a:lnTo>
                  <a:pt x="0" y="0"/>
                </a:lnTo>
                <a:lnTo>
                  <a:pt x="0" y="6362700"/>
                </a:lnTo>
                <a:lnTo>
                  <a:pt x="9906000" y="6362700"/>
                </a:lnTo>
                <a:lnTo>
                  <a:pt x="9906000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0" y="0"/>
            <a:ext cx="9906000" cy="1128776"/>
          </a:xfrm>
          <a:custGeom>
            <a:avLst/>
            <a:gdLst/>
            <a:ahLst/>
            <a:cxnLst/>
            <a:rect l="l" t="t" r="r" b="b"/>
            <a:pathLst>
              <a:path w="9906000" h="1128776">
                <a:moveTo>
                  <a:pt x="0" y="0"/>
                </a:moveTo>
                <a:lnTo>
                  <a:pt x="0" y="801877"/>
                </a:lnTo>
                <a:lnTo>
                  <a:pt x="44018" y="809048"/>
                </a:lnTo>
                <a:lnTo>
                  <a:pt x="84978" y="817151"/>
                </a:lnTo>
                <a:lnTo>
                  <a:pt x="123033" y="826194"/>
                </a:lnTo>
                <a:lnTo>
                  <a:pt x="158341" y="836180"/>
                </a:lnTo>
                <a:lnTo>
                  <a:pt x="191055" y="847115"/>
                </a:lnTo>
                <a:lnTo>
                  <a:pt x="221332" y="859006"/>
                </a:lnTo>
                <a:lnTo>
                  <a:pt x="249326" y="871857"/>
                </a:lnTo>
                <a:lnTo>
                  <a:pt x="275193" y="885673"/>
                </a:lnTo>
                <a:lnTo>
                  <a:pt x="299089" y="900461"/>
                </a:lnTo>
                <a:lnTo>
                  <a:pt x="321168" y="916225"/>
                </a:lnTo>
                <a:lnTo>
                  <a:pt x="341587" y="932971"/>
                </a:lnTo>
                <a:lnTo>
                  <a:pt x="360500" y="950705"/>
                </a:lnTo>
                <a:lnTo>
                  <a:pt x="378063" y="969432"/>
                </a:lnTo>
                <a:lnTo>
                  <a:pt x="394431" y="989157"/>
                </a:lnTo>
                <a:lnTo>
                  <a:pt x="409760" y="1009886"/>
                </a:lnTo>
                <a:lnTo>
                  <a:pt x="424204" y="1031624"/>
                </a:lnTo>
                <a:lnTo>
                  <a:pt x="437920" y="1054376"/>
                </a:lnTo>
                <a:lnTo>
                  <a:pt x="451063" y="1078149"/>
                </a:lnTo>
                <a:lnTo>
                  <a:pt x="463787" y="1102947"/>
                </a:lnTo>
                <a:lnTo>
                  <a:pt x="476250" y="1128776"/>
                </a:lnTo>
                <a:lnTo>
                  <a:pt x="492137" y="1105914"/>
                </a:lnTo>
                <a:lnTo>
                  <a:pt x="507125" y="1083119"/>
                </a:lnTo>
                <a:lnTo>
                  <a:pt x="521491" y="1060491"/>
                </a:lnTo>
                <a:lnTo>
                  <a:pt x="535515" y="1038132"/>
                </a:lnTo>
                <a:lnTo>
                  <a:pt x="549474" y="1016144"/>
                </a:lnTo>
                <a:lnTo>
                  <a:pt x="578314" y="973690"/>
                </a:lnTo>
                <a:lnTo>
                  <a:pt x="610240" y="933941"/>
                </a:lnTo>
                <a:lnTo>
                  <a:pt x="647482" y="897713"/>
                </a:lnTo>
                <a:lnTo>
                  <a:pt x="692267" y="865821"/>
                </a:lnTo>
                <a:lnTo>
                  <a:pt x="746824" y="839079"/>
                </a:lnTo>
                <a:lnTo>
                  <a:pt x="813383" y="818301"/>
                </a:lnTo>
                <a:lnTo>
                  <a:pt x="851860" y="810403"/>
                </a:lnTo>
                <a:lnTo>
                  <a:pt x="894172" y="804302"/>
                </a:lnTo>
                <a:lnTo>
                  <a:pt x="940600" y="800100"/>
                </a:lnTo>
                <a:lnTo>
                  <a:pt x="9467850" y="800100"/>
                </a:lnTo>
                <a:lnTo>
                  <a:pt x="9502265" y="799084"/>
                </a:lnTo>
                <a:lnTo>
                  <a:pt x="9535266" y="795633"/>
                </a:lnTo>
                <a:lnTo>
                  <a:pt x="9566869" y="789889"/>
                </a:lnTo>
                <a:lnTo>
                  <a:pt x="9597091" y="781988"/>
                </a:lnTo>
                <a:lnTo>
                  <a:pt x="9625947" y="772072"/>
                </a:lnTo>
                <a:lnTo>
                  <a:pt x="9653453" y="760280"/>
                </a:lnTo>
                <a:lnTo>
                  <a:pt x="9679627" y="746750"/>
                </a:lnTo>
                <a:lnTo>
                  <a:pt x="9704484" y="731623"/>
                </a:lnTo>
                <a:lnTo>
                  <a:pt x="9728041" y="715038"/>
                </a:lnTo>
                <a:lnTo>
                  <a:pt x="9750313" y="697134"/>
                </a:lnTo>
                <a:lnTo>
                  <a:pt x="9771318" y="678051"/>
                </a:lnTo>
                <a:lnTo>
                  <a:pt x="9791072" y="657929"/>
                </a:lnTo>
                <a:lnTo>
                  <a:pt x="9809590" y="636906"/>
                </a:lnTo>
                <a:lnTo>
                  <a:pt x="9826889" y="615122"/>
                </a:lnTo>
                <a:lnTo>
                  <a:pt x="9842986" y="592716"/>
                </a:lnTo>
                <a:lnTo>
                  <a:pt x="9857896" y="569829"/>
                </a:lnTo>
                <a:lnTo>
                  <a:pt x="9871636" y="546599"/>
                </a:lnTo>
                <a:lnTo>
                  <a:pt x="9895672" y="499670"/>
                </a:lnTo>
                <a:lnTo>
                  <a:pt x="9906000" y="476250"/>
                </a:lnTo>
                <a:lnTo>
                  <a:pt x="9906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" y="438908"/>
            <a:ext cx="9905998" cy="724683"/>
          </a:xfrm>
          <a:custGeom>
            <a:avLst/>
            <a:gdLst/>
            <a:ahLst/>
            <a:cxnLst/>
            <a:rect l="l" t="t" r="r" b="b"/>
            <a:pathLst>
              <a:path w="9905998" h="724683">
                <a:moveTo>
                  <a:pt x="457935" y="611028"/>
                </a:moveTo>
                <a:lnTo>
                  <a:pt x="447560" y="591078"/>
                </a:lnTo>
                <a:lnTo>
                  <a:pt x="434874" y="569125"/>
                </a:lnTo>
                <a:lnTo>
                  <a:pt x="419746" y="545670"/>
                </a:lnTo>
                <a:lnTo>
                  <a:pt x="402044" y="521213"/>
                </a:lnTo>
                <a:lnTo>
                  <a:pt x="381638" y="496255"/>
                </a:lnTo>
                <a:lnTo>
                  <a:pt x="358396" y="471298"/>
                </a:lnTo>
                <a:lnTo>
                  <a:pt x="332187" y="446841"/>
                </a:lnTo>
                <a:lnTo>
                  <a:pt x="302882" y="423385"/>
                </a:lnTo>
                <a:lnTo>
                  <a:pt x="270347" y="401433"/>
                </a:lnTo>
                <a:lnTo>
                  <a:pt x="234453" y="381483"/>
                </a:lnTo>
                <a:lnTo>
                  <a:pt x="195068" y="364038"/>
                </a:lnTo>
                <a:lnTo>
                  <a:pt x="152061" y="349597"/>
                </a:lnTo>
                <a:lnTo>
                  <a:pt x="105302" y="338663"/>
                </a:lnTo>
                <a:lnTo>
                  <a:pt x="54658" y="331735"/>
                </a:lnTo>
                <a:lnTo>
                  <a:pt x="0" y="329314"/>
                </a:lnTo>
                <a:lnTo>
                  <a:pt x="0" y="396751"/>
                </a:lnTo>
                <a:lnTo>
                  <a:pt x="54658" y="399146"/>
                </a:lnTo>
                <a:lnTo>
                  <a:pt x="105302" y="406000"/>
                </a:lnTo>
                <a:lnTo>
                  <a:pt x="152061" y="416818"/>
                </a:lnTo>
                <a:lnTo>
                  <a:pt x="195068" y="431105"/>
                </a:lnTo>
                <a:lnTo>
                  <a:pt x="234453" y="448365"/>
                </a:lnTo>
                <a:lnTo>
                  <a:pt x="270347" y="468102"/>
                </a:lnTo>
                <a:lnTo>
                  <a:pt x="302882" y="489821"/>
                </a:lnTo>
                <a:lnTo>
                  <a:pt x="332187" y="513026"/>
                </a:lnTo>
                <a:lnTo>
                  <a:pt x="358396" y="537222"/>
                </a:lnTo>
                <a:lnTo>
                  <a:pt x="381638" y="561914"/>
                </a:lnTo>
                <a:lnTo>
                  <a:pt x="402044" y="586606"/>
                </a:lnTo>
                <a:lnTo>
                  <a:pt x="419746" y="610803"/>
                </a:lnTo>
                <a:lnTo>
                  <a:pt x="434874" y="634008"/>
                </a:lnTo>
                <a:lnTo>
                  <a:pt x="447560" y="655727"/>
                </a:lnTo>
                <a:lnTo>
                  <a:pt x="457935" y="675464"/>
                </a:lnTo>
                <a:lnTo>
                  <a:pt x="466130" y="692724"/>
                </a:lnTo>
                <a:lnTo>
                  <a:pt x="472275" y="707011"/>
                </a:lnTo>
                <a:lnTo>
                  <a:pt x="478943" y="724683"/>
                </a:lnTo>
                <a:lnTo>
                  <a:pt x="480512" y="724683"/>
                </a:lnTo>
                <a:lnTo>
                  <a:pt x="501569" y="675464"/>
                </a:lnTo>
                <a:lnTo>
                  <a:pt x="524717" y="634008"/>
                </a:lnTo>
                <a:lnTo>
                  <a:pt x="557701" y="586606"/>
                </a:lnTo>
                <a:lnTo>
                  <a:pt x="601590" y="537222"/>
                </a:lnTo>
                <a:lnTo>
                  <a:pt x="657449" y="489821"/>
                </a:lnTo>
                <a:lnTo>
                  <a:pt x="690202" y="468102"/>
                </a:lnTo>
                <a:lnTo>
                  <a:pt x="726347" y="448365"/>
                </a:lnTo>
                <a:lnTo>
                  <a:pt x="766020" y="431105"/>
                </a:lnTo>
                <a:lnTo>
                  <a:pt x="809352" y="416818"/>
                </a:lnTo>
                <a:lnTo>
                  <a:pt x="856478" y="406000"/>
                </a:lnTo>
                <a:lnTo>
                  <a:pt x="907531" y="399146"/>
                </a:lnTo>
                <a:lnTo>
                  <a:pt x="962645" y="396751"/>
                </a:lnTo>
                <a:lnTo>
                  <a:pt x="9419969" y="396751"/>
                </a:lnTo>
                <a:lnTo>
                  <a:pt x="9475087" y="394356"/>
                </a:lnTo>
                <a:lnTo>
                  <a:pt x="9526191" y="387502"/>
                </a:lnTo>
                <a:lnTo>
                  <a:pt x="9573409" y="376684"/>
                </a:lnTo>
                <a:lnTo>
                  <a:pt x="9616868" y="362397"/>
                </a:lnTo>
                <a:lnTo>
                  <a:pt x="9656698" y="345137"/>
                </a:lnTo>
                <a:lnTo>
                  <a:pt x="9693028" y="325400"/>
                </a:lnTo>
                <a:lnTo>
                  <a:pt x="9725985" y="303681"/>
                </a:lnTo>
                <a:lnTo>
                  <a:pt x="9755698" y="280476"/>
                </a:lnTo>
                <a:lnTo>
                  <a:pt x="9782295" y="256279"/>
                </a:lnTo>
                <a:lnTo>
                  <a:pt x="9805906" y="231587"/>
                </a:lnTo>
                <a:lnTo>
                  <a:pt x="9826658" y="206895"/>
                </a:lnTo>
                <a:lnTo>
                  <a:pt x="9844680" y="182699"/>
                </a:lnTo>
                <a:lnTo>
                  <a:pt x="9860101" y="159494"/>
                </a:lnTo>
                <a:lnTo>
                  <a:pt x="9873048" y="137775"/>
                </a:lnTo>
                <a:lnTo>
                  <a:pt x="9883651" y="118038"/>
                </a:lnTo>
                <a:lnTo>
                  <a:pt x="9892039" y="100778"/>
                </a:lnTo>
                <a:lnTo>
                  <a:pt x="9898338" y="86491"/>
                </a:lnTo>
                <a:lnTo>
                  <a:pt x="9905189" y="68819"/>
                </a:lnTo>
                <a:lnTo>
                  <a:pt x="9905998" y="66424"/>
                </a:lnTo>
                <a:lnTo>
                  <a:pt x="9905998" y="0"/>
                </a:lnTo>
                <a:lnTo>
                  <a:pt x="9905189" y="1382"/>
                </a:lnTo>
                <a:lnTo>
                  <a:pt x="9902679" y="8236"/>
                </a:lnTo>
                <a:lnTo>
                  <a:pt x="9898338" y="19054"/>
                </a:lnTo>
                <a:lnTo>
                  <a:pt x="9873048" y="70338"/>
                </a:lnTo>
                <a:lnTo>
                  <a:pt x="9844680" y="115262"/>
                </a:lnTo>
                <a:lnTo>
                  <a:pt x="9805906" y="164150"/>
                </a:lnTo>
                <a:lnTo>
                  <a:pt x="9755698" y="213039"/>
                </a:lnTo>
                <a:lnTo>
                  <a:pt x="9693028" y="257963"/>
                </a:lnTo>
                <a:lnTo>
                  <a:pt x="9656698" y="277700"/>
                </a:lnTo>
                <a:lnTo>
                  <a:pt x="9616868" y="294960"/>
                </a:lnTo>
                <a:lnTo>
                  <a:pt x="9573409" y="309247"/>
                </a:lnTo>
                <a:lnTo>
                  <a:pt x="9526191" y="320065"/>
                </a:lnTo>
                <a:lnTo>
                  <a:pt x="9475087" y="326919"/>
                </a:lnTo>
                <a:lnTo>
                  <a:pt x="9419969" y="329314"/>
                </a:lnTo>
                <a:lnTo>
                  <a:pt x="962645" y="329314"/>
                </a:lnTo>
                <a:lnTo>
                  <a:pt x="907531" y="331735"/>
                </a:lnTo>
                <a:lnTo>
                  <a:pt x="856478" y="338663"/>
                </a:lnTo>
                <a:lnTo>
                  <a:pt x="809352" y="349597"/>
                </a:lnTo>
                <a:lnTo>
                  <a:pt x="766020" y="364038"/>
                </a:lnTo>
                <a:lnTo>
                  <a:pt x="726347" y="381483"/>
                </a:lnTo>
                <a:lnTo>
                  <a:pt x="690202" y="401433"/>
                </a:lnTo>
                <a:lnTo>
                  <a:pt x="657449" y="423385"/>
                </a:lnTo>
                <a:lnTo>
                  <a:pt x="627956" y="446841"/>
                </a:lnTo>
                <a:lnTo>
                  <a:pt x="601590" y="471298"/>
                </a:lnTo>
                <a:lnTo>
                  <a:pt x="578216" y="496255"/>
                </a:lnTo>
                <a:lnTo>
                  <a:pt x="557701" y="521213"/>
                </a:lnTo>
                <a:lnTo>
                  <a:pt x="539913" y="545670"/>
                </a:lnTo>
                <a:lnTo>
                  <a:pt x="524717" y="569125"/>
                </a:lnTo>
                <a:lnTo>
                  <a:pt x="511980" y="591078"/>
                </a:lnTo>
                <a:lnTo>
                  <a:pt x="501569" y="611028"/>
                </a:lnTo>
                <a:lnTo>
                  <a:pt x="493350" y="628473"/>
                </a:lnTo>
                <a:lnTo>
                  <a:pt x="487190" y="642914"/>
                </a:lnTo>
                <a:lnTo>
                  <a:pt x="480512" y="660776"/>
                </a:lnTo>
                <a:lnTo>
                  <a:pt x="478943" y="660776"/>
                </a:lnTo>
                <a:lnTo>
                  <a:pt x="476503" y="653848"/>
                </a:lnTo>
                <a:lnTo>
                  <a:pt x="472275" y="642914"/>
                </a:lnTo>
                <a:lnTo>
                  <a:pt x="466130" y="628473"/>
                </a:lnTo>
                <a:lnTo>
                  <a:pt x="457935" y="61102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" y="6362700"/>
            <a:ext cx="9905998" cy="0"/>
          </a:xfrm>
          <a:custGeom>
            <a:avLst/>
            <a:gdLst/>
            <a:ahLst/>
            <a:cxnLst/>
            <a:rect l="l" t="t" r="r" b="b"/>
            <a:pathLst>
              <a:path w="9905998">
                <a:moveTo>
                  <a:pt x="9905998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0097C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0" y="409956"/>
            <a:ext cx="9906000" cy="8351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5720" y="605028"/>
            <a:ext cx="106680" cy="1066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" y="438908"/>
            <a:ext cx="9905998" cy="724683"/>
          </a:xfrm>
          <a:custGeom>
            <a:avLst/>
            <a:gdLst/>
            <a:ahLst/>
            <a:cxnLst/>
            <a:rect l="l" t="t" r="r" b="b"/>
            <a:pathLst>
              <a:path w="9905998" h="724683">
                <a:moveTo>
                  <a:pt x="457935" y="611028"/>
                </a:moveTo>
                <a:lnTo>
                  <a:pt x="447560" y="591078"/>
                </a:lnTo>
                <a:lnTo>
                  <a:pt x="434874" y="569125"/>
                </a:lnTo>
                <a:lnTo>
                  <a:pt x="419746" y="545670"/>
                </a:lnTo>
                <a:lnTo>
                  <a:pt x="402044" y="521213"/>
                </a:lnTo>
                <a:lnTo>
                  <a:pt x="381638" y="496255"/>
                </a:lnTo>
                <a:lnTo>
                  <a:pt x="358396" y="471298"/>
                </a:lnTo>
                <a:lnTo>
                  <a:pt x="332187" y="446841"/>
                </a:lnTo>
                <a:lnTo>
                  <a:pt x="302882" y="423385"/>
                </a:lnTo>
                <a:lnTo>
                  <a:pt x="270347" y="401433"/>
                </a:lnTo>
                <a:lnTo>
                  <a:pt x="234453" y="381483"/>
                </a:lnTo>
                <a:lnTo>
                  <a:pt x="195068" y="364038"/>
                </a:lnTo>
                <a:lnTo>
                  <a:pt x="152061" y="349597"/>
                </a:lnTo>
                <a:lnTo>
                  <a:pt x="105302" y="338663"/>
                </a:lnTo>
                <a:lnTo>
                  <a:pt x="54658" y="331735"/>
                </a:lnTo>
                <a:lnTo>
                  <a:pt x="0" y="329314"/>
                </a:lnTo>
                <a:lnTo>
                  <a:pt x="0" y="396751"/>
                </a:lnTo>
                <a:lnTo>
                  <a:pt x="54658" y="399146"/>
                </a:lnTo>
                <a:lnTo>
                  <a:pt x="105302" y="406000"/>
                </a:lnTo>
                <a:lnTo>
                  <a:pt x="152061" y="416818"/>
                </a:lnTo>
                <a:lnTo>
                  <a:pt x="195068" y="431105"/>
                </a:lnTo>
                <a:lnTo>
                  <a:pt x="234453" y="448365"/>
                </a:lnTo>
                <a:lnTo>
                  <a:pt x="270347" y="468102"/>
                </a:lnTo>
                <a:lnTo>
                  <a:pt x="302882" y="489821"/>
                </a:lnTo>
                <a:lnTo>
                  <a:pt x="332187" y="513026"/>
                </a:lnTo>
                <a:lnTo>
                  <a:pt x="358396" y="537222"/>
                </a:lnTo>
                <a:lnTo>
                  <a:pt x="381638" y="561914"/>
                </a:lnTo>
                <a:lnTo>
                  <a:pt x="402044" y="586606"/>
                </a:lnTo>
                <a:lnTo>
                  <a:pt x="419746" y="610803"/>
                </a:lnTo>
                <a:lnTo>
                  <a:pt x="434874" y="634008"/>
                </a:lnTo>
                <a:lnTo>
                  <a:pt x="447560" y="655727"/>
                </a:lnTo>
                <a:lnTo>
                  <a:pt x="457935" y="675464"/>
                </a:lnTo>
                <a:lnTo>
                  <a:pt x="466130" y="692724"/>
                </a:lnTo>
                <a:lnTo>
                  <a:pt x="472275" y="707011"/>
                </a:lnTo>
                <a:lnTo>
                  <a:pt x="478943" y="724683"/>
                </a:lnTo>
                <a:lnTo>
                  <a:pt x="480512" y="724683"/>
                </a:lnTo>
                <a:lnTo>
                  <a:pt x="501569" y="675464"/>
                </a:lnTo>
                <a:lnTo>
                  <a:pt x="524717" y="634008"/>
                </a:lnTo>
                <a:lnTo>
                  <a:pt x="557701" y="586606"/>
                </a:lnTo>
                <a:lnTo>
                  <a:pt x="601590" y="537222"/>
                </a:lnTo>
                <a:lnTo>
                  <a:pt x="657449" y="489821"/>
                </a:lnTo>
                <a:lnTo>
                  <a:pt x="690202" y="468102"/>
                </a:lnTo>
                <a:lnTo>
                  <a:pt x="726347" y="448365"/>
                </a:lnTo>
                <a:lnTo>
                  <a:pt x="766020" y="431105"/>
                </a:lnTo>
                <a:lnTo>
                  <a:pt x="809352" y="416818"/>
                </a:lnTo>
                <a:lnTo>
                  <a:pt x="856478" y="406000"/>
                </a:lnTo>
                <a:lnTo>
                  <a:pt x="907531" y="399146"/>
                </a:lnTo>
                <a:lnTo>
                  <a:pt x="962645" y="396751"/>
                </a:lnTo>
                <a:lnTo>
                  <a:pt x="9419969" y="396751"/>
                </a:lnTo>
                <a:lnTo>
                  <a:pt x="9475087" y="394356"/>
                </a:lnTo>
                <a:lnTo>
                  <a:pt x="9526191" y="387502"/>
                </a:lnTo>
                <a:lnTo>
                  <a:pt x="9573409" y="376684"/>
                </a:lnTo>
                <a:lnTo>
                  <a:pt x="9616868" y="362397"/>
                </a:lnTo>
                <a:lnTo>
                  <a:pt x="9656698" y="345137"/>
                </a:lnTo>
                <a:lnTo>
                  <a:pt x="9693028" y="325400"/>
                </a:lnTo>
                <a:lnTo>
                  <a:pt x="9725985" y="303681"/>
                </a:lnTo>
                <a:lnTo>
                  <a:pt x="9755698" y="280476"/>
                </a:lnTo>
                <a:lnTo>
                  <a:pt x="9782295" y="256279"/>
                </a:lnTo>
                <a:lnTo>
                  <a:pt x="9805906" y="231587"/>
                </a:lnTo>
                <a:lnTo>
                  <a:pt x="9826658" y="206895"/>
                </a:lnTo>
                <a:lnTo>
                  <a:pt x="9844680" y="182699"/>
                </a:lnTo>
                <a:lnTo>
                  <a:pt x="9860101" y="159494"/>
                </a:lnTo>
                <a:lnTo>
                  <a:pt x="9873048" y="137775"/>
                </a:lnTo>
                <a:lnTo>
                  <a:pt x="9883651" y="118038"/>
                </a:lnTo>
                <a:lnTo>
                  <a:pt x="9892039" y="100778"/>
                </a:lnTo>
                <a:lnTo>
                  <a:pt x="9898338" y="86491"/>
                </a:lnTo>
                <a:lnTo>
                  <a:pt x="9905189" y="68819"/>
                </a:lnTo>
                <a:lnTo>
                  <a:pt x="9905998" y="66424"/>
                </a:lnTo>
                <a:lnTo>
                  <a:pt x="9905998" y="0"/>
                </a:lnTo>
                <a:lnTo>
                  <a:pt x="9905189" y="1382"/>
                </a:lnTo>
                <a:lnTo>
                  <a:pt x="9902679" y="8236"/>
                </a:lnTo>
                <a:lnTo>
                  <a:pt x="9898338" y="19054"/>
                </a:lnTo>
                <a:lnTo>
                  <a:pt x="9873048" y="70338"/>
                </a:lnTo>
                <a:lnTo>
                  <a:pt x="9844680" y="115262"/>
                </a:lnTo>
                <a:lnTo>
                  <a:pt x="9805906" y="164150"/>
                </a:lnTo>
                <a:lnTo>
                  <a:pt x="9755698" y="213039"/>
                </a:lnTo>
                <a:lnTo>
                  <a:pt x="9693028" y="257963"/>
                </a:lnTo>
                <a:lnTo>
                  <a:pt x="9656698" y="277700"/>
                </a:lnTo>
                <a:lnTo>
                  <a:pt x="9616868" y="294960"/>
                </a:lnTo>
                <a:lnTo>
                  <a:pt x="9573409" y="309247"/>
                </a:lnTo>
                <a:lnTo>
                  <a:pt x="9526191" y="320065"/>
                </a:lnTo>
                <a:lnTo>
                  <a:pt x="9475087" y="326919"/>
                </a:lnTo>
                <a:lnTo>
                  <a:pt x="9419969" y="329314"/>
                </a:lnTo>
                <a:lnTo>
                  <a:pt x="962645" y="329314"/>
                </a:lnTo>
                <a:lnTo>
                  <a:pt x="907531" y="331735"/>
                </a:lnTo>
                <a:lnTo>
                  <a:pt x="856478" y="338663"/>
                </a:lnTo>
                <a:lnTo>
                  <a:pt x="809352" y="349597"/>
                </a:lnTo>
                <a:lnTo>
                  <a:pt x="766020" y="364038"/>
                </a:lnTo>
                <a:lnTo>
                  <a:pt x="726347" y="381483"/>
                </a:lnTo>
                <a:lnTo>
                  <a:pt x="690202" y="401433"/>
                </a:lnTo>
                <a:lnTo>
                  <a:pt x="657449" y="423385"/>
                </a:lnTo>
                <a:lnTo>
                  <a:pt x="627956" y="446841"/>
                </a:lnTo>
                <a:lnTo>
                  <a:pt x="601590" y="471298"/>
                </a:lnTo>
                <a:lnTo>
                  <a:pt x="578216" y="496255"/>
                </a:lnTo>
                <a:lnTo>
                  <a:pt x="557701" y="521213"/>
                </a:lnTo>
                <a:lnTo>
                  <a:pt x="539913" y="545670"/>
                </a:lnTo>
                <a:lnTo>
                  <a:pt x="524717" y="569125"/>
                </a:lnTo>
                <a:lnTo>
                  <a:pt x="511980" y="591078"/>
                </a:lnTo>
                <a:lnTo>
                  <a:pt x="501569" y="611028"/>
                </a:lnTo>
                <a:lnTo>
                  <a:pt x="493350" y="628473"/>
                </a:lnTo>
                <a:lnTo>
                  <a:pt x="487190" y="642914"/>
                </a:lnTo>
                <a:lnTo>
                  <a:pt x="480512" y="660776"/>
                </a:lnTo>
                <a:lnTo>
                  <a:pt x="478943" y="660776"/>
                </a:lnTo>
                <a:lnTo>
                  <a:pt x="476503" y="653848"/>
                </a:lnTo>
                <a:lnTo>
                  <a:pt x="472275" y="642914"/>
                </a:lnTo>
                <a:lnTo>
                  <a:pt x="466130" y="628473"/>
                </a:lnTo>
                <a:lnTo>
                  <a:pt x="457935" y="611028"/>
                </a:lnTo>
                <a:close/>
              </a:path>
            </a:pathLst>
          </a:custGeom>
          <a:solidFill>
            <a:srgbClr val="0097C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49250" y="6456446"/>
            <a:ext cx="1362456" cy="3157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2974086" y="409604"/>
            <a:ext cx="4134120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60"/>
              </a:lnSpc>
              <a:spcBef>
                <a:spcPts val="128"/>
              </a:spcBef>
            </a:pPr>
            <a:r>
              <a:rPr sz="2400" b="1" spc="0" dirty="0" smtClean="0">
                <a:solidFill>
                  <a:srgbClr val="0097C6"/>
                </a:solidFill>
                <a:latin typeface="Arial Narrow"/>
                <a:cs typeface="Arial Narrow"/>
              </a:rPr>
              <a:t>In</a:t>
            </a:r>
            <a:r>
              <a:rPr sz="2400" b="1" spc="4" dirty="0" smtClean="0">
                <a:solidFill>
                  <a:srgbClr val="0097C6"/>
                </a:solidFill>
                <a:latin typeface="Arial Narrow"/>
                <a:cs typeface="Arial Narrow"/>
              </a:rPr>
              <a:t>t</a:t>
            </a:r>
            <a:r>
              <a:rPr sz="2400" b="1" spc="0" dirty="0" smtClean="0">
                <a:solidFill>
                  <a:srgbClr val="0097C6"/>
                </a:solidFill>
                <a:latin typeface="Arial Narrow"/>
                <a:cs typeface="Arial Narrow"/>
              </a:rPr>
              <a:t>rodu</a:t>
            </a:r>
            <a:r>
              <a:rPr sz="2400" b="1" spc="-4" dirty="0" smtClean="0">
                <a:solidFill>
                  <a:srgbClr val="0097C6"/>
                </a:solidFill>
                <a:latin typeface="Arial Narrow"/>
                <a:cs typeface="Arial Narrow"/>
              </a:rPr>
              <a:t>c</a:t>
            </a:r>
            <a:r>
              <a:rPr sz="2400" b="1" spc="0" dirty="0" smtClean="0">
                <a:solidFill>
                  <a:srgbClr val="0097C6"/>
                </a:solidFill>
                <a:latin typeface="Arial Narrow"/>
                <a:cs typeface="Arial Narrow"/>
              </a:rPr>
              <a:t>t</a:t>
            </a:r>
            <a:r>
              <a:rPr sz="2400" b="1" spc="4" dirty="0" smtClean="0">
                <a:solidFill>
                  <a:srgbClr val="0097C6"/>
                </a:solidFill>
                <a:latin typeface="Arial Narrow"/>
                <a:cs typeface="Arial Narrow"/>
              </a:rPr>
              <a:t>i</a:t>
            </a:r>
            <a:r>
              <a:rPr sz="2400" b="1" spc="0" dirty="0" smtClean="0">
                <a:solidFill>
                  <a:srgbClr val="0097C6"/>
                </a:solidFill>
                <a:latin typeface="Arial Narrow"/>
                <a:cs typeface="Arial Narrow"/>
              </a:rPr>
              <a:t>on</a:t>
            </a:r>
            <a:r>
              <a:rPr sz="2400" b="1" spc="-34" dirty="0" smtClean="0">
                <a:solidFill>
                  <a:srgbClr val="0097C6"/>
                </a:solidFill>
                <a:latin typeface="Arial Narrow"/>
                <a:cs typeface="Arial Narrow"/>
              </a:rPr>
              <a:t> </a:t>
            </a:r>
            <a:r>
              <a:rPr sz="2400" b="1" spc="0" dirty="0" smtClean="0">
                <a:solidFill>
                  <a:srgbClr val="0097C6"/>
                </a:solidFill>
                <a:latin typeface="Arial Narrow"/>
                <a:cs typeface="Arial Narrow"/>
              </a:rPr>
              <a:t>abo</a:t>
            </a:r>
            <a:r>
              <a:rPr sz="2400" b="1" spc="-9" dirty="0" smtClean="0">
                <a:solidFill>
                  <a:srgbClr val="0097C6"/>
                </a:solidFill>
                <a:latin typeface="Arial Narrow"/>
                <a:cs typeface="Arial Narrow"/>
              </a:rPr>
              <a:t>u</a:t>
            </a:r>
            <a:r>
              <a:rPr sz="2400" b="1" spc="0" dirty="0" smtClean="0">
                <a:solidFill>
                  <a:srgbClr val="0097C6"/>
                </a:solidFill>
                <a:latin typeface="Arial Narrow"/>
                <a:cs typeface="Arial Narrow"/>
              </a:rPr>
              <a:t>t</a:t>
            </a:r>
            <a:r>
              <a:rPr sz="2400" b="1" spc="4" dirty="0" smtClean="0">
                <a:solidFill>
                  <a:srgbClr val="0097C6"/>
                </a:solidFill>
                <a:latin typeface="Arial Narrow"/>
                <a:cs typeface="Arial Narrow"/>
              </a:rPr>
              <a:t> </a:t>
            </a:r>
            <a:r>
              <a:rPr sz="2400" b="1" spc="-144" dirty="0" smtClean="0">
                <a:solidFill>
                  <a:srgbClr val="0097C6"/>
                </a:solidFill>
                <a:latin typeface="Arial Narrow"/>
                <a:cs typeface="Arial Narrow"/>
              </a:rPr>
              <a:t>T</a:t>
            </a:r>
            <a:r>
              <a:rPr sz="2400" b="1" spc="0" dirty="0" smtClean="0">
                <a:solidFill>
                  <a:srgbClr val="0097C6"/>
                </a:solidFill>
                <a:latin typeface="Arial Narrow"/>
                <a:cs typeface="Arial Narrow"/>
              </a:rPr>
              <a:t>erad</a:t>
            </a:r>
            <a:r>
              <a:rPr sz="2400" b="1" spc="-4" dirty="0" smtClean="0">
                <a:solidFill>
                  <a:srgbClr val="0097C6"/>
                </a:solidFill>
                <a:latin typeface="Arial Narrow"/>
                <a:cs typeface="Arial Narrow"/>
              </a:rPr>
              <a:t>a</a:t>
            </a:r>
            <a:r>
              <a:rPr sz="2400" b="1" spc="0" dirty="0" smtClean="0">
                <a:solidFill>
                  <a:srgbClr val="0097C6"/>
                </a:solidFill>
                <a:latin typeface="Arial Narrow"/>
                <a:cs typeface="Arial Narrow"/>
              </a:rPr>
              <a:t>ta</a:t>
            </a:r>
            <a:r>
              <a:rPr sz="2400" b="1" spc="14" dirty="0" smtClean="0">
                <a:solidFill>
                  <a:srgbClr val="0097C6"/>
                </a:solidFill>
                <a:latin typeface="Arial Narrow"/>
                <a:cs typeface="Arial Narrow"/>
              </a:rPr>
              <a:t> </a:t>
            </a:r>
            <a:r>
              <a:rPr sz="2400" b="1" spc="0" dirty="0" smtClean="0">
                <a:solidFill>
                  <a:srgbClr val="0097C6"/>
                </a:solidFill>
                <a:latin typeface="Arial Narrow"/>
                <a:cs typeface="Arial Narrow"/>
              </a:rPr>
              <a:t>Uti</a:t>
            </a:r>
            <a:r>
              <a:rPr sz="2400" b="1" spc="9" dirty="0" smtClean="0">
                <a:solidFill>
                  <a:srgbClr val="0097C6"/>
                </a:solidFill>
                <a:latin typeface="Arial Narrow"/>
                <a:cs typeface="Arial Narrow"/>
              </a:rPr>
              <a:t>l</a:t>
            </a:r>
            <a:r>
              <a:rPr sz="2400" b="1" spc="0" dirty="0" smtClean="0">
                <a:solidFill>
                  <a:srgbClr val="0097C6"/>
                </a:solidFill>
                <a:latin typeface="Arial Narrow"/>
                <a:cs typeface="Arial Narrow"/>
              </a:rPr>
              <a:t>i</a:t>
            </a:r>
            <a:r>
              <a:rPr sz="2400" b="1" spc="4" dirty="0" smtClean="0">
                <a:solidFill>
                  <a:srgbClr val="0097C6"/>
                </a:solidFill>
                <a:latin typeface="Arial Narrow"/>
                <a:cs typeface="Arial Narrow"/>
              </a:rPr>
              <a:t>t</a:t>
            </a:r>
            <a:r>
              <a:rPr sz="2400" b="1" spc="0" dirty="0" smtClean="0">
                <a:solidFill>
                  <a:srgbClr val="0097C6"/>
                </a:solidFill>
                <a:latin typeface="Arial Narrow"/>
                <a:cs typeface="Arial Narrow"/>
              </a:rPr>
              <a:t>y</a:t>
            </a:r>
            <a:endParaRPr sz="2400">
              <a:latin typeface="Arial Narrow"/>
              <a:cs typeface="Arial Narrow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07340" y="1267754"/>
            <a:ext cx="4779982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sz="1400" b="1" spc="-4" dirty="0" smtClean="0">
                <a:solidFill>
                  <a:srgbClr val="253046"/>
                </a:solidFill>
                <a:latin typeface="Arial"/>
                <a:cs typeface="Arial"/>
              </a:rPr>
              <a:t>Wh</a:t>
            </a:r>
            <a:r>
              <a:rPr sz="1400" b="1" spc="0" dirty="0" smtClean="0">
                <a:solidFill>
                  <a:srgbClr val="253046"/>
                </a:solidFill>
                <a:latin typeface="Arial"/>
                <a:cs typeface="Arial"/>
              </a:rPr>
              <a:t>at</a:t>
            </a:r>
            <a:r>
              <a:rPr sz="1400" b="1" spc="-1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400" b="1" spc="4" dirty="0" smtClean="0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sz="1400" b="1" spc="0" dirty="0" smtClean="0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sz="1400" b="1" spc="-1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400" b="1" spc="0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1400" b="1" spc="-4" dirty="0" smtClean="0">
                <a:solidFill>
                  <a:srgbClr val="253046"/>
                </a:solidFill>
                <a:latin typeface="Arial"/>
                <a:cs typeface="Arial"/>
              </a:rPr>
              <a:t>h</a:t>
            </a:r>
            <a:r>
              <a:rPr sz="1400" b="1" spc="0" dirty="0" smtClean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sz="1400" b="1" spc="-1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400" b="1" spc="-4" dirty="0" smtClean="0">
                <a:solidFill>
                  <a:srgbClr val="253046"/>
                </a:solidFill>
                <a:latin typeface="Arial"/>
                <a:cs typeface="Arial"/>
              </a:rPr>
              <a:t>n</a:t>
            </a:r>
            <a:r>
              <a:rPr sz="1400" b="1" spc="0" dirty="0" smtClean="0">
                <a:solidFill>
                  <a:srgbClr val="253046"/>
                </a:solidFill>
                <a:latin typeface="Arial"/>
                <a:cs typeface="Arial"/>
              </a:rPr>
              <a:t>eed</a:t>
            </a:r>
            <a:r>
              <a:rPr sz="1400" b="1" spc="-25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400" b="1" spc="-4" dirty="0" smtClean="0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sz="1400" b="1" spc="0" dirty="0" smtClean="0">
                <a:solidFill>
                  <a:srgbClr val="253046"/>
                </a:solidFill>
                <a:latin typeface="Arial"/>
                <a:cs typeface="Arial"/>
              </a:rPr>
              <a:t>f </a:t>
            </a:r>
            <a:r>
              <a:rPr sz="1400" b="1" spc="-114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1400" b="1" spc="0" dirty="0" smtClean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sz="1400" b="1" spc="4" dirty="0" smtClean="0">
                <a:solidFill>
                  <a:srgbClr val="253046"/>
                </a:solidFill>
                <a:latin typeface="Arial"/>
                <a:cs typeface="Arial"/>
              </a:rPr>
              <a:t>r</a:t>
            </a:r>
            <a:r>
              <a:rPr sz="1400" b="1" spc="0" dirty="0" smtClean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sz="1400" b="1" spc="-4" dirty="0" smtClean="0">
                <a:solidFill>
                  <a:srgbClr val="253046"/>
                </a:solidFill>
                <a:latin typeface="Arial"/>
                <a:cs typeface="Arial"/>
              </a:rPr>
              <a:t>d</a:t>
            </a:r>
            <a:r>
              <a:rPr sz="1400" b="1" spc="0" dirty="0" smtClean="0">
                <a:solidFill>
                  <a:srgbClr val="253046"/>
                </a:solidFill>
                <a:latin typeface="Arial"/>
                <a:cs typeface="Arial"/>
              </a:rPr>
              <a:t>ata</a:t>
            </a:r>
            <a:r>
              <a:rPr sz="1400" b="1" spc="-29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400" b="1" spc="-4" dirty="0" smtClean="0">
                <a:solidFill>
                  <a:srgbClr val="253046"/>
                </a:solidFill>
                <a:latin typeface="Arial"/>
                <a:cs typeface="Arial"/>
              </a:rPr>
              <a:t>u</a:t>
            </a:r>
            <a:r>
              <a:rPr sz="1400" b="1" spc="0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1400" b="1" spc="4" dirty="0" smtClean="0">
                <a:solidFill>
                  <a:srgbClr val="253046"/>
                </a:solidFill>
                <a:latin typeface="Arial"/>
                <a:cs typeface="Arial"/>
              </a:rPr>
              <a:t>ili</a:t>
            </a:r>
            <a:r>
              <a:rPr sz="1400" b="1" spc="0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1400" b="1" spc="4" dirty="0" smtClean="0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sz="1400" b="1" spc="0" dirty="0" smtClean="0">
                <a:solidFill>
                  <a:srgbClr val="253046"/>
                </a:solidFill>
                <a:latin typeface="Arial"/>
                <a:cs typeface="Arial"/>
              </a:rPr>
              <a:t>es</a:t>
            </a:r>
            <a:r>
              <a:rPr sz="1400" b="1" spc="-6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400" b="1" spc="4" dirty="0" smtClean="0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sz="1400" b="1" spc="0" dirty="0" smtClean="0">
                <a:solidFill>
                  <a:srgbClr val="253046"/>
                </a:solidFill>
                <a:latin typeface="Arial"/>
                <a:cs typeface="Arial"/>
              </a:rPr>
              <a:t>n</a:t>
            </a:r>
            <a:r>
              <a:rPr sz="1400" b="1" spc="-9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400" b="1" spc="-4" dirty="0" smtClean="0">
                <a:solidFill>
                  <a:srgbClr val="253046"/>
                </a:solidFill>
                <a:latin typeface="Arial"/>
                <a:cs typeface="Arial"/>
              </a:rPr>
              <a:t>D</a:t>
            </a:r>
            <a:r>
              <a:rPr sz="1400" b="1" spc="0" dirty="0" smtClean="0">
                <a:solidFill>
                  <a:srgbClr val="253046"/>
                </a:solidFill>
                <a:latin typeface="Arial"/>
                <a:cs typeface="Arial"/>
              </a:rPr>
              <a:t>ata</a:t>
            </a:r>
            <a:r>
              <a:rPr sz="1400" b="1" spc="-1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400" b="1" spc="34" dirty="0" smtClean="0">
                <a:solidFill>
                  <a:srgbClr val="253046"/>
                </a:solidFill>
                <a:latin typeface="Arial"/>
                <a:cs typeface="Arial"/>
              </a:rPr>
              <a:t>w</a:t>
            </a:r>
            <a:r>
              <a:rPr sz="1400" b="1" spc="0" dirty="0" smtClean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sz="1400" b="1" spc="4" dirty="0" smtClean="0">
                <a:solidFill>
                  <a:srgbClr val="253046"/>
                </a:solidFill>
                <a:latin typeface="Arial"/>
                <a:cs typeface="Arial"/>
              </a:rPr>
              <a:t>r</a:t>
            </a:r>
            <a:r>
              <a:rPr sz="1400" b="1" spc="0" dirty="0" smtClean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sz="1400" b="1" spc="-50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400" b="1" spc="-4" dirty="0" smtClean="0">
                <a:solidFill>
                  <a:srgbClr val="253046"/>
                </a:solidFill>
                <a:latin typeface="Arial"/>
                <a:cs typeface="Arial"/>
              </a:rPr>
              <a:t>hou</a:t>
            </a:r>
            <a:r>
              <a:rPr sz="1400" b="1" spc="0" dirty="0" smtClean="0">
                <a:solidFill>
                  <a:srgbClr val="253046"/>
                </a:solidFill>
                <a:latin typeface="Arial"/>
                <a:cs typeface="Arial"/>
              </a:rPr>
              <a:t>se</a:t>
            </a:r>
            <a:endParaRPr sz="14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35940" y="1633514"/>
            <a:ext cx="4430307" cy="20377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sz="1400" spc="0" dirty="0" smtClean="0">
                <a:solidFill>
                  <a:srgbClr val="0097C6"/>
                </a:solidFill>
                <a:latin typeface="Wingdings"/>
                <a:cs typeface="Wingdings"/>
              </a:rPr>
              <a:t>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Qui</a:t>
            </a:r>
            <a:r>
              <a:rPr sz="1400" spc="4" dirty="0" smtClean="0">
                <a:solidFill>
                  <a:srgbClr val="253046"/>
                </a:solidFill>
                <a:latin typeface="Arial"/>
                <a:cs typeface="Arial"/>
              </a:rPr>
              <a:t>c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k</a:t>
            </a:r>
            <a:r>
              <a:rPr sz="1400" spc="-3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sz="1400" spc="4" dirty="0" smtClean="0">
                <a:solidFill>
                  <a:srgbClr val="253046"/>
                </a:solidFill>
                <a:latin typeface="Arial"/>
                <a:cs typeface="Arial"/>
              </a:rPr>
              <a:t>cc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sz="1400" spc="4" dirty="0" smtClean="0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sz="1400" spc="-3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400" spc="4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sz="1400" spc="-1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da</a:t>
            </a:r>
            <a:r>
              <a:rPr sz="1400" spc="4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sz="1400" spc="-1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400" spc="4" dirty="0" smtClean="0">
                <a:solidFill>
                  <a:srgbClr val="253046"/>
                </a:solidFill>
                <a:latin typeface="Arial"/>
                <a:cs typeface="Arial"/>
              </a:rPr>
              <a:t>f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or</a:t>
            </a:r>
            <a:r>
              <a:rPr sz="1400" spc="-29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400" spc="-4" dirty="0" smtClean="0">
                <a:solidFill>
                  <a:srgbClr val="253046"/>
                </a:solidFill>
                <a:latin typeface="Arial"/>
                <a:cs typeface="Arial"/>
              </a:rPr>
              <a:t>m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ore</a:t>
            </a:r>
            <a:r>
              <a:rPr sz="1400" spc="-1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400" spc="4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sz="1400" spc="-4" dirty="0" smtClean="0">
                <a:solidFill>
                  <a:srgbClr val="253046"/>
                </a:solidFill>
                <a:latin typeface="Arial"/>
                <a:cs typeface="Arial"/>
              </a:rPr>
              <a:t>m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ely</a:t>
            </a:r>
            <a:r>
              <a:rPr sz="1400" spc="-9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de</a:t>
            </a:r>
            <a:r>
              <a:rPr sz="1400" spc="4" dirty="0" smtClean="0">
                <a:solidFill>
                  <a:srgbClr val="253046"/>
                </a:solidFill>
                <a:latin typeface="Arial"/>
                <a:cs typeface="Arial"/>
              </a:rPr>
              <a:t>c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sz="1400" spc="4" dirty="0" smtClean="0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ion</a:t>
            </a:r>
            <a:r>
              <a:rPr sz="1400" spc="-39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400" spc="-4" dirty="0" smtClean="0">
                <a:solidFill>
                  <a:srgbClr val="253046"/>
                </a:solidFill>
                <a:latin typeface="Arial"/>
                <a:cs typeface="Arial"/>
              </a:rPr>
              <a:t>m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sz="1400" spc="4" dirty="0" smtClean="0">
                <a:solidFill>
                  <a:srgbClr val="253046"/>
                </a:solidFill>
                <a:latin typeface="Arial"/>
                <a:cs typeface="Arial"/>
              </a:rPr>
              <a:t>k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ing.</a:t>
            </a:r>
            <a:endParaRPr sz="14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35940" y="1999274"/>
            <a:ext cx="6670391" cy="20377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sz="1400" spc="0" dirty="0" smtClean="0">
                <a:solidFill>
                  <a:srgbClr val="0097C6"/>
                </a:solidFill>
                <a:latin typeface="Wingdings"/>
                <a:cs typeface="Wingdings"/>
              </a:rPr>
              <a:t>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Solu</a:t>
            </a:r>
            <a:r>
              <a:rPr sz="1400" spc="4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ions</a:t>
            </a:r>
            <a:r>
              <a:rPr sz="1400" spc="-50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400" spc="4" dirty="0" smtClean="0">
                <a:solidFill>
                  <a:srgbClr val="253046"/>
                </a:solidFill>
                <a:latin typeface="Arial"/>
                <a:cs typeface="Arial"/>
              </a:rPr>
              <a:t>f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or</a:t>
            </a:r>
            <a:r>
              <a:rPr sz="1400" spc="-1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400" spc="4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he</a:t>
            </a:r>
            <a:r>
              <a:rPr sz="1400" spc="-1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en</a:t>
            </a:r>
            <a:r>
              <a:rPr sz="1400" spc="4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ire</a:t>
            </a:r>
            <a:r>
              <a:rPr sz="1400" spc="-2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400" spc="4" dirty="0" smtClean="0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pe</a:t>
            </a:r>
            <a:r>
              <a:rPr sz="1400" spc="4" dirty="0" smtClean="0">
                <a:solidFill>
                  <a:srgbClr val="253046"/>
                </a:solidFill>
                <a:latin typeface="Arial"/>
                <a:cs typeface="Arial"/>
              </a:rPr>
              <a:t>ct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rum</a:t>
            </a:r>
            <a:r>
              <a:rPr sz="1400" spc="-59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of</a:t>
            </a:r>
            <a:r>
              <a:rPr sz="1400" spc="-9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load</a:t>
            </a:r>
            <a:r>
              <a:rPr sz="1400" spc="-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require</a:t>
            </a:r>
            <a:r>
              <a:rPr sz="1400" spc="-4" dirty="0" smtClean="0">
                <a:solidFill>
                  <a:srgbClr val="253046"/>
                </a:solidFill>
                <a:latin typeface="Arial"/>
                <a:cs typeface="Arial"/>
              </a:rPr>
              <a:t>m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en</a:t>
            </a:r>
            <a:r>
              <a:rPr sz="1400" spc="-4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sz="1400" spc="-50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400" spc="4" dirty="0" smtClean="0">
                <a:solidFill>
                  <a:srgbClr val="253046"/>
                </a:solidFill>
                <a:latin typeface="Arial"/>
                <a:cs typeface="Arial"/>
              </a:rPr>
              <a:t>f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rom</a:t>
            </a:r>
            <a:r>
              <a:rPr sz="1400" spc="-19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ba</a:t>
            </a:r>
            <a:r>
              <a:rPr sz="1400" spc="4" dirty="0" smtClean="0">
                <a:solidFill>
                  <a:srgbClr val="253046"/>
                </a:solidFill>
                <a:latin typeface="Arial"/>
                <a:cs typeface="Arial"/>
              </a:rPr>
              <a:t>tc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h</a:t>
            </a:r>
            <a:r>
              <a:rPr sz="1400" spc="-39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400" spc="4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sz="1400" spc="-1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near</a:t>
            </a:r>
            <a:r>
              <a:rPr sz="1400" spc="-1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real</a:t>
            </a:r>
            <a:r>
              <a:rPr sz="1400" spc="-1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400" spc="4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sz="1400" spc="-4" dirty="0" smtClean="0">
                <a:solidFill>
                  <a:srgbClr val="253046"/>
                </a:solidFill>
                <a:latin typeface="Arial"/>
                <a:cs typeface="Arial"/>
              </a:rPr>
              <a:t>m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e.</a:t>
            </a:r>
            <a:endParaRPr sz="14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35940" y="2365041"/>
            <a:ext cx="3761545" cy="20407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sz="1400" spc="0" dirty="0" smtClean="0">
                <a:solidFill>
                  <a:srgbClr val="0097C6"/>
                </a:solidFill>
                <a:latin typeface="Wingdings"/>
                <a:cs typeface="Wingdings"/>
              </a:rPr>
              <a:t></a:t>
            </a:r>
            <a:r>
              <a:rPr sz="1400" spc="-4" dirty="0" smtClean="0">
                <a:solidFill>
                  <a:srgbClr val="253046"/>
                </a:solidFill>
                <a:latin typeface="Arial"/>
                <a:cs typeface="Arial"/>
              </a:rPr>
              <a:t>U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n</a:t>
            </a:r>
            <a:r>
              <a:rPr sz="1400" spc="-9" dirty="0" smtClean="0">
                <a:solidFill>
                  <a:srgbClr val="253046"/>
                </a:solidFill>
                <a:latin typeface="Arial"/>
                <a:cs typeface="Arial"/>
              </a:rPr>
              <a:t>m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at</a:t>
            </a:r>
            <a:r>
              <a:rPr sz="1400" spc="4" dirty="0" smtClean="0">
                <a:solidFill>
                  <a:srgbClr val="253046"/>
                </a:solidFill>
                <a:latin typeface="Arial"/>
                <a:cs typeface="Arial"/>
              </a:rPr>
              <a:t>c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hed</a:t>
            </a:r>
            <a:r>
              <a:rPr sz="1400" spc="-5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400" spc="4" dirty="0" smtClean="0">
                <a:solidFill>
                  <a:srgbClr val="253046"/>
                </a:solidFill>
                <a:latin typeface="Arial"/>
                <a:cs typeface="Arial"/>
              </a:rPr>
              <a:t>sc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ala</a:t>
            </a:r>
            <a:r>
              <a:rPr sz="1400" spc="-4" dirty="0" smtClean="0">
                <a:solidFill>
                  <a:srgbClr val="253046"/>
                </a:solidFill>
                <a:latin typeface="Arial"/>
                <a:cs typeface="Arial"/>
              </a:rPr>
              <a:t>b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ili</a:t>
            </a:r>
            <a:r>
              <a:rPr sz="1400" spc="4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y</a:t>
            </a:r>
            <a:r>
              <a:rPr sz="1400" spc="-3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400" spc="4" dirty="0" smtClean="0">
                <a:solidFill>
                  <a:srgbClr val="253046"/>
                </a:solidFill>
                <a:latin typeface="Arial"/>
                <a:cs typeface="Arial"/>
              </a:rPr>
              <a:t>f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or</a:t>
            </a:r>
            <a:r>
              <a:rPr sz="1400" spc="-29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lar</a:t>
            </a:r>
            <a:r>
              <a:rPr sz="1400" spc="-4" dirty="0" smtClean="0">
                <a:solidFill>
                  <a:srgbClr val="253046"/>
                </a:solidFill>
                <a:latin typeface="Arial"/>
                <a:cs typeface="Arial"/>
              </a:rPr>
              <a:t>g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sz="1400" spc="-19" dirty="0" smtClean="0">
                <a:solidFill>
                  <a:srgbClr val="253046"/>
                </a:solidFill>
                <a:latin typeface="Arial"/>
                <a:cs typeface="Arial"/>
              </a:rPr>
              <a:t> v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olu</a:t>
            </a:r>
            <a:r>
              <a:rPr sz="1400" spc="-9" dirty="0" smtClean="0">
                <a:solidFill>
                  <a:srgbClr val="253046"/>
                </a:solidFill>
                <a:latin typeface="Arial"/>
                <a:cs typeface="Arial"/>
              </a:rPr>
              <a:t>m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sz="1400" spc="-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loa</a:t>
            </a:r>
            <a:r>
              <a:rPr sz="1400" spc="-4" dirty="0" smtClean="0">
                <a:solidFill>
                  <a:srgbClr val="253046"/>
                </a:solidFill>
                <a:latin typeface="Arial"/>
                <a:cs typeface="Arial"/>
              </a:rPr>
              <a:t>d</a:t>
            </a:r>
            <a:r>
              <a:rPr sz="1400" spc="4" dirty="0" smtClean="0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.</a:t>
            </a:r>
            <a:endParaRPr sz="14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35940" y="2731048"/>
            <a:ext cx="4206331" cy="20377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sz="1400" spc="0" dirty="0" smtClean="0">
                <a:solidFill>
                  <a:srgbClr val="0097C6"/>
                </a:solidFill>
                <a:latin typeface="Wingdings"/>
                <a:cs typeface="Wingdings"/>
              </a:rPr>
              <a:t></a:t>
            </a:r>
            <a:r>
              <a:rPr sz="1400" spc="-4" dirty="0" smtClean="0">
                <a:solidFill>
                  <a:srgbClr val="253046"/>
                </a:solidFill>
                <a:latin typeface="Arial"/>
                <a:cs typeface="Arial"/>
              </a:rPr>
              <a:t>F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ail-proof</a:t>
            </a:r>
            <a:r>
              <a:rPr sz="1400" spc="-50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loads</a:t>
            </a:r>
            <a:r>
              <a:rPr sz="1400" spc="-25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400" spc="-19" dirty="0" smtClean="0">
                <a:solidFill>
                  <a:srgbClr val="253046"/>
                </a:solidFill>
                <a:latin typeface="Arial"/>
                <a:cs typeface="Arial"/>
              </a:rPr>
              <a:t>w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sz="1400" spc="4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h</a:t>
            </a:r>
            <a:r>
              <a:rPr sz="1400" spc="4" dirty="0" smtClean="0">
                <a:solidFill>
                  <a:srgbClr val="253046"/>
                </a:solidFill>
                <a:latin typeface="Arial"/>
                <a:cs typeface="Arial"/>
              </a:rPr>
              <a:t> c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he</a:t>
            </a:r>
            <a:r>
              <a:rPr sz="1400" spc="4" dirty="0" smtClean="0">
                <a:solidFill>
                  <a:srgbClr val="253046"/>
                </a:solidFill>
                <a:latin typeface="Arial"/>
                <a:cs typeface="Arial"/>
              </a:rPr>
              <a:t>ck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point</a:t>
            </a:r>
            <a:r>
              <a:rPr sz="1400" spc="-59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re</a:t>
            </a:r>
            <a:r>
              <a:rPr sz="1400" spc="4" dirty="0" smtClean="0">
                <a:solidFill>
                  <a:srgbClr val="253046"/>
                </a:solidFill>
                <a:latin typeface="Arial"/>
                <a:cs typeface="Arial"/>
              </a:rPr>
              <a:t>st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art</a:t>
            </a:r>
            <a:r>
              <a:rPr sz="1400" spc="-3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400" spc="4" dirty="0" smtClean="0">
                <a:solidFill>
                  <a:srgbClr val="253046"/>
                </a:solidFill>
                <a:latin typeface="Arial"/>
                <a:cs typeface="Arial"/>
              </a:rPr>
              <a:t>c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apabilit</a:t>
            </a:r>
            <a:r>
              <a:rPr sz="1400" spc="4" dirty="0" smtClean="0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sz="1400" spc="4" dirty="0" smtClean="0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.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35940" y="3096808"/>
            <a:ext cx="5158339" cy="20377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sz="1400" spc="0" dirty="0" smtClean="0">
                <a:solidFill>
                  <a:srgbClr val="0097C6"/>
                </a:solidFill>
                <a:latin typeface="Wingdings"/>
                <a:cs typeface="Wingdings"/>
              </a:rPr>
              <a:t>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Pro</a:t>
            </a:r>
            <a:r>
              <a:rPr sz="1400" spc="-19" dirty="0" smtClean="0">
                <a:solidFill>
                  <a:srgbClr val="253046"/>
                </a:solidFill>
                <a:latin typeface="Arial"/>
                <a:cs typeface="Arial"/>
              </a:rPr>
              <a:t>v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en</a:t>
            </a:r>
            <a:r>
              <a:rPr sz="1400" spc="-1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400" spc="4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sz="1400" spc="4" dirty="0" smtClean="0">
                <a:solidFill>
                  <a:srgbClr val="253046"/>
                </a:solidFill>
                <a:latin typeface="Arial"/>
                <a:cs typeface="Arial"/>
              </a:rPr>
              <a:t>c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hnology</a:t>
            </a:r>
            <a:r>
              <a:rPr sz="1400" spc="-50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400" spc="4" dirty="0" smtClean="0">
                <a:solidFill>
                  <a:srgbClr val="253046"/>
                </a:solidFill>
                <a:latin typeface="Arial"/>
                <a:cs typeface="Arial"/>
              </a:rPr>
              <a:t>f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rom</a:t>
            </a:r>
            <a:r>
              <a:rPr sz="1400" spc="-3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400" spc="4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he</a:t>
            </a:r>
            <a:r>
              <a:rPr sz="1400" spc="-1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da</a:t>
            </a:r>
            <a:r>
              <a:rPr sz="1400" spc="4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sz="1400" spc="-1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400" spc="-19" dirty="0" smtClean="0">
                <a:solidFill>
                  <a:srgbClr val="253046"/>
                </a:solidFill>
                <a:latin typeface="Arial"/>
                <a:cs typeface="Arial"/>
              </a:rPr>
              <a:t>w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arehouse</a:t>
            </a:r>
            <a:r>
              <a:rPr sz="1400" spc="-25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400" spc="4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sz="1400" spc="4" dirty="0" smtClean="0">
                <a:solidFill>
                  <a:srgbClr val="253046"/>
                </a:solidFill>
                <a:latin typeface="Arial"/>
                <a:cs typeface="Arial"/>
              </a:rPr>
              <a:t>c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hnology</a:t>
            </a:r>
            <a:r>
              <a:rPr sz="1400" spc="-59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leade</a:t>
            </a:r>
            <a:r>
              <a:rPr sz="1400" spc="-75" dirty="0" smtClean="0">
                <a:solidFill>
                  <a:srgbClr val="253046"/>
                </a:solidFill>
                <a:latin typeface="Arial"/>
                <a:cs typeface="Arial"/>
              </a:rPr>
              <a:t>r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.</a:t>
            </a:r>
            <a:endParaRPr sz="14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35940" y="3462568"/>
            <a:ext cx="4242158" cy="20377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sz="1400" spc="0" dirty="0" smtClean="0">
                <a:solidFill>
                  <a:srgbClr val="0097C6"/>
                </a:solidFill>
                <a:latin typeface="Wingdings"/>
                <a:cs typeface="Wingdings"/>
              </a:rPr>
              <a:t></a:t>
            </a:r>
            <a:r>
              <a:rPr sz="1400" spc="4" dirty="0" smtClean="0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n</a:t>
            </a:r>
            <a:r>
              <a:rPr sz="1400" spc="4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egr</a:t>
            </a:r>
            <a:r>
              <a:rPr sz="1400" spc="-14" dirty="0" smtClean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sz="1400" spc="4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sz="1400" spc="-14" dirty="0" smtClean="0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n</a:t>
            </a:r>
            <a:r>
              <a:rPr sz="1400" spc="-50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400" spc="-19" dirty="0" smtClean="0">
                <a:solidFill>
                  <a:srgbClr val="253046"/>
                </a:solidFill>
                <a:latin typeface="Arial"/>
                <a:cs typeface="Arial"/>
              </a:rPr>
              <a:t>w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sz="1400" spc="4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h</a:t>
            </a:r>
            <a:r>
              <a:rPr sz="1400" spc="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indu</a:t>
            </a:r>
            <a:r>
              <a:rPr sz="1400" spc="4" dirty="0" smtClean="0">
                <a:solidFill>
                  <a:srgbClr val="253046"/>
                </a:solidFill>
                <a:latin typeface="Arial"/>
                <a:cs typeface="Arial"/>
              </a:rPr>
              <a:t>st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r</a:t>
            </a:r>
            <a:r>
              <a:rPr sz="1400" spc="-4" dirty="0" smtClean="0">
                <a:solidFill>
                  <a:srgbClr val="253046"/>
                </a:solidFill>
                <a:latin typeface="Arial"/>
                <a:cs typeface="Arial"/>
              </a:rPr>
              <a:t>y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-leading</a:t>
            </a:r>
            <a:r>
              <a:rPr sz="1400" spc="-5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sz="1400" spc="-4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sz="1400" spc="-6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and</a:t>
            </a:r>
            <a:r>
              <a:rPr sz="1400" spc="-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sz="1400" spc="-109" dirty="0" smtClean="0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1400" spc="-3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400" spc="4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ools.</a:t>
            </a:r>
            <a:endParaRPr sz="14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07340" y="3828709"/>
            <a:ext cx="1571865" cy="2037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sz="1400" b="1" u="heavy" spc="-114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1400" b="1" u="heavy" spc="0" dirty="0" smtClean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sz="1400" b="1" u="heavy" spc="4" dirty="0" smtClean="0">
                <a:solidFill>
                  <a:srgbClr val="253046"/>
                </a:solidFill>
                <a:latin typeface="Arial"/>
                <a:cs typeface="Arial"/>
              </a:rPr>
              <a:t>r</a:t>
            </a:r>
            <a:r>
              <a:rPr sz="1400" b="1" u="heavy" spc="0" dirty="0" smtClean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sz="1400" b="1" u="heavy" spc="-4" dirty="0" smtClean="0">
                <a:solidFill>
                  <a:srgbClr val="253046"/>
                </a:solidFill>
                <a:latin typeface="Arial"/>
                <a:cs typeface="Arial"/>
              </a:rPr>
              <a:t>d</a:t>
            </a:r>
            <a:r>
              <a:rPr sz="1400" b="1" u="heavy" spc="0" dirty="0" smtClean="0">
                <a:solidFill>
                  <a:srgbClr val="253046"/>
                </a:solidFill>
                <a:latin typeface="Arial"/>
                <a:cs typeface="Arial"/>
              </a:rPr>
              <a:t>ata</a:t>
            </a:r>
            <a:r>
              <a:rPr sz="1400" b="1" u="heavy" spc="-4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400" b="1" u="heavy" spc="-4" dirty="0" smtClean="0">
                <a:solidFill>
                  <a:srgbClr val="253046"/>
                </a:solidFill>
                <a:latin typeface="Arial"/>
                <a:cs typeface="Arial"/>
              </a:rPr>
              <a:t>U</a:t>
            </a:r>
            <a:r>
              <a:rPr sz="1400" b="1" u="heavy" spc="0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1400" b="1" u="heavy" spc="4" dirty="0" smtClean="0">
                <a:solidFill>
                  <a:srgbClr val="253046"/>
                </a:solidFill>
                <a:latin typeface="Arial"/>
                <a:cs typeface="Arial"/>
              </a:rPr>
              <a:t>ili</a:t>
            </a:r>
            <a:r>
              <a:rPr sz="1400" b="1" u="heavy" spc="0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1400" b="1" u="heavy" spc="4" dirty="0" smtClean="0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sz="1400" b="1" u="heavy" spc="0" dirty="0" smtClean="0">
                <a:solidFill>
                  <a:srgbClr val="253046"/>
                </a:solidFill>
                <a:latin typeface="Arial"/>
                <a:cs typeface="Arial"/>
              </a:rPr>
              <a:t>es</a:t>
            </a:r>
            <a:r>
              <a:rPr sz="1400" b="1" u="heavy" spc="-5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400" b="1" u="heavy" spc="0" dirty="0" smtClean="0">
                <a:solidFill>
                  <a:srgbClr val="253046"/>
                </a:solidFill>
                <a:latin typeface="Arial"/>
                <a:cs typeface="Arial"/>
              </a:rPr>
              <a:t>:</a:t>
            </a:r>
            <a:endParaRPr sz="1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54584" y="4194469"/>
            <a:ext cx="9073817" cy="2037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sz="1400" b="1" spc="-4" dirty="0" smtClean="0">
                <a:solidFill>
                  <a:srgbClr val="253046"/>
                </a:solidFill>
                <a:latin typeface="Arial"/>
                <a:cs typeface="Arial"/>
              </a:rPr>
              <a:t>BT</a:t>
            </a:r>
            <a:r>
              <a:rPr sz="1400" b="1" spc="0" dirty="0" smtClean="0">
                <a:solidFill>
                  <a:srgbClr val="253046"/>
                </a:solidFill>
                <a:latin typeface="Arial"/>
                <a:cs typeface="Arial"/>
              </a:rPr>
              <a:t>EQ:</a:t>
            </a:r>
            <a:r>
              <a:rPr sz="1400" b="1" spc="-4" dirty="0" smtClean="0">
                <a:solidFill>
                  <a:srgbClr val="253046"/>
                </a:solidFill>
                <a:latin typeface="Arial"/>
                <a:cs typeface="Arial"/>
              </a:rPr>
              <a:t> H</a:t>
            </a:r>
            <a:r>
              <a:rPr sz="1400" b="1" spc="0" dirty="0" smtClean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sz="1400" b="1" spc="4" dirty="0" smtClean="0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sz="1400" b="1" spc="0" dirty="0" smtClean="0">
                <a:solidFill>
                  <a:srgbClr val="253046"/>
                </a:solidFill>
                <a:latin typeface="Arial"/>
                <a:cs typeface="Arial"/>
              </a:rPr>
              <a:t>p</a:t>
            </a:r>
            <a:r>
              <a:rPr sz="1400" b="1" spc="-19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400" b="1" spc="0" dirty="0" smtClean="0">
                <a:solidFill>
                  <a:srgbClr val="253046"/>
                </a:solidFill>
                <a:latin typeface="Arial"/>
                <a:cs typeface="Arial"/>
              </a:rPr>
              <a:t>f</a:t>
            </a:r>
            <a:r>
              <a:rPr sz="1400" b="1" spc="-4" dirty="0" smtClean="0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sz="1400" b="1" spc="0" dirty="0" smtClean="0">
                <a:solidFill>
                  <a:srgbClr val="253046"/>
                </a:solidFill>
                <a:latin typeface="Arial"/>
                <a:cs typeface="Arial"/>
              </a:rPr>
              <a:t>r </a:t>
            </a:r>
            <a:r>
              <a:rPr sz="1400" b="1" spc="-4" dirty="0" smtClean="0">
                <a:solidFill>
                  <a:srgbClr val="253046"/>
                </a:solidFill>
                <a:latin typeface="Arial"/>
                <a:cs typeface="Arial"/>
              </a:rPr>
              <a:t>R</a:t>
            </a:r>
            <a:r>
              <a:rPr sz="1400" b="1" spc="0" dirty="0" smtClean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sz="1400" b="1" spc="-4" dirty="0" smtClean="0">
                <a:solidFill>
                  <a:srgbClr val="253046"/>
                </a:solidFill>
                <a:latin typeface="Arial"/>
                <a:cs typeface="Arial"/>
              </a:rPr>
              <a:t>po</a:t>
            </a:r>
            <a:r>
              <a:rPr sz="1400" b="1" spc="4" dirty="0" smtClean="0">
                <a:solidFill>
                  <a:srgbClr val="253046"/>
                </a:solidFill>
                <a:latin typeface="Arial"/>
                <a:cs typeface="Arial"/>
              </a:rPr>
              <a:t>r</a:t>
            </a:r>
            <a:r>
              <a:rPr sz="1400" b="1" spc="0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1400" b="1" spc="-1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400" b="1" spc="0" dirty="0" smtClean="0">
                <a:solidFill>
                  <a:srgbClr val="253046"/>
                </a:solidFill>
                <a:latin typeface="Arial"/>
                <a:cs typeface="Arial"/>
              </a:rPr>
              <a:t>f</a:t>
            </a:r>
            <a:r>
              <a:rPr sz="1400" b="1" spc="-4" dirty="0" smtClean="0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sz="1400" b="1" spc="4" dirty="0" smtClean="0">
                <a:solidFill>
                  <a:srgbClr val="253046"/>
                </a:solidFill>
                <a:latin typeface="Arial"/>
                <a:cs typeface="Arial"/>
              </a:rPr>
              <a:t>r</a:t>
            </a:r>
            <a:r>
              <a:rPr sz="1400" b="1" spc="0" dirty="0" smtClean="0">
                <a:solidFill>
                  <a:srgbClr val="253046"/>
                </a:solidFill>
                <a:latin typeface="Arial"/>
                <a:cs typeface="Arial"/>
              </a:rPr>
              <a:t>matt</a:t>
            </a:r>
            <a:r>
              <a:rPr sz="1400" b="1" spc="4" dirty="0" smtClean="0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sz="1400" b="1" spc="-4" dirty="0" smtClean="0">
                <a:solidFill>
                  <a:srgbClr val="253046"/>
                </a:solidFill>
                <a:latin typeface="Arial"/>
                <a:cs typeface="Arial"/>
              </a:rPr>
              <a:t>ng</a:t>
            </a:r>
            <a:r>
              <a:rPr sz="1400" b="1" spc="0" dirty="0" smtClean="0">
                <a:solidFill>
                  <a:srgbClr val="253046"/>
                </a:solidFill>
                <a:latin typeface="Arial"/>
                <a:cs typeface="Arial"/>
              </a:rPr>
              <a:t>,</a:t>
            </a:r>
            <a:r>
              <a:rPr sz="1400" b="1" spc="-8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400" b="1" spc="-39" dirty="0" smtClean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sz="1400" b="1" spc="0" dirty="0" smtClean="0">
                <a:solidFill>
                  <a:srgbClr val="253046"/>
                </a:solidFill>
                <a:latin typeface="Arial"/>
                <a:cs typeface="Arial"/>
              </a:rPr>
              <a:t>d</a:t>
            </a:r>
            <a:r>
              <a:rPr sz="1400" b="1" spc="25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400" b="1" spc="-4" dirty="0" smtClean="0">
                <a:solidFill>
                  <a:srgbClr val="253046"/>
                </a:solidFill>
                <a:latin typeface="Arial"/>
                <a:cs typeface="Arial"/>
              </a:rPr>
              <a:t>ho</a:t>
            </a:r>
            <a:r>
              <a:rPr sz="1400" b="1" spc="0" dirty="0" smtClean="0">
                <a:solidFill>
                  <a:srgbClr val="253046"/>
                </a:solidFill>
                <a:latin typeface="Arial"/>
                <a:cs typeface="Arial"/>
              </a:rPr>
              <a:t>c</a:t>
            </a:r>
            <a:r>
              <a:rPr sz="1400" b="1" spc="-4" dirty="0" smtClean="0">
                <a:solidFill>
                  <a:srgbClr val="253046"/>
                </a:solidFill>
                <a:latin typeface="Arial"/>
                <a:cs typeface="Arial"/>
              </a:rPr>
              <a:t> qu</a:t>
            </a:r>
            <a:r>
              <a:rPr sz="1400" b="1" spc="0" dirty="0" smtClean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sz="1400" b="1" spc="4" dirty="0" smtClean="0">
                <a:solidFill>
                  <a:srgbClr val="253046"/>
                </a:solidFill>
                <a:latin typeface="Arial"/>
                <a:cs typeface="Arial"/>
              </a:rPr>
              <a:t>r</a:t>
            </a:r>
            <a:r>
              <a:rPr sz="1400" b="1" spc="0" dirty="0" smtClean="0">
                <a:solidFill>
                  <a:srgbClr val="253046"/>
                </a:solidFill>
                <a:latin typeface="Arial"/>
                <a:cs typeface="Arial"/>
              </a:rPr>
              <a:t>y</a:t>
            </a:r>
            <a:r>
              <a:rPr sz="1400" b="1" spc="-19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400" b="1" spc="0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1400" b="1" spc="-4" dirty="0" smtClean="0">
                <a:solidFill>
                  <a:srgbClr val="253046"/>
                </a:solidFill>
                <a:latin typeface="Arial"/>
                <a:cs typeface="Arial"/>
              </a:rPr>
              <a:t>oo</a:t>
            </a:r>
            <a:r>
              <a:rPr sz="1400" b="1" spc="4" dirty="0" smtClean="0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sz="1400" b="1" spc="0" dirty="0" smtClean="0">
                <a:solidFill>
                  <a:srgbClr val="253046"/>
                </a:solidFill>
                <a:latin typeface="Arial"/>
                <a:cs typeface="Arial"/>
              </a:rPr>
              <a:t>,</a:t>
            </a:r>
            <a:r>
              <a:rPr sz="1400" b="1" spc="-25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400" b="1" spc="-4" dirty="0" smtClean="0">
                <a:solidFill>
                  <a:srgbClr val="253046"/>
                </a:solidFill>
                <a:latin typeface="Arial"/>
                <a:cs typeface="Arial"/>
              </a:rPr>
              <a:t>D</a:t>
            </a:r>
            <a:r>
              <a:rPr sz="1400" b="1" spc="0" dirty="0" smtClean="0">
                <a:solidFill>
                  <a:srgbClr val="253046"/>
                </a:solidFill>
                <a:latin typeface="Arial"/>
                <a:cs typeface="Arial"/>
              </a:rPr>
              <a:t>ata</a:t>
            </a:r>
            <a:r>
              <a:rPr sz="1400" b="1" spc="-4" dirty="0" smtClean="0">
                <a:solidFill>
                  <a:srgbClr val="253046"/>
                </a:solidFill>
                <a:latin typeface="Arial"/>
                <a:cs typeface="Arial"/>
              </a:rPr>
              <a:t>b</a:t>
            </a:r>
            <a:r>
              <a:rPr sz="1400" b="1" spc="0" dirty="0" smtClean="0">
                <a:solidFill>
                  <a:srgbClr val="253046"/>
                </a:solidFill>
                <a:latin typeface="Arial"/>
                <a:cs typeface="Arial"/>
              </a:rPr>
              <a:t>ase</a:t>
            </a:r>
            <a:r>
              <a:rPr sz="1400" b="1" spc="-29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400" b="1" spc="0" dirty="0" smtClean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sz="1400" b="1" spc="-4" dirty="0" smtClean="0">
                <a:solidFill>
                  <a:srgbClr val="253046"/>
                </a:solidFill>
                <a:latin typeface="Arial"/>
                <a:cs typeface="Arial"/>
              </a:rPr>
              <a:t>d</a:t>
            </a:r>
            <a:r>
              <a:rPr sz="1400" b="1" spc="0" dirty="0" smtClean="0">
                <a:solidFill>
                  <a:srgbClr val="253046"/>
                </a:solidFill>
                <a:latin typeface="Arial"/>
                <a:cs typeface="Arial"/>
              </a:rPr>
              <a:t>m</a:t>
            </a:r>
            <a:r>
              <a:rPr sz="1400" b="1" spc="4" dirty="0" smtClean="0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sz="1400" b="1" spc="-4" dirty="0" smtClean="0">
                <a:solidFill>
                  <a:srgbClr val="253046"/>
                </a:solidFill>
                <a:latin typeface="Arial"/>
                <a:cs typeface="Arial"/>
              </a:rPr>
              <a:t>n</a:t>
            </a:r>
            <a:r>
              <a:rPr sz="1400" b="1" spc="4" dirty="0" smtClean="0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sz="1400" b="1" spc="0" dirty="0" smtClean="0">
                <a:solidFill>
                  <a:srgbClr val="253046"/>
                </a:solidFill>
                <a:latin typeface="Arial"/>
                <a:cs typeface="Arial"/>
              </a:rPr>
              <a:t>st</a:t>
            </a:r>
            <a:r>
              <a:rPr sz="1400" b="1" spc="4" dirty="0" smtClean="0">
                <a:solidFill>
                  <a:srgbClr val="253046"/>
                </a:solidFill>
                <a:latin typeface="Arial"/>
                <a:cs typeface="Arial"/>
              </a:rPr>
              <a:t>r</a:t>
            </a:r>
            <a:r>
              <a:rPr sz="1400" b="1" spc="0" dirty="0" smtClean="0">
                <a:solidFill>
                  <a:srgbClr val="253046"/>
                </a:solidFill>
                <a:latin typeface="Arial"/>
                <a:cs typeface="Arial"/>
              </a:rPr>
              <a:t>at</a:t>
            </a:r>
            <a:r>
              <a:rPr sz="1400" b="1" spc="-4" dirty="0" smtClean="0">
                <a:solidFill>
                  <a:srgbClr val="253046"/>
                </a:solidFill>
                <a:latin typeface="Arial"/>
                <a:cs typeface="Arial"/>
              </a:rPr>
              <a:t>ion</a:t>
            </a:r>
            <a:r>
              <a:rPr sz="1400" b="1" spc="0" dirty="0" smtClean="0">
                <a:solidFill>
                  <a:srgbClr val="253046"/>
                </a:solidFill>
                <a:latin typeface="Arial"/>
                <a:cs typeface="Arial"/>
              </a:rPr>
              <a:t>,</a:t>
            </a:r>
            <a:r>
              <a:rPr sz="1400" b="1" spc="-59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400" b="1" spc="-4" dirty="0" smtClean="0">
                <a:solidFill>
                  <a:srgbClr val="253046"/>
                </a:solidFill>
                <a:latin typeface="Arial"/>
                <a:cs typeface="Arial"/>
              </a:rPr>
              <a:t>B</a:t>
            </a:r>
            <a:r>
              <a:rPr sz="1400" b="1" spc="0" dirty="0" smtClean="0">
                <a:solidFill>
                  <a:srgbClr val="253046"/>
                </a:solidFill>
                <a:latin typeface="Arial"/>
                <a:cs typeface="Arial"/>
              </a:rPr>
              <a:t>est</a:t>
            </a:r>
            <a:r>
              <a:rPr sz="1400" b="1" spc="-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400" b="1" spc="0" dirty="0" smtClean="0">
                <a:solidFill>
                  <a:srgbClr val="253046"/>
                </a:solidFill>
                <a:latin typeface="Arial"/>
                <a:cs typeface="Arial"/>
              </a:rPr>
              <a:t>f</a:t>
            </a:r>
            <a:r>
              <a:rPr sz="1400" b="1" spc="-4" dirty="0" smtClean="0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sz="1400" b="1" spc="0" dirty="0" smtClean="0">
                <a:solidFill>
                  <a:srgbClr val="253046"/>
                </a:solidFill>
                <a:latin typeface="Arial"/>
                <a:cs typeface="Arial"/>
              </a:rPr>
              <a:t>r</a:t>
            </a:r>
            <a:r>
              <a:rPr sz="1400" b="1" spc="-9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400" b="1" spc="0" dirty="0" smtClean="0">
                <a:solidFill>
                  <a:srgbClr val="253046"/>
                </a:solidFill>
                <a:latin typeface="Arial"/>
                <a:cs typeface="Arial"/>
              </a:rPr>
              <a:t>sma</a:t>
            </a:r>
            <a:r>
              <a:rPr sz="1400" b="1" spc="4" dirty="0" smtClean="0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sz="1400" b="1" spc="0" dirty="0" smtClean="0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sz="1400" b="1" spc="-2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400" b="1" spc="-4" dirty="0" smtClean="0">
                <a:solidFill>
                  <a:srgbClr val="253046"/>
                </a:solidFill>
                <a:latin typeface="Arial"/>
                <a:cs typeface="Arial"/>
              </a:rPr>
              <a:t>d</a:t>
            </a:r>
            <a:r>
              <a:rPr sz="1400" b="1" spc="0" dirty="0" smtClean="0">
                <a:solidFill>
                  <a:srgbClr val="253046"/>
                </a:solidFill>
                <a:latin typeface="Arial"/>
                <a:cs typeface="Arial"/>
              </a:rPr>
              <a:t>ata</a:t>
            </a:r>
            <a:r>
              <a:rPr sz="1400" b="1" spc="-14" dirty="0" smtClean="0">
                <a:solidFill>
                  <a:srgbClr val="253046"/>
                </a:solidFill>
                <a:latin typeface="Arial"/>
                <a:cs typeface="Arial"/>
              </a:rPr>
              <a:t> v</a:t>
            </a:r>
            <a:r>
              <a:rPr sz="1400" b="1" spc="-4" dirty="0" smtClean="0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sz="1400" b="1" spc="4" dirty="0" smtClean="0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sz="1400" b="1" spc="-4" dirty="0" smtClean="0">
                <a:solidFill>
                  <a:srgbClr val="253046"/>
                </a:solidFill>
                <a:latin typeface="Arial"/>
                <a:cs typeface="Arial"/>
              </a:rPr>
              <a:t>u</a:t>
            </a:r>
            <a:r>
              <a:rPr sz="1400" b="1" spc="0" dirty="0" smtClean="0">
                <a:solidFill>
                  <a:srgbClr val="253046"/>
                </a:solidFill>
                <a:latin typeface="Arial"/>
                <a:cs typeface="Arial"/>
              </a:rPr>
              <a:t>mes</a:t>
            </a:r>
            <a:endParaRPr sz="14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07340" y="4560229"/>
            <a:ext cx="4982084" cy="2037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sz="1400" b="1" spc="14" dirty="0" smtClean="0">
                <a:solidFill>
                  <a:srgbClr val="253046"/>
                </a:solidFill>
                <a:latin typeface="Arial"/>
                <a:cs typeface="Arial"/>
              </a:rPr>
              <a:t>M</a:t>
            </a:r>
            <a:r>
              <a:rPr sz="1400" b="1" spc="-4" dirty="0" smtClean="0">
                <a:solidFill>
                  <a:srgbClr val="253046"/>
                </a:solidFill>
                <a:latin typeface="Arial"/>
                <a:cs typeface="Arial"/>
              </a:rPr>
              <a:t>u</a:t>
            </a:r>
            <a:r>
              <a:rPr sz="1400" b="1" spc="4" dirty="0" smtClean="0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sz="1400" b="1" spc="0" dirty="0" smtClean="0">
                <a:solidFill>
                  <a:srgbClr val="253046"/>
                </a:solidFill>
                <a:latin typeface="Arial"/>
                <a:cs typeface="Arial"/>
              </a:rPr>
              <a:t>ti</a:t>
            </a:r>
            <a:r>
              <a:rPr sz="1400" b="1" spc="-59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400" b="1" spc="-4" dirty="0" smtClean="0">
                <a:solidFill>
                  <a:srgbClr val="253046"/>
                </a:solidFill>
                <a:latin typeface="Arial"/>
                <a:cs typeface="Arial"/>
              </a:rPr>
              <a:t>Lo</a:t>
            </a:r>
            <a:r>
              <a:rPr sz="1400" b="1" spc="0" dirty="0" smtClean="0">
                <a:solidFill>
                  <a:srgbClr val="253046"/>
                </a:solidFill>
                <a:latin typeface="Arial"/>
                <a:cs typeface="Arial"/>
              </a:rPr>
              <a:t>ad</a:t>
            </a:r>
            <a:r>
              <a:rPr sz="1400" b="1" spc="-25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400" b="1" spc="-9" dirty="0" smtClean="0">
                <a:solidFill>
                  <a:srgbClr val="253046"/>
                </a:solidFill>
                <a:latin typeface="Arial"/>
                <a:cs typeface="Arial"/>
              </a:rPr>
              <a:t>:</a:t>
            </a:r>
            <a:r>
              <a:rPr sz="1400" b="1" spc="-4" dirty="0" smtClean="0">
                <a:solidFill>
                  <a:srgbClr val="253046"/>
                </a:solidFill>
                <a:latin typeface="Arial"/>
                <a:cs typeface="Arial"/>
              </a:rPr>
              <a:t>H</a:t>
            </a:r>
            <a:r>
              <a:rPr sz="1400" b="1" spc="4" dirty="0" smtClean="0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sz="1400" b="1" spc="-4" dirty="0" smtClean="0">
                <a:solidFill>
                  <a:srgbClr val="253046"/>
                </a:solidFill>
                <a:latin typeface="Arial"/>
                <a:cs typeface="Arial"/>
              </a:rPr>
              <a:t>g</a:t>
            </a:r>
            <a:r>
              <a:rPr sz="1400" b="1" spc="0" dirty="0" smtClean="0">
                <a:solidFill>
                  <a:srgbClr val="253046"/>
                </a:solidFill>
                <a:latin typeface="Arial"/>
                <a:cs typeface="Arial"/>
              </a:rPr>
              <a:t>h-</a:t>
            </a:r>
            <a:r>
              <a:rPr sz="1400" b="1" spc="-4" dirty="0" smtClean="0">
                <a:solidFill>
                  <a:srgbClr val="253046"/>
                </a:solidFill>
                <a:latin typeface="Arial"/>
                <a:cs typeface="Arial"/>
              </a:rPr>
              <a:t>p</a:t>
            </a:r>
            <a:r>
              <a:rPr sz="1400" b="1" spc="0" dirty="0" smtClean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sz="1400" b="1" spc="4" dirty="0" smtClean="0">
                <a:solidFill>
                  <a:srgbClr val="253046"/>
                </a:solidFill>
                <a:latin typeface="Arial"/>
                <a:cs typeface="Arial"/>
              </a:rPr>
              <a:t>r</a:t>
            </a:r>
            <a:r>
              <a:rPr sz="1400" b="1" spc="0" dirty="0" smtClean="0">
                <a:solidFill>
                  <a:srgbClr val="253046"/>
                </a:solidFill>
                <a:latin typeface="Arial"/>
                <a:cs typeface="Arial"/>
              </a:rPr>
              <a:t>f</a:t>
            </a:r>
            <a:r>
              <a:rPr sz="1400" b="1" spc="-4" dirty="0" smtClean="0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sz="1400" b="1" spc="4" dirty="0" smtClean="0">
                <a:solidFill>
                  <a:srgbClr val="253046"/>
                </a:solidFill>
                <a:latin typeface="Arial"/>
                <a:cs typeface="Arial"/>
              </a:rPr>
              <a:t>r</a:t>
            </a:r>
            <a:r>
              <a:rPr sz="1400" b="1" spc="0" dirty="0" smtClean="0">
                <a:solidFill>
                  <a:srgbClr val="253046"/>
                </a:solidFill>
                <a:latin typeface="Arial"/>
                <a:cs typeface="Arial"/>
              </a:rPr>
              <a:t>ma</a:t>
            </a:r>
            <a:r>
              <a:rPr sz="1400" b="1" spc="-4" dirty="0" smtClean="0">
                <a:solidFill>
                  <a:srgbClr val="253046"/>
                </a:solidFill>
                <a:latin typeface="Arial"/>
                <a:cs typeface="Arial"/>
              </a:rPr>
              <a:t>n</a:t>
            </a:r>
            <a:r>
              <a:rPr sz="1400" b="1" spc="0" dirty="0" smtClean="0">
                <a:solidFill>
                  <a:srgbClr val="253046"/>
                </a:solidFill>
                <a:latin typeface="Arial"/>
                <a:cs typeface="Arial"/>
              </a:rPr>
              <a:t>ce</a:t>
            </a:r>
            <a:r>
              <a:rPr sz="1400" b="1" spc="-39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400" b="1" spc="-4" dirty="0" smtClean="0">
                <a:solidFill>
                  <a:srgbClr val="253046"/>
                </a:solidFill>
                <a:latin typeface="Arial"/>
                <a:cs typeface="Arial"/>
              </a:rPr>
              <a:t>d</a:t>
            </a:r>
            <a:r>
              <a:rPr sz="1400" b="1" spc="0" dirty="0" smtClean="0">
                <a:solidFill>
                  <a:srgbClr val="253046"/>
                </a:solidFill>
                <a:latin typeface="Arial"/>
                <a:cs typeface="Arial"/>
              </a:rPr>
              <a:t>ata</a:t>
            </a:r>
            <a:r>
              <a:rPr sz="1400" b="1" spc="-1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400" b="1" spc="-4" dirty="0" smtClean="0">
                <a:solidFill>
                  <a:srgbClr val="253046"/>
                </a:solidFill>
                <a:latin typeface="Arial"/>
                <a:cs typeface="Arial"/>
              </a:rPr>
              <a:t>un</a:t>
            </a:r>
            <a:r>
              <a:rPr sz="1400" b="1" spc="4" dirty="0" smtClean="0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sz="1400" b="1" spc="-4" dirty="0" smtClean="0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sz="1400" b="1" spc="0" dirty="0" smtClean="0">
                <a:solidFill>
                  <a:srgbClr val="253046"/>
                </a:solidFill>
                <a:latin typeface="Arial"/>
                <a:cs typeface="Arial"/>
              </a:rPr>
              <a:t>ad</a:t>
            </a:r>
            <a:r>
              <a:rPr sz="1400" b="1" spc="-25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400" b="1" spc="4" dirty="0" smtClean="0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sz="1400" b="1" spc="0" dirty="0" smtClean="0">
                <a:solidFill>
                  <a:srgbClr val="253046"/>
                </a:solidFill>
                <a:latin typeface="Arial"/>
                <a:cs typeface="Arial"/>
              </a:rPr>
              <a:t>n</a:t>
            </a:r>
            <a:r>
              <a:rPr sz="1400" b="1" spc="-19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400" b="1" spc="0" dirty="0" smtClean="0">
                <a:solidFill>
                  <a:srgbClr val="253046"/>
                </a:solidFill>
                <a:latin typeface="Arial"/>
                <a:cs typeface="Arial"/>
              </a:rPr>
              <a:t>c</a:t>
            </a:r>
            <a:r>
              <a:rPr sz="1400" b="1" spc="4" dirty="0" smtClean="0">
                <a:solidFill>
                  <a:srgbClr val="253046"/>
                </a:solidFill>
                <a:latin typeface="Arial"/>
                <a:cs typeface="Arial"/>
              </a:rPr>
              <a:t>li</a:t>
            </a:r>
            <a:r>
              <a:rPr sz="1400" b="1" spc="0" dirty="0" smtClean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sz="1400" b="1" spc="-4" dirty="0" smtClean="0">
                <a:solidFill>
                  <a:srgbClr val="253046"/>
                </a:solidFill>
                <a:latin typeface="Arial"/>
                <a:cs typeface="Arial"/>
              </a:rPr>
              <a:t>n</a:t>
            </a:r>
            <a:r>
              <a:rPr sz="1400" b="1" spc="0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1400" b="1" spc="-25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400" b="1" spc="0" dirty="0" smtClean="0">
                <a:solidFill>
                  <a:srgbClr val="253046"/>
                </a:solidFill>
                <a:latin typeface="Arial"/>
                <a:cs typeface="Arial"/>
              </a:rPr>
              <a:t>f</a:t>
            </a:r>
            <a:r>
              <a:rPr sz="1400" b="1" spc="-4" dirty="0" smtClean="0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sz="1400" b="1" spc="4" dirty="0" smtClean="0">
                <a:solidFill>
                  <a:srgbClr val="253046"/>
                </a:solidFill>
                <a:latin typeface="Arial"/>
                <a:cs typeface="Arial"/>
              </a:rPr>
              <a:t>r</a:t>
            </a:r>
            <a:r>
              <a:rPr sz="1400" b="1" spc="0" dirty="0" smtClean="0">
                <a:solidFill>
                  <a:srgbClr val="253046"/>
                </a:solidFill>
                <a:latin typeface="Arial"/>
                <a:cs typeface="Arial"/>
              </a:rPr>
              <a:t>mat.</a:t>
            </a:r>
            <a:endParaRPr sz="1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07340" y="4925996"/>
            <a:ext cx="3958654" cy="204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sz="1400" b="1" spc="-4" dirty="0" smtClean="0">
                <a:solidFill>
                  <a:srgbClr val="253046"/>
                </a:solidFill>
                <a:latin typeface="Arial"/>
                <a:cs typeface="Arial"/>
              </a:rPr>
              <a:t>F</a:t>
            </a:r>
            <a:r>
              <a:rPr sz="1400" b="1" spc="0" dirty="0" smtClean="0">
                <a:solidFill>
                  <a:srgbClr val="253046"/>
                </a:solidFill>
                <a:latin typeface="Arial"/>
                <a:cs typeface="Arial"/>
              </a:rPr>
              <a:t>ast</a:t>
            </a:r>
            <a:r>
              <a:rPr sz="1400" b="1" spc="-29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400" b="1" spc="-4" dirty="0" smtClean="0">
                <a:solidFill>
                  <a:srgbClr val="253046"/>
                </a:solidFill>
                <a:latin typeface="Arial"/>
                <a:cs typeface="Arial"/>
              </a:rPr>
              <a:t>Lo</a:t>
            </a:r>
            <a:r>
              <a:rPr sz="1400" b="1" spc="0" dirty="0" smtClean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sz="1400" b="1" spc="-9" dirty="0" smtClean="0">
                <a:solidFill>
                  <a:srgbClr val="253046"/>
                </a:solidFill>
                <a:latin typeface="Arial"/>
                <a:cs typeface="Arial"/>
              </a:rPr>
              <a:t>d</a:t>
            </a:r>
            <a:r>
              <a:rPr sz="1400" b="1" spc="0" dirty="0" smtClean="0">
                <a:solidFill>
                  <a:srgbClr val="253046"/>
                </a:solidFill>
                <a:latin typeface="Arial"/>
                <a:cs typeface="Arial"/>
              </a:rPr>
              <a:t>:</a:t>
            </a:r>
            <a:r>
              <a:rPr sz="1400" b="1" spc="-1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400" b="1" spc="-4" dirty="0" smtClean="0">
                <a:solidFill>
                  <a:srgbClr val="253046"/>
                </a:solidFill>
                <a:latin typeface="Arial"/>
                <a:cs typeface="Arial"/>
              </a:rPr>
              <a:t>H</a:t>
            </a:r>
            <a:r>
              <a:rPr sz="1400" b="1" spc="4" dirty="0" smtClean="0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sz="1400" b="1" spc="-4" dirty="0" smtClean="0">
                <a:solidFill>
                  <a:srgbClr val="253046"/>
                </a:solidFill>
                <a:latin typeface="Arial"/>
                <a:cs typeface="Arial"/>
              </a:rPr>
              <a:t>gh</a:t>
            </a:r>
            <a:r>
              <a:rPr sz="1400" b="1" spc="0" dirty="0" smtClean="0">
                <a:solidFill>
                  <a:srgbClr val="253046"/>
                </a:solidFill>
                <a:latin typeface="Arial"/>
                <a:cs typeface="Arial"/>
              </a:rPr>
              <a:t>-</a:t>
            </a:r>
            <a:r>
              <a:rPr sz="1400" b="1" spc="-4" dirty="0" smtClean="0">
                <a:solidFill>
                  <a:srgbClr val="253046"/>
                </a:solidFill>
                <a:latin typeface="Arial"/>
                <a:cs typeface="Arial"/>
              </a:rPr>
              <a:t>p</a:t>
            </a:r>
            <a:r>
              <a:rPr sz="1400" b="1" spc="0" dirty="0" smtClean="0">
                <a:solidFill>
                  <a:srgbClr val="253046"/>
                </a:solidFill>
                <a:latin typeface="Arial"/>
                <a:cs typeface="Arial"/>
              </a:rPr>
              <a:t>erf</a:t>
            </a:r>
            <a:r>
              <a:rPr sz="1400" b="1" spc="-4" dirty="0" smtClean="0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sz="1400" b="1" spc="4" dirty="0" smtClean="0">
                <a:solidFill>
                  <a:srgbClr val="253046"/>
                </a:solidFill>
                <a:latin typeface="Arial"/>
                <a:cs typeface="Arial"/>
              </a:rPr>
              <a:t>r</a:t>
            </a:r>
            <a:r>
              <a:rPr sz="1400" b="1" spc="0" dirty="0" smtClean="0">
                <a:solidFill>
                  <a:srgbClr val="253046"/>
                </a:solidFill>
                <a:latin typeface="Arial"/>
                <a:cs typeface="Arial"/>
              </a:rPr>
              <a:t>m</a:t>
            </a:r>
            <a:r>
              <a:rPr sz="1400" b="1" spc="-4" dirty="0" smtClean="0">
                <a:solidFill>
                  <a:srgbClr val="253046"/>
                </a:solidFill>
                <a:latin typeface="Arial"/>
                <a:cs typeface="Arial"/>
              </a:rPr>
              <a:t>an</a:t>
            </a:r>
            <a:r>
              <a:rPr sz="1400" b="1" spc="0" dirty="0" smtClean="0">
                <a:solidFill>
                  <a:srgbClr val="253046"/>
                </a:solidFill>
                <a:latin typeface="Arial"/>
                <a:cs typeface="Arial"/>
              </a:rPr>
              <a:t>ce</a:t>
            </a:r>
            <a:r>
              <a:rPr sz="1400" b="1" spc="-5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400" b="1" spc="4" dirty="0" smtClean="0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sz="1400" b="1" spc="-4" dirty="0" smtClean="0">
                <a:solidFill>
                  <a:srgbClr val="253046"/>
                </a:solidFill>
                <a:latin typeface="Arial"/>
                <a:cs typeface="Arial"/>
              </a:rPr>
              <a:t>n</a:t>
            </a:r>
            <a:r>
              <a:rPr sz="1400" b="1" spc="4" dirty="0" smtClean="0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sz="1400" b="1" spc="0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1400" b="1" spc="4" dirty="0" smtClean="0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sz="1400" b="1" spc="0" dirty="0" smtClean="0">
                <a:solidFill>
                  <a:srgbClr val="253046"/>
                </a:solidFill>
                <a:latin typeface="Arial"/>
                <a:cs typeface="Arial"/>
              </a:rPr>
              <a:t>al</a:t>
            </a:r>
            <a:r>
              <a:rPr sz="1400" b="1" spc="-3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400" b="1" spc="0" dirty="0" smtClean="0">
                <a:solidFill>
                  <a:srgbClr val="253046"/>
                </a:solidFill>
                <a:latin typeface="Arial"/>
                <a:cs typeface="Arial"/>
              </a:rPr>
              <a:t>ta</a:t>
            </a:r>
            <a:r>
              <a:rPr sz="1400" b="1" spc="-9" dirty="0" smtClean="0">
                <a:solidFill>
                  <a:srgbClr val="253046"/>
                </a:solidFill>
                <a:latin typeface="Arial"/>
                <a:cs typeface="Arial"/>
              </a:rPr>
              <a:t>b</a:t>
            </a:r>
            <a:r>
              <a:rPr sz="1400" b="1" spc="4" dirty="0" smtClean="0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sz="1400" b="1" spc="0" dirty="0" smtClean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sz="1400" b="1" spc="-29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400" b="1" spc="4" dirty="0" smtClean="0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sz="1400" b="1" spc="-4" dirty="0" smtClean="0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sz="1400" b="1" spc="0" dirty="0" smtClean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sz="1400" b="1" spc="-9" dirty="0" smtClean="0">
                <a:solidFill>
                  <a:srgbClr val="253046"/>
                </a:solidFill>
                <a:latin typeface="Arial"/>
                <a:cs typeface="Arial"/>
              </a:rPr>
              <a:t>d</a:t>
            </a:r>
            <a:r>
              <a:rPr sz="1400" b="1" spc="0" dirty="0" smtClean="0">
                <a:solidFill>
                  <a:srgbClr val="253046"/>
                </a:solidFill>
                <a:latin typeface="Arial"/>
                <a:cs typeface="Arial"/>
              </a:rPr>
              <a:t>.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07340" y="5292003"/>
            <a:ext cx="8815625" cy="2037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sz="1400" b="1" spc="14" dirty="0" smtClean="0">
                <a:solidFill>
                  <a:srgbClr val="253046"/>
                </a:solidFill>
                <a:latin typeface="Arial"/>
                <a:cs typeface="Arial"/>
              </a:rPr>
              <a:t>M</a:t>
            </a:r>
            <a:r>
              <a:rPr sz="1400" b="1" spc="-4" dirty="0" smtClean="0">
                <a:solidFill>
                  <a:srgbClr val="253046"/>
                </a:solidFill>
                <a:latin typeface="Arial"/>
                <a:cs typeface="Arial"/>
              </a:rPr>
              <a:t>u</a:t>
            </a:r>
            <a:r>
              <a:rPr sz="1400" b="1" spc="4" dirty="0" smtClean="0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sz="1400" b="1" spc="0" dirty="0" smtClean="0">
                <a:solidFill>
                  <a:srgbClr val="253046"/>
                </a:solidFill>
                <a:latin typeface="Arial"/>
                <a:cs typeface="Arial"/>
              </a:rPr>
              <a:t>ti</a:t>
            </a:r>
            <a:r>
              <a:rPr sz="1400" b="1" spc="-59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400" b="1" spc="-4" dirty="0" smtClean="0">
                <a:solidFill>
                  <a:srgbClr val="253046"/>
                </a:solidFill>
                <a:latin typeface="Arial"/>
                <a:cs typeface="Arial"/>
              </a:rPr>
              <a:t>Lo</a:t>
            </a:r>
            <a:r>
              <a:rPr sz="1400" b="1" spc="0" dirty="0" smtClean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sz="1400" b="1" spc="-4" dirty="0" smtClean="0">
                <a:solidFill>
                  <a:srgbClr val="253046"/>
                </a:solidFill>
                <a:latin typeface="Arial"/>
                <a:cs typeface="Arial"/>
              </a:rPr>
              <a:t>d</a:t>
            </a:r>
            <a:r>
              <a:rPr sz="1400" b="1" spc="0" dirty="0" smtClean="0">
                <a:solidFill>
                  <a:srgbClr val="253046"/>
                </a:solidFill>
                <a:latin typeface="Arial"/>
                <a:cs typeface="Arial"/>
              </a:rPr>
              <a:t>:</a:t>
            </a:r>
            <a:r>
              <a:rPr sz="1400" b="1" spc="-1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400" b="1" spc="-4" dirty="0" smtClean="0">
                <a:solidFill>
                  <a:srgbClr val="253046"/>
                </a:solidFill>
                <a:latin typeface="Arial"/>
                <a:cs typeface="Arial"/>
              </a:rPr>
              <a:t>H</a:t>
            </a:r>
            <a:r>
              <a:rPr sz="1400" b="1" spc="4" dirty="0" smtClean="0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sz="1400" b="1" spc="-4" dirty="0" smtClean="0">
                <a:solidFill>
                  <a:srgbClr val="253046"/>
                </a:solidFill>
                <a:latin typeface="Arial"/>
                <a:cs typeface="Arial"/>
              </a:rPr>
              <a:t>g</a:t>
            </a:r>
            <a:r>
              <a:rPr sz="1400" b="1" spc="0" dirty="0" smtClean="0">
                <a:solidFill>
                  <a:srgbClr val="253046"/>
                </a:solidFill>
                <a:latin typeface="Arial"/>
                <a:cs typeface="Arial"/>
              </a:rPr>
              <a:t>h-</a:t>
            </a:r>
            <a:r>
              <a:rPr sz="1400" b="1" spc="-4" dirty="0" smtClean="0">
                <a:solidFill>
                  <a:srgbClr val="253046"/>
                </a:solidFill>
                <a:latin typeface="Arial"/>
                <a:cs typeface="Arial"/>
              </a:rPr>
              <a:t>p</a:t>
            </a:r>
            <a:r>
              <a:rPr sz="1400" b="1" spc="0" dirty="0" smtClean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sz="1400" b="1" spc="4" dirty="0" smtClean="0">
                <a:solidFill>
                  <a:srgbClr val="253046"/>
                </a:solidFill>
                <a:latin typeface="Arial"/>
                <a:cs typeface="Arial"/>
              </a:rPr>
              <a:t>r</a:t>
            </a:r>
            <a:r>
              <a:rPr sz="1400" b="1" spc="0" dirty="0" smtClean="0">
                <a:solidFill>
                  <a:srgbClr val="253046"/>
                </a:solidFill>
                <a:latin typeface="Arial"/>
                <a:cs typeface="Arial"/>
              </a:rPr>
              <a:t>f</a:t>
            </a:r>
            <a:r>
              <a:rPr sz="1400" b="1" spc="-4" dirty="0" smtClean="0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sz="1400" b="1" spc="4" dirty="0" smtClean="0">
                <a:solidFill>
                  <a:srgbClr val="253046"/>
                </a:solidFill>
                <a:latin typeface="Arial"/>
                <a:cs typeface="Arial"/>
              </a:rPr>
              <a:t>r</a:t>
            </a:r>
            <a:r>
              <a:rPr sz="1400" b="1" spc="0" dirty="0" smtClean="0">
                <a:solidFill>
                  <a:srgbClr val="253046"/>
                </a:solidFill>
                <a:latin typeface="Arial"/>
                <a:cs typeface="Arial"/>
              </a:rPr>
              <a:t>ma</a:t>
            </a:r>
            <a:r>
              <a:rPr sz="1400" b="1" spc="-4" dirty="0" smtClean="0">
                <a:solidFill>
                  <a:srgbClr val="253046"/>
                </a:solidFill>
                <a:latin typeface="Arial"/>
                <a:cs typeface="Arial"/>
              </a:rPr>
              <a:t>n</a:t>
            </a:r>
            <a:r>
              <a:rPr sz="1400" b="1" spc="0" dirty="0" smtClean="0">
                <a:solidFill>
                  <a:srgbClr val="253046"/>
                </a:solidFill>
                <a:latin typeface="Arial"/>
                <a:cs typeface="Arial"/>
              </a:rPr>
              <a:t>ce</a:t>
            </a:r>
            <a:r>
              <a:rPr sz="1400" b="1" spc="-5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400" b="1" spc="0" dirty="0" smtClean="0">
                <a:solidFill>
                  <a:srgbClr val="253046"/>
                </a:solidFill>
                <a:latin typeface="Arial"/>
                <a:cs typeface="Arial"/>
              </a:rPr>
              <a:t>ma</a:t>
            </a:r>
            <a:r>
              <a:rPr sz="1400" b="1" spc="4" dirty="0" smtClean="0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sz="1400" b="1" spc="-4" dirty="0" smtClean="0">
                <a:solidFill>
                  <a:srgbClr val="253046"/>
                </a:solidFill>
                <a:latin typeface="Arial"/>
                <a:cs typeface="Arial"/>
              </a:rPr>
              <a:t>n</a:t>
            </a:r>
            <a:r>
              <a:rPr sz="1400" b="1" spc="0" dirty="0" smtClean="0">
                <a:solidFill>
                  <a:srgbClr val="253046"/>
                </a:solidFill>
                <a:latin typeface="Arial"/>
                <a:cs typeface="Arial"/>
              </a:rPr>
              <a:t>te</a:t>
            </a:r>
            <a:r>
              <a:rPr sz="1400" b="1" spc="-4" dirty="0" smtClean="0">
                <a:solidFill>
                  <a:srgbClr val="253046"/>
                </a:solidFill>
                <a:latin typeface="Arial"/>
                <a:cs typeface="Arial"/>
              </a:rPr>
              <a:t>n</a:t>
            </a:r>
            <a:r>
              <a:rPr sz="1400" b="1" spc="0" dirty="0" smtClean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sz="1400" b="1" spc="-4" dirty="0" smtClean="0">
                <a:solidFill>
                  <a:srgbClr val="253046"/>
                </a:solidFill>
                <a:latin typeface="Arial"/>
                <a:cs typeface="Arial"/>
              </a:rPr>
              <a:t>n</a:t>
            </a:r>
            <a:r>
              <a:rPr sz="1400" b="1" spc="0" dirty="0" smtClean="0">
                <a:solidFill>
                  <a:srgbClr val="253046"/>
                </a:solidFill>
                <a:latin typeface="Arial"/>
                <a:cs typeface="Arial"/>
              </a:rPr>
              <a:t>ce</a:t>
            </a:r>
            <a:r>
              <a:rPr sz="1400" b="1" spc="-39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400" b="1" spc="-4" dirty="0" smtClean="0">
                <a:solidFill>
                  <a:srgbClr val="253046"/>
                </a:solidFill>
                <a:latin typeface="Arial"/>
                <a:cs typeface="Arial"/>
              </a:rPr>
              <a:t>op</a:t>
            </a:r>
            <a:r>
              <a:rPr sz="1400" b="1" spc="0" dirty="0" smtClean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sz="1400" b="1" spc="4" dirty="0" smtClean="0">
                <a:solidFill>
                  <a:srgbClr val="253046"/>
                </a:solidFill>
                <a:latin typeface="Arial"/>
                <a:cs typeface="Arial"/>
              </a:rPr>
              <a:t>r</a:t>
            </a:r>
            <a:r>
              <a:rPr sz="1400" b="1" spc="0" dirty="0" smtClean="0">
                <a:solidFill>
                  <a:srgbClr val="253046"/>
                </a:solidFill>
                <a:latin typeface="Arial"/>
                <a:cs typeface="Arial"/>
              </a:rPr>
              <a:t>at</a:t>
            </a:r>
            <a:r>
              <a:rPr sz="1400" b="1" spc="4" dirty="0" smtClean="0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sz="1400" b="1" spc="-4" dirty="0" smtClean="0">
                <a:solidFill>
                  <a:srgbClr val="253046"/>
                </a:solidFill>
                <a:latin typeface="Arial"/>
                <a:cs typeface="Arial"/>
              </a:rPr>
              <a:t>on</a:t>
            </a:r>
            <a:r>
              <a:rPr sz="1400" b="1" spc="0" dirty="0" smtClean="0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sz="1400" b="1" spc="-39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400" b="1" spc="0" dirty="0" smtClean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sz="1400" b="1" spc="-4" dirty="0" smtClean="0">
                <a:solidFill>
                  <a:srgbClr val="253046"/>
                </a:solidFill>
                <a:latin typeface="Arial"/>
                <a:cs typeface="Arial"/>
              </a:rPr>
              <a:t>pp</a:t>
            </a:r>
            <a:r>
              <a:rPr sz="1400" b="1" spc="4" dirty="0" smtClean="0">
                <a:solidFill>
                  <a:srgbClr val="253046"/>
                </a:solidFill>
                <a:latin typeface="Arial"/>
                <a:cs typeface="Arial"/>
              </a:rPr>
              <a:t>li</a:t>
            </a:r>
            <a:r>
              <a:rPr sz="1400" b="1" spc="0" dirty="0" smtClean="0">
                <a:solidFill>
                  <a:srgbClr val="253046"/>
                </a:solidFill>
                <a:latin typeface="Arial"/>
                <a:cs typeface="Arial"/>
              </a:rPr>
              <a:t>es</a:t>
            </a:r>
            <a:r>
              <a:rPr sz="1400" b="1" spc="-39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400" b="1" spc="-4" dirty="0" smtClean="0">
                <a:solidFill>
                  <a:srgbClr val="253046"/>
                </a:solidFill>
                <a:latin typeface="Arial"/>
                <a:cs typeface="Arial"/>
              </a:rPr>
              <a:t>upd</a:t>
            </a:r>
            <a:r>
              <a:rPr sz="1400" b="1" spc="0" dirty="0" smtClean="0">
                <a:solidFill>
                  <a:srgbClr val="253046"/>
                </a:solidFill>
                <a:latin typeface="Arial"/>
                <a:cs typeface="Arial"/>
              </a:rPr>
              <a:t>ates</a:t>
            </a:r>
            <a:r>
              <a:rPr sz="1400" b="1" spc="-1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400" b="1" spc="0" dirty="0" smtClean="0">
                <a:solidFill>
                  <a:srgbClr val="253046"/>
                </a:solidFill>
                <a:latin typeface="Arial"/>
                <a:cs typeface="Arial"/>
              </a:rPr>
              <a:t>to</a:t>
            </a:r>
            <a:r>
              <a:rPr sz="1400" b="1" spc="-19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400" b="1" spc="0" dirty="0" smtClean="0">
                <a:solidFill>
                  <a:srgbClr val="253046"/>
                </a:solidFill>
                <a:latin typeface="Arial"/>
                <a:cs typeface="Arial"/>
              </a:rPr>
              <a:t>m</a:t>
            </a:r>
            <a:r>
              <a:rPr sz="1400" b="1" spc="-4" dirty="0" smtClean="0">
                <a:solidFill>
                  <a:srgbClr val="253046"/>
                </a:solidFill>
                <a:latin typeface="Arial"/>
                <a:cs typeface="Arial"/>
              </a:rPr>
              <a:t>u</a:t>
            </a:r>
            <a:r>
              <a:rPr sz="1400" b="1" spc="4" dirty="0" smtClean="0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sz="1400" b="1" spc="0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1400" b="1" spc="4" dirty="0" smtClean="0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sz="1400" b="1" spc="-4" dirty="0" smtClean="0">
                <a:solidFill>
                  <a:srgbClr val="253046"/>
                </a:solidFill>
                <a:latin typeface="Arial"/>
                <a:cs typeface="Arial"/>
              </a:rPr>
              <a:t>p</a:t>
            </a:r>
            <a:r>
              <a:rPr sz="1400" b="1" spc="4" dirty="0" smtClean="0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sz="1400" b="1" spc="0" dirty="0" smtClean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sz="1400" b="1" spc="-39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400" b="1" spc="0" dirty="0" smtClean="0">
                <a:solidFill>
                  <a:srgbClr val="253046"/>
                </a:solidFill>
                <a:latin typeface="Arial"/>
                <a:cs typeface="Arial"/>
              </a:rPr>
              <a:t>ta</a:t>
            </a:r>
            <a:r>
              <a:rPr sz="1400" b="1" spc="-4" dirty="0" smtClean="0">
                <a:solidFill>
                  <a:srgbClr val="253046"/>
                </a:solidFill>
                <a:latin typeface="Arial"/>
                <a:cs typeface="Arial"/>
              </a:rPr>
              <a:t>b</a:t>
            </a:r>
            <a:r>
              <a:rPr sz="1400" b="1" spc="4" dirty="0" smtClean="0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sz="1400" b="1" spc="0" dirty="0" smtClean="0">
                <a:solidFill>
                  <a:srgbClr val="253046"/>
                </a:solidFill>
                <a:latin typeface="Arial"/>
                <a:cs typeface="Arial"/>
              </a:rPr>
              <a:t>es</a:t>
            </a:r>
            <a:r>
              <a:rPr sz="1400" b="1" spc="-29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400" b="1" spc="4" dirty="0" smtClean="0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sz="1400" b="1" spc="0" dirty="0" smtClean="0">
                <a:solidFill>
                  <a:srgbClr val="253046"/>
                </a:solidFill>
                <a:latin typeface="Arial"/>
                <a:cs typeface="Arial"/>
              </a:rPr>
              <a:t>n</a:t>
            </a:r>
            <a:r>
              <a:rPr sz="1400" b="1" spc="-19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400" b="1" spc="0" dirty="0" smtClean="0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sz="1400" b="1" spc="4" dirty="0" smtClean="0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sz="1400" b="1" spc="-4" dirty="0" smtClean="0">
                <a:solidFill>
                  <a:srgbClr val="253046"/>
                </a:solidFill>
                <a:latin typeface="Arial"/>
                <a:cs typeface="Arial"/>
              </a:rPr>
              <a:t>ng</a:t>
            </a:r>
            <a:r>
              <a:rPr sz="1400" b="1" spc="4" dirty="0" smtClean="0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sz="1400" b="1" spc="0" dirty="0" smtClean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sz="1400" b="1" spc="-29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400" b="1" spc="-4" dirty="0" smtClean="0">
                <a:solidFill>
                  <a:srgbClr val="253046"/>
                </a:solidFill>
                <a:latin typeface="Arial"/>
                <a:cs typeface="Arial"/>
              </a:rPr>
              <a:t>p</a:t>
            </a:r>
            <a:r>
              <a:rPr sz="1400" b="1" spc="0" dirty="0" smtClean="0">
                <a:solidFill>
                  <a:srgbClr val="253046"/>
                </a:solidFill>
                <a:latin typeface="Arial"/>
                <a:cs typeface="Arial"/>
              </a:rPr>
              <a:t>ass.</a:t>
            </a:r>
            <a:endParaRPr sz="1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07340" y="6023548"/>
            <a:ext cx="739684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Apart</a:t>
            </a:r>
            <a:r>
              <a:rPr sz="1400" spc="-3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400" spc="4" dirty="0" smtClean="0">
                <a:solidFill>
                  <a:srgbClr val="253046"/>
                </a:solidFill>
                <a:latin typeface="Arial"/>
                <a:cs typeface="Arial"/>
              </a:rPr>
              <a:t>f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rom</a:t>
            </a:r>
            <a:r>
              <a:rPr sz="1400" spc="-19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400" spc="4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he</a:t>
            </a:r>
            <a:r>
              <a:rPr sz="1400" spc="4" dirty="0" smtClean="0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sz="1400" spc="-29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400" spc="4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eradata</a:t>
            </a:r>
            <a:r>
              <a:rPr sz="1400" spc="-50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ha</a:t>
            </a:r>
            <a:r>
              <a:rPr sz="1400" spc="-19" dirty="0" smtClean="0">
                <a:solidFill>
                  <a:srgbClr val="253046"/>
                </a:solidFill>
                <a:latin typeface="Arial"/>
                <a:cs typeface="Arial"/>
              </a:rPr>
              <a:t>v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ing</a:t>
            </a:r>
            <a:r>
              <a:rPr sz="1400" spc="-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sz="1400" spc="4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her</a:t>
            </a:r>
            <a:r>
              <a:rPr sz="1400" spc="-29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u</a:t>
            </a:r>
            <a:r>
              <a:rPr sz="1400" spc="4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ili</a:t>
            </a:r>
            <a:r>
              <a:rPr sz="1400" spc="4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ies</a:t>
            </a:r>
            <a:r>
              <a:rPr sz="1400" spc="-3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li</a:t>
            </a:r>
            <a:r>
              <a:rPr sz="1400" spc="4" dirty="0" smtClean="0">
                <a:solidFill>
                  <a:srgbClr val="253046"/>
                </a:solidFill>
                <a:latin typeface="Arial"/>
                <a:cs typeface="Arial"/>
              </a:rPr>
              <a:t>k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sz="1400" spc="-29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400" spc="-159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eradata</a:t>
            </a:r>
            <a:r>
              <a:rPr sz="1400" spc="-3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Parallel</a:t>
            </a:r>
            <a:r>
              <a:rPr sz="1400" spc="-50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400" spc="-54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ran</a:t>
            </a:r>
            <a:r>
              <a:rPr sz="1400" spc="4" dirty="0" smtClean="0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por</a:t>
            </a:r>
            <a:r>
              <a:rPr sz="1400" spc="4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1400" spc="-14" dirty="0" smtClean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sz="1400" spc="-69" dirty="0" smtClean="0">
                <a:solidFill>
                  <a:srgbClr val="253046"/>
                </a:solidFill>
                <a:latin typeface="Arial"/>
                <a:cs typeface="Arial"/>
              </a:rPr>
              <a:t>r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,</a:t>
            </a:r>
            <a:r>
              <a:rPr sz="1400" spc="-79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400" spc="-4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pu</a:t>
            </a:r>
            <a:r>
              <a:rPr sz="1400" spc="-4" dirty="0" smtClean="0">
                <a:solidFill>
                  <a:srgbClr val="253046"/>
                </a:solidFill>
                <a:latin typeface="Arial"/>
                <a:cs typeface="Arial"/>
              </a:rPr>
              <a:t>m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p</a:t>
            </a:r>
            <a:r>
              <a:rPr sz="1400" spc="9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sz="1400" spc="4" dirty="0" smtClean="0">
                <a:solidFill>
                  <a:srgbClr val="253046"/>
                </a:solidFill>
                <a:latin typeface="Arial"/>
                <a:cs typeface="Arial"/>
              </a:rPr>
              <a:t>.t.</a:t>
            </a:r>
            <a:r>
              <a:rPr sz="1400" spc="9" dirty="0" smtClean="0">
                <a:solidFill>
                  <a:srgbClr val="253046"/>
                </a:solidFill>
                <a:latin typeface="Arial"/>
                <a:cs typeface="Arial"/>
              </a:rPr>
              <a:t>c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.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04098" y="6484419"/>
            <a:ext cx="988342" cy="1137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5"/>
              </a:spcBef>
            </a:pPr>
            <a:r>
              <a:rPr sz="700" spc="4" dirty="0" smtClean="0">
                <a:solidFill>
                  <a:srgbClr val="474747"/>
                </a:solidFill>
                <a:latin typeface="Arial"/>
                <a:cs typeface="Arial"/>
              </a:rPr>
              <a:t>P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re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s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en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a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ti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o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n</a:t>
            </a:r>
            <a:r>
              <a:rPr sz="700" spc="-9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700" spc="4" dirty="0" smtClean="0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itle</a:t>
            </a:r>
            <a:r>
              <a:rPr sz="700" spc="-18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|</a:t>
            </a:r>
            <a:r>
              <a:rPr sz="700" spc="8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Da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e</a:t>
            </a:r>
            <a:endParaRPr sz="7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7389622" y="6666385"/>
            <a:ext cx="2285732" cy="11592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25"/>
              </a:spcBef>
            </a:pP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Co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p</a:t>
            </a:r>
            <a:r>
              <a:rPr sz="700" spc="-25" dirty="0" smtClean="0">
                <a:solidFill>
                  <a:srgbClr val="909090"/>
                </a:solidFill>
                <a:latin typeface="Arial"/>
                <a:cs typeface="Arial"/>
              </a:rPr>
              <a:t>y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r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ig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h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t</a:t>
            </a:r>
            <a:r>
              <a:rPr sz="700" spc="14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©</a:t>
            </a:r>
            <a:r>
              <a:rPr sz="700" spc="-5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Ca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pge</a:t>
            </a:r>
            <a:r>
              <a:rPr sz="700" spc="9" dirty="0" smtClean="0">
                <a:solidFill>
                  <a:srgbClr val="909090"/>
                </a:solidFill>
                <a:latin typeface="Arial"/>
                <a:cs typeface="Arial"/>
              </a:rPr>
              <a:t>m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ini</a:t>
            </a:r>
            <a:r>
              <a:rPr sz="700" spc="-23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2015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.</a:t>
            </a:r>
            <a:r>
              <a:rPr sz="700" spc="2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4" dirty="0" smtClean="0">
                <a:solidFill>
                  <a:srgbClr val="909090"/>
                </a:solidFill>
                <a:latin typeface="Arial"/>
                <a:cs typeface="Arial"/>
              </a:rPr>
              <a:t>A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ll</a:t>
            </a:r>
            <a:r>
              <a:rPr sz="700" spc="-17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Ri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gh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ts Res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er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v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e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d        </a:t>
            </a:r>
            <a:r>
              <a:rPr sz="700" spc="59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3</a:t>
            </a:r>
            <a:endParaRPr sz="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object 37"/>
          <p:cNvSpPr/>
          <p:nvPr/>
        </p:nvSpPr>
        <p:spPr>
          <a:xfrm>
            <a:off x="0" y="409956"/>
            <a:ext cx="9906000" cy="8351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45720" y="605028"/>
            <a:ext cx="106680" cy="1066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" y="438908"/>
            <a:ext cx="9905998" cy="724683"/>
          </a:xfrm>
          <a:custGeom>
            <a:avLst/>
            <a:gdLst/>
            <a:ahLst/>
            <a:cxnLst/>
            <a:rect l="l" t="t" r="r" b="b"/>
            <a:pathLst>
              <a:path w="9905998" h="724683">
                <a:moveTo>
                  <a:pt x="457935" y="611028"/>
                </a:moveTo>
                <a:lnTo>
                  <a:pt x="447560" y="591078"/>
                </a:lnTo>
                <a:lnTo>
                  <a:pt x="434874" y="569125"/>
                </a:lnTo>
                <a:lnTo>
                  <a:pt x="419746" y="545670"/>
                </a:lnTo>
                <a:lnTo>
                  <a:pt x="402044" y="521213"/>
                </a:lnTo>
                <a:lnTo>
                  <a:pt x="381638" y="496255"/>
                </a:lnTo>
                <a:lnTo>
                  <a:pt x="358396" y="471298"/>
                </a:lnTo>
                <a:lnTo>
                  <a:pt x="332187" y="446841"/>
                </a:lnTo>
                <a:lnTo>
                  <a:pt x="302882" y="423385"/>
                </a:lnTo>
                <a:lnTo>
                  <a:pt x="270347" y="401433"/>
                </a:lnTo>
                <a:lnTo>
                  <a:pt x="234453" y="381483"/>
                </a:lnTo>
                <a:lnTo>
                  <a:pt x="195068" y="364038"/>
                </a:lnTo>
                <a:lnTo>
                  <a:pt x="152061" y="349597"/>
                </a:lnTo>
                <a:lnTo>
                  <a:pt x="105302" y="338663"/>
                </a:lnTo>
                <a:lnTo>
                  <a:pt x="54658" y="331735"/>
                </a:lnTo>
                <a:lnTo>
                  <a:pt x="0" y="329314"/>
                </a:lnTo>
                <a:lnTo>
                  <a:pt x="0" y="396751"/>
                </a:lnTo>
                <a:lnTo>
                  <a:pt x="54658" y="399146"/>
                </a:lnTo>
                <a:lnTo>
                  <a:pt x="105302" y="406000"/>
                </a:lnTo>
                <a:lnTo>
                  <a:pt x="152061" y="416818"/>
                </a:lnTo>
                <a:lnTo>
                  <a:pt x="195068" y="431105"/>
                </a:lnTo>
                <a:lnTo>
                  <a:pt x="234453" y="448365"/>
                </a:lnTo>
                <a:lnTo>
                  <a:pt x="270347" y="468102"/>
                </a:lnTo>
                <a:lnTo>
                  <a:pt x="302882" y="489821"/>
                </a:lnTo>
                <a:lnTo>
                  <a:pt x="332187" y="513026"/>
                </a:lnTo>
                <a:lnTo>
                  <a:pt x="358396" y="537222"/>
                </a:lnTo>
                <a:lnTo>
                  <a:pt x="381638" y="561914"/>
                </a:lnTo>
                <a:lnTo>
                  <a:pt x="402044" y="586606"/>
                </a:lnTo>
                <a:lnTo>
                  <a:pt x="419746" y="610803"/>
                </a:lnTo>
                <a:lnTo>
                  <a:pt x="434874" y="634008"/>
                </a:lnTo>
                <a:lnTo>
                  <a:pt x="447560" y="655727"/>
                </a:lnTo>
                <a:lnTo>
                  <a:pt x="457935" y="675464"/>
                </a:lnTo>
                <a:lnTo>
                  <a:pt x="466130" y="692724"/>
                </a:lnTo>
                <a:lnTo>
                  <a:pt x="472275" y="707011"/>
                </a:lnTo>
                <a:lnTo>
                  <a:pt x="478943" y="724683"/>
                </a:lnTo>
                <a:lnTo>
                  <a:pt x="480512" y="724683"/>
                </a:lnTo>
                <a:lnTo>
                  <a:pt x="501569" y="675464"/>
                </a:lnTo>
                <a:lnTo>
                  <a:pt x="524717" y="634008"/>
                </a:lnTo>
                <a:lnTo>
                  <a:pt x="557701" y="586606"/>
                </a:lnTo>
                <a:lnTo>
                  <a:pt x="601590" y="537222"/>
                </a:lnTo>
                <a:lnTo>
                  <a:pt x="657449" y="489821"/>
                </a:lnTo>
                <a:lnTo>
                  <a:pt x="690202" y="468102"/>
                </a:lnTo>
                <a:lnTo>
                  <a:pt x="726347" y="448365"/>
                </a:lnTo>
                <a:lnTo>
                  <a:pt x="766020" y="431105"/>
                </a:lnTo>
                <a:lnTo>
                  <a:pt x="809352" y="416818"/>
                </a:lnTo>
                <a:lnTo>
                  <a:pt x="856478" y="406000"/>
                </a:lnTo>
                <a:lnTo>
                  <a:pt x="907531" y="399146"/>
                </a:lnTo>
                <a:lnTo>
                  <a:pt x="962645" y="396751"/>
                </a:lnTo>
                <a:lnTo>
                  <a:pt x="9419969" y="396751"/>
                </a:lnTo>
                <a:lnTo>
                  <a:pt x="9475087" y="394356"/>
                </a:lnTo>
                <a:lnTo>
                  <a:pt x="9526191" y="387502"/>
                </a:lnTo>
                <a:lnTo>
                  <a:pt x="9573409" y="376684"/>
                </a:lnTo>
                <a:lnTo>
                  <a:pt x="9616868" y="362397"/>
                </a:lnTo>
                <a:lnTo>
                  <a:pt x="9656698" y="345137"/>
                </a:lnTo>
                <a:lnTo>
                  <a:pt x="9693028" y="325400"/>
                </a:lnTo>
                <a:lnTo>
                  <a:pt x="9725985" y="303681"/>
                </a:lnTo>
                <a:lnTo>
                  <a:pt x="9755698" y="280476"/>
                </a:lnTo>
                <a:lnTo>
                  <a:pt x="9782295" y="256279"/>
                </a:lnTo>
                <a:lnTo>
                  <a:pt x="9805906" y="231587"/>
                </a:lnTo>
                <a:lnTo>
                  <a:pt x="9826658" y="206895"/>
                </a:lnTo>
                <a:lnTo>
                  <a:pt x="9844680" y="182699"/>
                </a:lnTo>
                <a:lnTo>
                  <a:pt x="9860101" y="159494"/>
                </a:lnTo>
                <a:lnTo>
                  <a:pt x="9873048" y="137775"/>
                </a:lnTo>
                <a:lnTo>
                  <a:pt x="9883651" y="118038"/>
                </a:lnTo>
                <a:lnTo>
                  <a:pt x="9892039" y="100778"/>
                </a:lnTo>
                <a:lnTo>
                  <a:pt x="9898338" y="86491"/>
                </a:lnTo>
                <a:lnTo>
                  <a:pt x="9905189" y="68819"/>
                </a:lnTo>
                <a:lnTo>
                  <a:pt x="9905998" y="66424"/>
                </a:lnTo>
                <a:lnTo>
                  <a:pt x="9905998" y="0"/>
                </a:lnTo>
                <a:lnTo>
                  <a:pt x="9905189" y="1382"/>
                </a:lnTo>
                <a:lnTo>
                  <a:pt x="9902679" y="8236"/>
                </a:lnTo>
                <a:lnTo>
                  <a:pt x="9898338" y="19054"/>
                </a:lnTo>
                <a:lnTo>
                  <a:pt x="9873048" y="70338"/>
                </a:lnTo>
                <a:lnTo>
                  <a:pt x="9844680" y="115262"/>
                </a:lnTo>
                <a:lnTo>
                  <a:pt x="9805906" y="164150"/>
                </a:lnTo>
                <a:lnTo>
                  <a:pt x="9755698" y="213039"/>
                </a:lnTo>
                <a:lnTo>
                  <a:pt x="9693028" y="257963"/>
                </a:lnTo>
                <a:lnTo>
                  <a:pt x="9656698" y="277700"/>
                </a:lnTo>
                <a:lnTo>
                  <a:pt x="9616868" y="294960"/>
                </a:lnTo>
                <a:lnTo>
                  <a:pt x="9573409" y="309247"/>
                </a:lnTo>
                <a:lnTo>
                  <a:pt x="9526191" y="320065"/>
                </a:lnTo>
                <a:lnTo>
                  <a:pt x="9475087" y="326919"/>
                </a:lnTo>
                <a:lnTo>
                  <a:pt x="9419969" y="329314"/>
                </a:lnTo>
                <a:lnTo>
                  <a:pt x="962645" y="329314"/>
                </a:lnTo>
                <a:lnTo>
                  <a:pt x="907531" y="331735"/>
                </a:lnTo>
                <a:lnTo>
                  <a:pt x="856478" y="338663"/>
                </a:lnTo>
                <a:lnTo>
                  <a:pt x="809352" y="349597"/>
                </a:lnTo>
                <a:lnTo>
                  <a:pt x="766020" y="364038"/>
                </a:lnTo>
                <a:lnTo>
                  <a:pt x="726347" y="381483"/>
                </a:lnTo>
                <a:lnTo>
                  <a:pt x="690202" y="401433"/>
                </a:lnTo>
                <a:lnTo>
                  <a:pt x="657449" y="423385"/>
                </a:lnTo>
                <a:lnTo>
                  <a:pt x="627956" y="446841"/>
                </a:lnTo>
                <a:lnTo>
                  <a:pt x="601590" y="471298"/>
                </a:lnTo>
                <a:lnTo>
                  <a:pt x="578216" y="496255"/>
                </a:lnTo>
                <a:lnTo>
                  <a:pt x="557701" y="521213"/>
                </a:lnTo>
                <a:lnTo>
                  <a:pt x="539913" y="545670"/>
                </a:lnTo>
                <a:lnTo>
                  <a:pt x="524717" y="569125"/>
                </a:lnTo>
                <a:lnTo>
                  <a:pt x="511980" y="591078"/>
                </a:lnTo>
                <a:lnTo>
                  <a:pt x="501569" y="611028"/>
                </a:lnTo>
                <a:lnTo>
                  <a:pt x="493350" y="628473"/>
                </a:lnTo>
                <a:lnTo>
                  <a:pt x="487190" y="642914"/>
                </a:lnTo>
                <a:lnTo>
                  <a:pt x="480512" y="660776"/>
                </a:lnTo>
                <a:lnTo>
                  <a:pt x="478943" y="660776"/>
                </a:lnTo>
                <a:lnTo>
                  <a:pt x="476503" y="653848"/>
                </a:lnTo>
                <a:lnTo>
                  <a:pt x="472275" y="642914"/>
                </a:lnTo>
                <a:lnTo>
                  <a:pt x="466130" y="628473"/>
                </a:lnTo>
                <a:lnTo>
                  <a:pt x="457935" y="611028"/>
                </a:lnTo>
                <a:close/>
              </a:path>
            </a:pathLst>
          </a:custGeom>
          <a:solidFill>
            <a:srgbClr val="0097C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" y="6362700"/>
            <a:ext cx="9905998" cy="0"/>
          </a:xfrm>
          <a:custGeom>
            <a:avLst/>
            <a:gdLst/>
            <a:ahLst/>
            <a:cxnLst/>
            <a:rect l="l" t="t" r="r" b="b"/>
            <a:pathLst>
              <a:path w="9905998">
                <a:moveTo>
                  <a:pt x="9905998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0097C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0" y="0"/>
            <a:ext cx="9906000" cy="6362700"/>
          </a:xfrm>
          <a:custGeom>
            <a:avLst/>
            <a:gdLst/>
            <a:ahLst/>
            <a:cxnLst/>
            <a:rect l="l" t="t" r="r" b="b"/>
            <a:pathLst>
              <a:path w="9906000" h="6362700">
                <a:moveTo>
                  <a:pt x="9906000" y="0"/>
                </a:moveTo>
                <a:lnTo>
                  <a:pt x="0" y="0"/>
                </a:lnTo>
                <a:lnTo>
                  <a:pt x="0" y="6362700"/>
                </a:lnTo>
                <a:lnTo>
                  <a:pt x="9906000" y="6362700"/>
                </a:lnTo>
                <a:lnTo>
                  <a:pt x="9906000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0" y="0"/>
            <a:ext cx="9906000" cy="1128776"/>
          </a:xfrm>
          <a:custGeom>
            <a:avLst/>
            <a:gdLst/>
            <a:ahLst/>
            <a:cxnLst/>
            <a:rect l="l" t="t" r="r" b="b"/>
            <a:pathLst>
              <a:path w="9906000" h="1128776">
                <a:moveTo>
                  <a:pt x="0" y="0"/>
                </a:moveTo>
                <a:lnTo>
                  <a:pt x="0" y="801877"/>
                </a:lnTo>
                <a:lnTo>
                  <a:pt x="44018" y="809048"/>
                </a:lnTo>
                <a:lnTo>
                  <a:pt x="84978" y="817151"/>
                </a:lnTo>
                <a:lnTo>
                  <a:pt x="123033" y="826194"/>
                </a:lnTo>
                <a:lnTo>
                  <a:pt x="158341" y="836180"/>
                </a:lnTo>
                <a:lnTo>
                  <a:pt x="191055" y="847115"/>
                </a:lnTo>
                <a:lnTo>
                  <a:pt x="221332" y="859006"/>
                </a:lnTo>
                <a:lnTo>
                  <a:pt x="249326" y="871857"/>
                </a:lnTo>
                <a:lnTo>
                  <a:pt x="275193" y="885673"/>
                </a:lnTo>
                <a:lnTo>
                  <a:pt x="299089" y="900461"/>
                </a:lnTo>
                <a:lnTo>
                  <a:pt x="321168" y="916225"/>
                </a:lnTo>
                <a:lnTo>
                  <a:pt x="341587" y="932971"/>
                </a:lnTo>
                <a:lnTo>
                  <a:pt x="360500" y="950705"/>
                </a:lnTo>
                <a:lnTo>
                  <a:pt x="378063" y="969432"/>
                </a:lnTo>
                <a:lnTo>
                  <a:pt x="394431" y="989157"/>
                </a:lnTo>
                <a:lnTo>
                  <a:pt x="409760" y="1009886"/>
                </a:lnTo>
                <a:lnTo>
                  <a:pt x="424204" y="1031624"/>
                </a:lnTo>
                <a:lnTo>
                  <a:pt x="437920" y="1054376"/>
                </a:lnTo>
                <a:lnTo>
                  <a:pt x="451063" y="1078149"/>
                </a:lnTo>
                <a:lnTo>
                  <a:pt x="463787" y="1102947"/>
                </a:lnTo>
                <a:lnTo>
                  <a:pt x="476250" y="1128776"/>
                </a:lnTo>
                <a:lnTo>
                  <a:pt x="492137" y="1105914"/>
                </a:lnTo>
                <a:lnTo>
                  <a:pt x="507125" y="1083119"/>
                </a:lnTo>
                <a:lnTo>
                  <a:pt x="521491" y="1060491"/>
                </a:lnTo>
                <a:lnTo>
                  <a:pt x="535515" y="1038132"/>
                </a:lnTo>
                <a:lnTo>
                  <a:pt x="549474" y="1016144"/>
                </a:lnTo>
                <a:lnTo>
                  <a:pt x="578314" y="973690"/>
                </a:lnTo>
                <a:lnTo>
                  <a:pt x="610240" y="933941"/>
                </a:lnTo>
                <a:lnTo>
                  <a:pt x="647482" y="897713"/>
                </a:lnTo>
                <a:lnTo>
                  <a:pt x="692267" y="865821"/>
                </a:lnTo>
                <a:lnTo>
                  <a:pt x="746824" y="839079"/>
                </a:lnTo>
                <a:lnTo>
                  <a:pt x="813383" y="818301"/>
                </a:lnTo>
                <a:lnTo>
                  <a:pt x="851860" y="810403"/>
                </a:lnTo>
                <a:lnTo>
                  <a:pt x="894172" y="804302"/>
                </a:lnTo>
                <a:lnTo>
                  <a:pt x="940600" y="800100"/>
                </a:lnTo>
                <a:lnTo>
                  <a:pt x="9467850" y="800100"/>
                </a:lnTo>
                <a:lnTo>
                  <a:pt x="9502265" y="799084"/>
                </a:lnTo>
                <a:lnTo>
                  <a:pt x="9535266" y="795633"/>
                </a:lnTo>
                <a:lnTo>
                  <a:pt x="9566869" y="789889"/>
                </a:lnTo>
                <a:lnTo>
                  <a:pt x="9597091" y="781988"/>
                </a:lnTo>
                <a:lnTo>
                  <a:pt x="9625947" y="772072"/>
                </a:lnTo>
                <a:lnTo>
                  <a:pt x="9653453" y="760280"/>
                </a:lnTo>
                <a:lnTo>
                  <a:pt x="9679627" y="746750"/>
                </a:lnTo>
                <a:lnTo>
                  <a:pt x="9704484" y="731623"/>
                </a:lnTo>
                <a:lnTo>
                  <a:pt x="9728041" y="715038"/>
                </a:lnTo>
                <a:lnTo>
                  <a:pt x="9750313" y="697134"/>
                </a:lnTo>
                <a:lnTo>
                  <a:pt x="9771318" y="678051"/>
                </a:lnTo>
                <a:lnTo>
                  <a:pt x="9791072" y="657929"/>
                </a:lnTo>
                <a:lnTo>
                  <a:pt x="9809590" y="636906"/>
                </a:lnTo>
                <a:lnTo>
                  <a:pt x="9826889" y="615122"/>
                </a:lnTo>
                <a:lnTo>
                  <a:pt x="9842986" y="592716"/>
                </a:lnTo>
                <a:lnTo>
                  <a:pt x="9857896" y="569829"/>
                </a:lnTo>
                <a:lnTo>
                  <a:pt x="9871636" y="546599"/>
                </a:lnTo>
                <a:lnTo>
                  <a:pt x="9895672" y="499670"/>
                </a:lnTo>
                <a:lnTo>
                  <a:pt x="9906000" y="476250"/>
                </a:lnTo>
                <a:lnTo>
                  <a:pt x="9906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" y="438908"/>
            <a:ext cx="9905998" cy="724683"/>
          </a:xfrm>
          <a:custGeom>
            <a:avLst/>
            <a:gdLst/>
            <a:ahLst/>
            <a:cxnLst/>
            <a:rect l="l" t="t" r="r" b="b"/>
            <a:pathLst>
              <a:path w="9905998" h="724683">
                <a:moveTo>
                  <a:pt x="457935" y="611028"/>
                </a:moveTo>
                <a:lnTo>
                  <a:pt x="447560" y="591078"/>
                </a:lnTo>
                <a:lnTo>
                  <a:pt x="434874" y="569125"/>
                </a:lnTo>
                <a:lnTo>
                  <a:pt x="419746" y="545670"/>
                </a:lnTo>
                <a:lnTo>
                  <a:pt x="402044" y="521213"/>
                </a:lnTo>
                <a:lnTo>
                  <a:pt x="381638" y="496255"/>
                </a:lnTo>
                <a:lnTo>
                  <a:pt x="358396" y="471298"/>
                </a:lnTo>
                <a:lnTo>
                  <a:pt x="332187" y="446841"/>
                </a:lnTo>
                <a:lnTo>
                  <a:pt x="302882" y="423385"/>
                </a:lnTo>
                <a:lnTo>
                  <a:pt x="270347" y="401433"/>
                </a:lnTo>
                <a:lnTo>
                  <a:pt x="234453" y="381483"/>
                </a:lnTo>
                <a:lnTo>
                  <a:pt x="195068" y="364038"/>
                </a:lnTo>
                <a:lnTo>
                  <a:pt x="152061" y="349597"/>
                </a:lnTo>
                <a:lnTo>
                  <a:pt x="105302" y="338663"/>
                </a:lnTo>
                <a:lnTo>
                  <a:pt x="54658" y="331735"/>
                </a:lnTo>
                <a:lnTo>
                  <a:pt x="0" y="329314"/>
                </a:lnTo>
                <a:lnTo>
                  <a:pt x="0" y="396751"/>
                </a:lnTo>
                <a:lnTo>
                  <a:pt x="54658" y="399146"/>
                </a:lnTo>
                <a:lnTo>
                  <a:pt x="105302" y="406000"/>
                </a:lnTo>
                <a:lnTo>
                  <a:pt x="152061" y="416818"/>
                </a:lnTo>
                <a:lnTo>
                  <a:pt x="195068" y="431105"/>
                </a:lnTo>
                <a:lnTo>
                  <a:pt x="234453" y="448365"/>
                </a:lnTo>
                <a:lnTo>
                  <a:pt x="270347" y="468102"/>
                </a:lnTo>
                <a:lnTo>
                  <a:pt x="302882" y="489821"/>
                </a:lnTo>
                <a:lnTo>
                  <a:pt x="332187" y="513026"/>
                </a:lnTo>
                <a:lnTo>
                  <a:pt x="358396" y="537222"/>
                </a:lnTo>
                <a:lnTo>
                  <a:pt x="381638" y="561914"/>
                </a:lnTo>
                <a:lnTo>
                  <a:pt x="402044" y="586606"/>
                </a:lnTo>
                <a:lnTo>
                  <a:pt x="419746" y="610803"/>
                </a:lnTo>
                <a:lnTo>
                  <a:pt x="434874" y="634008"/>
                </a:lnTo>
                <a:lnTo>
                  <a:pt x="447560" y="655727"/>
                </a:lnTo>
                <a:lnTo>
                  <a:pt x="457935" y="675464"/>
                </a:lnTo>
                <a:lnTo>
                  <a:pt x="466130" y="692724"/>
                </a:lnTo>
                <a:lnTo>
                  <a:pt x="472275" y="707011"/>
                </a:lnTo>
                <a:lnTo>
                  <a:pt x="478943" y="724683"/>
                </a:lnTo>
                <a:lnTo>
                  <a:pt x="480512" y="724683"/>
                </a:lnTo>
                <a:lnTo>
                  <a:pt x="501569" y="675464"/>
                </a:lnTo>
                <a:lnTo>
                  <a:pt x="524717" y="634008"/>
                </a:lnTo>
                <a:lnTo>
                  <a:pt x="557701" y="586606"/>
                </a:lnTo>
                <a:lnTo>
                  <a:pt x="601590" y="537222"/>
                </a:lnTo>
                <a:lnTo>
                  <a:pt x="657449" y="489821"/>
                </a:lnTo>
                <a:lnTo>
                  <a:pt x="690202" y="468102"/>
                </a:lnTo>
                <a:lnTo>
                  <a:pt x="726347" y="448365"/>
                </a:lnTo>
                <a:lnTo>
                  <a:pt x="766020" y="431105"/>
                </a:lnTo>
                <a:lnTo>
                  <a:pt x="809352" y="416818"/>
                </a:lnTo>
                <a:lnTo>
                  <a:pt x="856478" y="406000"/>
                </a:lnTo>
                <a:lnTo>
                  <a:pt x="907531" y="399146"/>
                </a:lnTo>
                <a:lnTo>
                  <a:pt x="962645" y="396751"/>
                </a:lnTo>
                <a:lnTo>
                  <a:pt x="9419969" y="396751"/>
                </a:lnTo>
                <a:lnTo>
                  <a:pt x="9475087" y="394356"/>
                </a:lnTo>
                <a:lnTo>
                  <a:pt x="9526191" y="387502"/>
                </a:lnTo>
                <a:lnTo>
                  <a:pt x="9573409" y="376684"/>
                </a:lnTo>
                <a:lnTo>
                  <a:pt x="9616868" y="362397"/>
                </a:lnTo>
                <a:lnTo>
                  <a:pt x="9656698" y="345137"/>
                </a:lnTo>
                <a:lnTo>
                  <a:pt x="9693028" y="325400"/>
                </a:lnTo>
                <a:lnTo>
                  <a:pt x="9725985" y="303681"/>
                </a:lnTo>
                <a:lnTo>
                  <a:pt x="9755698" y="280476"/>
                </a:lnTo>
                <a:lnTo>
                  <a:pt x="9782295" y="256279"/>
                </a:lnTo>
                <a:lnTo>
                  <a:pt x="9805906" y="231587"/>
                </a:lnTo>
                <a:lnTo>
                  <a:pt x="9826658" y="206895"/>
                </a:lnTo>
                <a:lnTo>
                  <a:pt x="9844680" y="182699"/>
                </a:lnTo>
                <a:lnTo>
                  <a:pt x="9860101" y="159494"/>
                </a:lnTo>
                <a:lnTo>
                  <a:pt x="9873048" y="137775"/>
                </a:lnTo>
                <a:lnTo>
                  <a:pt x="9883651" y="118038"/>
                </a:lnTo>
                <a:lnTo>
                  <a:pt x="9892039" y="100778"/>
                </a:lnTo>
                <a:lnTo>
                  <a:pt x="9898338" y="86491"/>
                </a:lnTo>
                <a:lnTo>
                  <a:pt x="9905189" y="68819"/>
                </a:lnTo>
                <a:lnTo>
                  <a:pt x="9905998" y="66424"/>
                </a:lnTo>
                <a:lnTo>
                  <a:pt x="9905998" y="0"/>
                </a:lnTo>
                <a:lnTo>
                  <a:pt x="9905189" y="1382"/>
                </a:lnTo>
                <a:lnTo>
                  <a:pt x="9902679" y="8236"/>
                </a:lnTo>
                <a:lnTo>
                  <a:pt x="9898338" y="19054"/>
                </a:lnTo>
                <a:lnTo>
                  <a:pt x="9873048" y="70338"/>
                </a:lnTo>
                <a:lnTo>
                  <a:pt x="9844680" y="115262"/>
                </a:lnTo>
                <a:lnTo>
                  <a:pt x="9805906" y="164150"/>
                </a:lnTo>
                <a:lnTo>
                  <a:pt x="9755698" y="213039"/>
                </a:lnTo>
                <a:lnTo>
                  <a:pt x="9693028" y="257963"/>
                </a:lnTo>
                <a:lnTo>
                  <a:pt x="9656698" y="277700"/>
                </a:lnTo>
                <a:lnTo>
                  <a:pt x="9616868" y="294960"/>
                </a:lnTo>
                <a:lnTo>
                  <a:pt x="9573409" y="309247"/>
                </a:lnTo>
                <a:lnTo>
                  <a:pt x="9526191" y="320065"/>
                </a:lnTo>
                <a:lnTo>
                  <a:pt x="9475087" y="326919"/>
                </a:lnTo>
                <a:lnTo>
                  <a:pt x="9419969" y="329314"/>
                </a:lnTo>
                <a:lnTo>
                  <a:pt x="962645" y="329314"/>
                </a:lnTo>
                <a:lnTo>
                  <a:pt x="907531" y="331735"/>
                </a:lnTo>
                <a:lnTo>
                  <a:pt x="856478" y="338663"/>
                </a:lnTo>
                <a:lnTo>
                  <a:pt x="809352" y="349597"/>
                </a:lnTo>
                <a:lnTo>
                  <a:pt x="766020" y="364038"/>
                </a:lnTo>
                <a:lnTo>
                  <a:pt x="726347" y="381483"/>
                </a:lnTo>
                <a:lnTo>
                  <a:pt x="690202" y="401433"/>
                </a:lnTo>
                <a:lnTo>
                  <a:pt x="657449" y="423385"/>
                </a:lnTo>
                <a:lnTo>
                  <a:pt x="627956" y="446841"/>
                </a:lnTo>
                <a:lnTo>
                  <a:pt x="601590" y="471298"/>
                </a:lnTo>
                <a:lnTo>
                  <a:pt x="578216" y="496255"/>
                </a:lnTo>
                <a:lnTo>
                  <a:pt x="557701" y="521213"/>
                </a:lnTo>
                <a:lnTo>
                  <a:pt x="539913" y="545670"/>
                </a:lnTo>
                <a:lnTo>
                  <a:pt x="524717" y="569125"/>
                </a:lnTo>
                <a:lnTo>
                  <a:pt x="511980" y="591078"/>
                </a:lnTo>
                <a:lnTo>
                  <a:pt x="501569" y="611028"/>
                </a:lnTo>
                <a:lnTo>
                  <a:pt x="493350" y="628473"/>
                </a:lnTo>
                <a:lnTo>
                  <a:pt x="487190" y="642914"/>
                </a:lnTo>
                <a:lnTo>
                  <a:pt x="480512" y="660776"/>
                </a:lnTo>
                <a:lnTo>
                  <a:pt x="478943" y="660776"/>
                </a:lnTo>
                <a:lnTo>
                  <a:pt x="476503" y="653848"/>
                </a:lnTo>
                <a:lnTo>
                  <a:pt x="472275" y="642914"/>
                </a:lnTo>
                <a:lnTo>
                  <a:pt x="466130" y="628473"/>
                </a:lnTo>
                <a:lnTo>
                  <a:pt x="457935" y="61102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" y="6362700"/>
            <a:ext cx="9905998" cy="0"/>
          </a:xfrm>
          <a:custGeom>
            <a:avLst/>
            <a:gdLst/>
            <a:ahLst/>
            <a:cxnLst/>
            <a:rect l="l" t="t" r="r" b="b"/>
            <a:pathLst>
              <a:path w="9905998">
                <a:moveTo>
                  <a:pt x="9905998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0097C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0" y="409956"/>
            <a:ext cx="9906000" cy="8351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45720" y="605028"/>
            <a:ext cx="106680" cy="1066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" y="438908"/>
            <a:ext cx="9905998" cy="724683"/>
          </a:xfrm>
          <a:custGeom>
            <a:avLst/>
            <a:gdLst/>
            <a:ahLst/>
            <a:cxnLst/>
            <a:rect l="l" t="t" r="r" b="b"/>
            <a:pathLst>
              <a:path w="9905998" h="724683">
                <a:moveTo>
                  <a:pt x="457935" y="611028"/>
                </a:moveTo>
                <a:lnTo>
                  <a:pt x="447560" y="591078"/>
                </a:lnTo>
                <a:lnTo>
                  <a:pt x="434874" y="569125"/>
                </a:lnTo>
                <a:lnTo>
                  <a:pt x="419746" y="545670"/>
                </a:lnTo>
                <a:lnTo>
                  <a:pt x="402044" y="521213"/>
                </a:lnTo>
                <a:lnTo>
                  <a:pt x="381638" y="496255"/>
                </a:lnTo>
                <a:lnTo>
                  <a:pt x="358396" y="471298"/>
                </a:lnTo>
                <a:lnTo>
                  <a:pt x="332187" y="446841"/>
                </a:lnTo>
                <a:lnTo>
                  <a:pt x="302882" y="423385"/>
                </a:lnTo>
                <a:lnTo>
                  <a:pt x="270347" y="401433"/>
                </a:lnTo>
                <a:lnTo>
                  <a:pt x="234453" y="381483"/>
                </a:lnTo>
                <a:lnTo>
                  <a:pt x="195068" y="364038"/>
                </a:lnTo>
                <a:lnTo>
                  <a:pt x="152061" y="349597"/>
                </a:lnTo>
                <a:lnTo>
                  <a:pt x="105302" y="338663"/>
                </a:lnTo>
                <a:lnTo>
                  <a:pt x="54658" y="331735"/>
                </a:lnTo>
                <a:lnTo>
                  <a:pt x="0" y="329314"/>
                </a:lnTo>
                <a:lnTo>
                  <a:pt x="0" y="396751"/>
                </a:lnTo>
                <a:lnTo>
                  <a:pt x="54658" y="399146"/>
                </a:lnTo>
                <a:lnTo>
                  <a:pt x="105302" y="406000"/>
                </a:lnTo>
                <a:lnTo>
                  <a:pt x="152061" y="416818"/>
                </a:lnTo>
                <a:lnTo>
                  <a:pt x="195068" y="431105"/>
                </a:lnTo>
                <a:lnTo>
                  <a:pt x="234453" y="448365"/>
                </a:lnTo>
                <a:lnTo>
                  <a:pt x="270347" y="468102"/>
                </a:lnTo>
                <a:lnTo>
                  <a:pt x="302882" y="489821"/>
                </a:lnTo>
                <a:lnTo>
                  <a:pt x="332187" y="513026"/>
                </a:lnTo>
                <a:lnTo>
                  <a:pt x="358396" y="537222"/>
                </a:lnTo>
                <a:lnTo>
                  <a:pt x="381638" y="561914"/>
                </a:lnTo>
                <a:lnTo>
                  <a:pt x="402044" y="586606"/>
                </a:lnTo>
                <a:lnTo>
                  <a:pt x="419746" y="610803"/>
                </a:lnTo>
                <a:lnTo>
                  <a:pt x="434874" y="634008"/>
                </a:lnTo>
                <a:lnTo>
                  <a:pt x="447560" y="655727"/>
                </a:lnTo>
                <a:lnTo>
                  <a:pt x="457935" y="675464"/>
                </a:lnTo>
                <a:lnTo>
                  <a:pt x="466130" y="692724"/>
                </a:lnTo>
                <a:lnTo>
                  <a:pt x="472275" y="707011"/>
                </a:lnTo>
                <a:lnTo>
                  <a:pt x="478943" y="724683"/>
                </a:lnTo>
                <a:lnTo>
                  <a:pt x="480512" y="724683"/>
                </a:lnTo>
                <a:lnTo>
                  <a:pt x="501569" y="675464"/>
                </a:lnTo>
                <a:lnTo>
                  <a:pt x="524717" y="634008"/>
                </a:lnTo>
                <a:lnTo>
                  <a:pt x="557701" y="586606"/>
                </a:lnTo>
                <a:lnTo>
                  <a:pt x="601590" y="537222"/>
                </a:lnTo>
                <a:lnTo>
                  <a:pt x="657449" y="489821"/>
                </a:lnTo>
                <a:lnTo>
                  <a:pt x="690202" y="468102"/>
                </a:lnTo>
                <a:lnTo>
                  <a:pt x="726347" y="448365"/>
                </a:lnTo>
                <a:lnTo>
                  <a:pt x="766020" y="431105"/>
                </a:lnTo>
                <a:lnTo>
                  <a:pt x="809352" y="416818"/>
                </a:lnTo>
                <a:lnTo>
                  <a:pt x="856478" y="406000"/>
                </a:lnTo>
                <a:lnTo>
                  <a:pt x="907531" y="399146"/>
                </a:lnTo>
                <a:lnTo>
                  <a:pt x="962645" y="396751"/>
                </a:lnTo>
                <a:lnTo>
                  <a:pt x="9419969" y="396751"/>
                </a:lnTo>
                <a:lnTo>
                  <a:pt x="9475087" y="394356"/>
                </a:lnTo>
                <a:lnTo>
                  <a:pt x="9526191" y="387502"/>
                </a:lnTo>
                <a:lnTo>
                  <a:pt x="9573409" y="376684"/>
                </a:lnTo>
                <a:lnTo>
                  <a:pt x="9616868" y="362397"/>
                </a:lnTo>
                <a:lnTo>
                  <a:pt x="9656698" y="345137"/>
                </a:lnTo>
                <a:lnTo>
                  <a:pt x="9693028" y="325400"/>
                </a:lnTo>
                <a:lnTo>
                  <a:pt x="9725985" y="303681"/>
                </a:lnTo>
                <a:lnTo>
                  <a:pt x="9755698" y="280476"/>
                </a:lnTo>
                <a:lnTo>
                  <a:pt x="9782295" y="256279"/>
                </a:lnTo>
                <a:lnTo>
                  <a:pt x="9805906" y="231587"/>
                </a:lnTo>
                <a:lnTo>
                  <a:pt x="9826658" y="206895"/>
                </a:lnTo>
                <a:lnTo>
                  <a:pt x="9844680" y="182699"/>
                </a:lnTo>
                <a:lnTo>
                  <a:pt x="9860101" y="159494"/>
                </a:lnTo>
                <a:lnTo>
                  <a:pt x="9873048" y="137775"/>
                </a:lnTo>
                <a:lnTo>
                  <a:pt x="9883651" y="118038"/>
                </a:lnTo>
                <a:lnTo>
                  <a:pt x="9892039" y="100778"/>
                </a:lnTo>
                <a:lnTo>
                  <a:pt x="9898338" y="86491"/>
                </a:lnTo>
                <a:lnTo>
                  <a:pt x="9905189" y="68819"/>
                </a:lnTo>
                <a:lnTo>
                  <a:pt x="9905998" y="66424"/>
                </a:lnTo>
                <a:lnTo>
                  <a:pt x="9905998" y="0"/>
                </a:lnTo>
                <a:lnTo>
                  <a:pt x="9905189" y="1382"/>
                </a:lnTo>
                <a:lnTo>
                  <a:pt x="9902679" y="8236"/>
                </a:lnTo>
                <a:lnTo>
                  <a:pt x="9898338" y="19054"/>
                </a:lnTo>
                <a:lnTo>
                  <a:pt x="9873048" y="70338"/>
                </a:lnTo>
                <a:lnTo>
                  <a:pt x="9844680" y="115262"/>
                </a:lnTo>
                <a:lnTo>
                  <a:pt x="9805906" y="164150"/>
                </a:lnTo>
                <a:lnTo>
                  <a:pt x="9755698" y="213039"/>
                </a:lnTo>
                <a:lnTo>
                  <a:pt x="9693028" y="257963"/>
                </a:lnTo>
                <a:lnTo>
                  <a:pt x="9656698" y="277700"/>
                </a:lnTo>
                <a:lnTo>
                  <a:pt x="9616868" y="294960"/>
                </a:lnTo>
                <a:lnTo>
                  <a:pt x="9573409" y="309247"/>
                </a:lnTo>
                <a:lnTo>
                  <a:pt x="9526191" y="320065"/>
                </a:lnTo>
                <a:lnTo>
                  <a:pt x="9475087" y="326919"/>
                </a:lnTo>
                <a:lnTo>
                  <a:pt x="9419969" y="329314"/>
                </a:lnTo>
                <a:lnTo>
                  <a:pt x="962645" y="329314"/>
                </a:lnTo>
                <a:lnTo>
                  <a:pt x="907531" y="331735"/>
                </a:lnTo>
                <a:lnTo>
                  <a:pt x="856478" y="338663"/>
                </a:lnTo>
                <a:lnTo>
                  <a:pt x="809352" y="349597"/>
                </a:lnTo>
                <a:lnTo>
                  <a:pt x="766020" y="364038"/>
                </a:lnTo>
                <a:lnTo>
                  <a:pt x="726347" y="381483"/>
                </a:lnTo>
                <a:lnTo>
                  <a:pt x="690202" y="401433"/>
                </a:lnTo>
                <a:lnTo>
                  <a:pt x="657449" y="423385"/>
                </a:lnTo>
                <a:lnTo>
                  <a:pt x="627956" y="446841"/>
                </a:lnTo>
                <a:lnTo>
                  <a:pt x="601590" y="471298"/>
                </a:lnTo>
                <a:lnTo>
                  <a:pt x="578216" y="496255"/>
                </a:lnTo>
                <a:lnTo>
                  <a:pt x="557701" y="521213"/>
                </a:lnTo>
                <a:lnTo>
                  <a:pt x="539913" y="545670"/>
                </a:lnTo>
                <a:lnTo>
                  <a:pt x="524717" y="569125"/>
                </a:lnTo>
                <a:lnTo>
                  <a:pt x="511980" y="591078"/>
                </a:lnTo>
                <a:lnTo>
                  <a:pt x="501569" y="611028"/>
                </a:lnTo>
                <a:lnTo>
                  <a:pt x="493350" y="628473"/>
                </a:lnTo>
                <a:lnTo>
                  <a:pt x="487190" y="642914"/>
                </a:lnTo>
                <a:lnTo>
                  <a:pt x="480512" y="660776"/>
                </a:lnTo>
                <a:lnTo>
                  <a:pt x="478943" y="660776"/>
                </a:lnTo>
                <a:lnTo>
                  <a:pt x="476503" y="653848"/>
                </a:lnTo>
                <a:lnTo>
                  <a:pt x="472275" y="642914"/>
                </a:lnTo>
                <a:lnTo>
                  <a:pt x="466130" y="628473"/>
                </a:lnTo>
                <a:lnTo>
                  <a:pt x="457935" y="611028"/>
                </a:lnTo>
                <a:close/>
              </a:path>
            </a:pathLst>
          </a:custGeom>
          <a:solidFill>
            <a:srgbClr val="0097C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349250" y="6456446"/>
            <a:ext cx="1362456" cy="3157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3928110" y="409604"/>
            <a:ext cx="2227887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60"/>
              </a:lnSpc>
              <a:spcBef>
                <a:spcPts val="128"/>
              </a:spcBef>
            </a:pPr>
            <a:r>
              <a:rPr sz="2400" b="1" spc="0" dirty="0" smtClean="0">
                <a:solidFill>
                  <a:srgbClr val="0097C6"/>
                </a:solidFill>
                <a:latin typeface="Arial Narrow"/>
                <a:cs typeface="Arial Narrow"/>
              </a:rPr>
              <a:t>R</a:t>
            </a:r>
            <a:r>
              <a:rPr sz="2400" b="1" spc="-4" dirty="0" smtClean="0">
                <a:solidFill>
                  <a:srgbClr val="0097C6"/>
                </a:solidFill>
                <a:latin typeface="Arial Narrow"/>
                <a:cs typeface="Arial Narrow"/>
              </a:rPr>
              <a:t>e</a:t>
            </a:r>
            <a:r>
              <a:rPr sz="2400" b="1" spc="0" dirty="0" smtClean="0">
                <a:solidFill>
                  <a:srgbClr val="0097C6"/>
                </a:solidFill>
                <a:latin typeface="Arial Narrow"/>
                <a:cs typeface="Arial Narrow"/>
              </a:rPr>
              <a:t>view</a:t>
            </a:r>
            <a:r>
              <a:rPr sz="2400" b="1" spc="29" dirty="0" smtClean="0">
                <a:solidFill>
                  <a:srgbClr val="0097C6"/>
                </a:solidFill>
                <a:latin typeface="Arial Narrow"/>
                <a:cs typeface="Arial Narrow"/>
              </a:rPr>
              <a:t> </a:t>
            </a:r>
            <a:r>
              <a:rPr sz="2400" b="1" spc="0" dirty="0" smtClean="0">
                <a:solidFill>
                  <a:srgbClr val="0097C6"/>
                </a:solidFill>
                <a:latin typeface="Arial Narrow"/>
                <a:cs typeface="Arial Narrow"/>
              </a:rPr>
              <a:t>Quest</a:t>
            </a:r>
            <a:r>
              <a:rPr sz="2400" b="1" spc="4" dirty="0" smtClean="0">
                <a:solidFill>
                  <a:srgbClr val="0097C6"/>
                </a:solidFill>
                <a:latin typeface="Arial Narrow"/>
                <a:cs typeface="Arial Narrow"/>
              </a:rPr>
              <a:t>i</a:t>
            </a:r>
            <a:r>
              <a:rPr sz="2400" b="1" spc="0" dirty="0" smtClean="0">
                <a:solidFill>
                  <a:srgbClr val="0097C6"/>
                </a:solidFill>
                <a:latin typeface="Arial Narrow"/>
                <a:cs typeface="Arial Narrow"/>
              </a:rPr>
              <a:t>ons</a:t>
            </a:r>
            <a:endParaRPr sz="2400">
              <a:latin typeface="Arial Narrow"/>
              <a:cs typeface="Arial Narrow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420116" y="1706719"/>
            <a:ext cx="7809760" cy="47193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30"/>
              </a:lnSpc>
              <a:spcBef>
                <a:spcPts val="86"/>
              </a:spcBef>
            </a:pPr>
            <a:r>
              <a:rPr sz="1600" spc="0" dirty="0" smtClean="0">
                <a:solidFill>
                  <a:srgbClr val="0097C6"/>
                </a:solidFill>
                <a:latin typeface="Wingdings"/>
                <a:cs typeface="Wingdings"/>
              </a:rPr>
              <a:t></a:t>
            </a:r>
            <a:r>
              <a:rPr sz="1600" spc="0" dirty="0" smtClean="0">
                <a:solidFill>
                  <a:srgbClr val="0097C6"/>
                </a:solidFill>
                <a:latin typeface="Times New Roman"/>
                <a:cs typeface="Times New Roman"/>
              </a:rPr>
              <a:t> </a:t>
            </a:r>
            <a:r>
              <a:rPr sz="1600" spc="262" dirty="0" smtClean="0">
                <a:solidFill>
                  <a:srgbClr val="0097C6"/>
                </a:solidFill>
                <a:latin typeface="Times New Roman"/>
                <a:cs typeface="Times New Roman"/>
              </a:rPr>
              <a:t> </a:t>
            </a:r>
            <a:r>
              <a:rPr sz="1600" b="1" spc="0" dirty="0" smtClean="0">
                <a:solidFill>
                  <a:srgbClr val="253046"/>
                </a:solidFill>
                <a:latin typeface="Arial"/>
                <a:cs typeface="Arial"/>
              </a:rPr>
              <a:t>Match</a:t>
            </a:r>
            <a:r>
              <a:rPr sz="1600" b="1" spc="-36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b="1" spc="0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1600" b="1" spc="-4" dirty="0" smtClean="0">
                <a:solidFill>
                  <a:srgbClr val="253046"/>
                </a:solidFill>
                <a:latin typeface="Arial"/>
                <a:cs typeface="Arial"/>
              </a:rPr>
              <a:t>h</a:t>
            </a:r>
            <a:r>
              <a:rPr sz="1600" b="1" spc="0" dirty="0" smtClean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sz="1600" b="1" spc="-13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b="1" spc="0" dirty="0" smtClean="0">
                <a:solidFill>
                  <a:srgbClr val="253046"/>
                </a:solidFill>
                <a:latin typeface="Arial"/>
                <a:cs typeface="Arial"/>
              </a:rPr>
              <a:t>item</a:t>
            </a:r>
            <a:r>
              <a:rPr sz="1600" b="1" spc="-2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b="1" spc="0" dirty="0" smtClean="0">
                <a:solidFill>
                  <a:srgbClr val="253046"/>
                </a:solidFill>
                <a:latin typeface="Arial"/>
                <a:cs typeface="Arial"/>
              </a:rPr>
              <a:t>in</a:t>
            </a:r>
            <a:r>
              <a:rPr sz="1600" b="1" spc="-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b="1" spc="0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1600" b="1" spc="-4" dirty="0" smtClean="0">
                <a:solidFill>
                  <a:srgbClr val="253046"/>
                </a:solidFill>
                <a:latin typeface="Arial"/>
                <a:cs typeface="Arial"/>
              </a:rPr>
              <a:t>h</a:t>
            </a:r>
            <a:r>
              <a:rPr sz="1600" b="1" spc="0" dirty="0" smtClean="0">
                <a:solidFill>
                  <a:srgbClr val="253046"/>
                </a:solidFill>
                <a:latin typeface="Arial"/>
                <a:cs typeface="Arial"/>
              </a:rPr>
              <a:t>e first</a:t>
            </a:r>
            <a:r>
              <a:rPr sz="1600" b="1" spc="-10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b="1" spc="0" dirty="0" smtClean="0">
                <a:solidFill>
                  <a:srgbClr val="253046"/>
                </a:solidFill>
                <a:latin typeface="Arial"/>
                <a:cs typeface="Arial"/>
              </a:rPr>
              <a:t>col</a:t>
            </a:r>
            <a:r>
              <a:rPr sz="1600" b="1" spc="-4" dirty="0" smtClean="0">
                <a:solidFill>
                  <a:srgbClr val="253046"/>
                </a:solidFill>
                <a:latin typeface="Arial"/>
                <a:cs typeface="Arial"/>
              </a:rPr>
              <a:t>u</a:t>
            </a:r>
            <a:r>
              <a:rPr sz="1600" b="1" spc="0" dirty="0" smtClean="0">
                <a:solidFill>
                  <a:srgbClr val="253046"/>
                </a:solidFill>
                <a:latin typeface="Arial"/>
                <a:cs typeface="Arial"/>
              </a:rPr>
              <a:t>mn</a:t>
            </a:r>
            <a:r>
              <a:rPr sz="1600" b="1" spc="-26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b="1" spc="0" dirty="0" smtClean="0">
                <a:solidFill>
                  <a:srgbClr val="253046"/>
                </a:solidFill>
                <a:latin typeface="Arial"/>
                <a:cs typeface="Arial"/>
              </a:rPr>
              <a:t>to</a:t>
            </a:r>
            <a:r>
              <a:rPr sz="1600" b="1" spc="-10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b="1" spc="0" dirty="0" smtClean="0">
                <a:solidFill>
                  <a:srgbClr val="253046"/>
                </a:solidFill>
                <a:latin typeface="Arial"/>
                <a:cs typeface="Arial"/>
              </a:rPr>
              <a:t>a corre</a:t>
            </a:r>
            <a:r>
              <a:rPr sz="1600" b="1" spc="4" dirty="0" smtClean="0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sz="1600" b="1" spc="0" dirty="0" smtClean="0">
                <a:solidFill>
                  <a:srgbClr val="253046"/>
                </a:solidFill>
                <a:latin typeface="Arial"/>
                <a:cs typeface="Arial"/>
              </a:rPr>
              <a:t>p</a:t>
            </a:r>
            <a:r>
              <a:rPr sz="1600" b="1" spc="-4" dirty="0" smtClean="0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sz="1600" b="1" spc="0" dirty="0" smtClean="0">
                <a:solidFill>
                  <a:srgbClr val="253046"/>
                </a:solidFill>
                <a:latin typeface="Arial"/>
                <a:cs typeface="Arial"/>
              </a:rPr>
              <a:t>n</a:t>
            </a:r>
            <a:r>
              <a:rPr sz="1600" b="1" spc="-4" dirty="0" smtClean="0">
                <a:solidFill>
                  <a:srgbClr val="253046"/>
                </a:solidFill>
                <a:latin typeface="Arial"/>
                <a:cs typeface="Arial"/>
              </a:rPr>
              <a:t>d</a:t>
            </a:r>
            <a:r>
              <a:rPr sz="1600" b="1" spc="0" dirty="0" smtClean="0">
                <a:solidFill>
                  <a:srgbClr val="253046"/>
                </a:solidFill>
                <a:latin typeface="Arial"/>
                <a:cs typeface="Arial"/>
              </a:rPr>
              <a:t>ing</a:t>
            </a:r>
            <a:r>
              <a:rPr sz="1600" b="1" spc="-81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b="1" spc="0" dirty="0" smtClean="0">
                <a:solidFill>
                  <a:srgbClr val="253046"/>
                </a:solidFill>
                <a:latin typeface="Arial"/>
                <a:cs typeface="Arial"/>
              </a:rPr>
              <a:t>sta</a:t>
            </a:r>
            <a:r>
              <a:rPr sz="1600" b="1" spc="-4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1600" b="1" spc="0" dirty="0" smtClean="0">
                <a:solidFill>
                  <a:srgbClr val="253046"/>
                </a:solidFill>
                <a:latin typeface="Arial"/>
                <a:cs typeface="Arial"/>
              </a:rPr>
              <a:t>ement</a:t>
            </a:r>
            <a:r>
              <a:rPr sz="1600" b="1" spc="-45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b="1" spc="0" dirty="0" smtClean="0">
                <a:solidFill>
                  <a:srgbClr val="253046"/>
                </a:solidFill>
                <a:latin typeface="Arial"/>
                <a:cs typeface="Arial"/>
              </a:rPr>
              <a:t>in</a:t>
            </a:r>
            <a:r>
              <a:rPr sz="1600" b="1" spc="5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b="1" spc="0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1600" b="1" spc="-4" dirty="0" smtClean="0">
                <a:solidFill>
                  <a:srgbClr val="253046"/>
                </a:solidFill>
                <a:latin typeface="Arial"/>
                <a:cs typeface="Arial"/>
              </a:rPr>
              <a:t>h</a:t>
            </a:r>
            <a:r>
              <a:rPr sz="1600" b="1" spc="0" dirty="0" smtClean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sz="1600" b="1" spc="-13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b="1" spc="0" dirty="0" smtClean="0">
                <a:solidFill>
                  <a:srgbClr val="253046"/>
                </a:solidFill>
                <a:latin typeface="Arial"/>
                <a:cs typeface="Arial"/>
              </a:rPr>
              <a:t>second</a:t>
            </a:r>
            <a:endParaRPr sz="1600">
              <a:latin typeface="Arial"/>
              <a:cs typeface="Arial"/>
            </a:endParaRPr>
          </a:p>
          <a:p>
            <a:pPr marL="241300" marR="30415">
              <a:lnSpc>
                <a:spcPct val="95825"/>
              </a:lnSpc>
            </a:pPr>
            <a:r>
              <a:rPr sz="1600" b="1" spc="0" dirty="0" smtClean="0">
                <a:solidFill>
                  <a:srgbClr val="253046"/>
                </a:solidFill>
                <a:latin typeface="Arial"/>
                <a:cs typeface="Arial"/>
              </a:rPr>
              <a:t>col</a:t>
            </a:r>
            <a:r>
              <a:rPr sz="1600" b="1" spc="-4" dirty="0" smtClean="0">
                <a:solidFill>
                  <a:srgbClr val="253046"/>
                </a:solidFill>
                <a:latin typeface="Arial"/>
                <a:cs typeface="Arial"/>
              </a:rPr>
              <a:t>u</a:t>
            </a:r>
            <a:r>
              <a:rPr sz="1600" b="1" spc="0" dirty="0" smtClean="0">
                <a:solidFill>
                  <a:srgbClr val="253046"/>
                </a:solidFill>
                <a:latin typeface="Arial"/>
                <a:cs typeface="Arial"/>
              </a:rPr>
              <a:t>m</a:t>
            </a:r>
            <a:r>
              <a:rPr sz="1600" b="1" spc="-4" dirty="0" smtClean="0">
                <a:solidFill>
                  <a:srgbClr val="253046"/>
                </a:solidFill>
                <a:latin typeface="Arial"/>
                <a:cs typeface="Arial"/>
              </a:rPr>
              <a:t>n</a:t>
            </a:r>
            <a:r>
              <a:rPr sz="1600" b="1" spc="0" dirty="0" smtClean="0">
                <a:solidFill>
                  <a:srgbClr val="253046"/>
                </a:solidFill>
                <a:latin typeface="Arial"/>
                <a:cs typeface="Arial"/>
              </a:rPr>
              <a:t>.</a:t>
            </a:r>
            <a:endParaRPr sz="1600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461264" y="2337260"/>
            <a:ext cx="1087323" cy="177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25"/>
              </a:lnSpc>
              <a:spcBef>
                <a:spcPts val="66"/>
              </a:spcBef>
            </a:pPr>
            <a:r>
              <a:rPr sz="1200" b="1" spc="4" dirty="0" smtClean="0">
                <a:solidFill>
                  <a:srgbClr val="253046"/>
                </a:solidFill>
                <a:latin typeface="Arial"/>
                <a:cs typeface="Arial"/>
              </a:rPr>
              <a:t>1</a:t>
            </a:r>
            <a:r>
              <a:rPr sz="1200" b="1" spc="0" dirty="0" smtClean="0">
                <a:solidFill>
                  <a:srgbClr val="253046"/>
                </a:solidFill>
                <a:latin typeface="Arial"/>
                <a:cs typeface="Arial"/>
              </a:rPr>
              <a:t>. </a:t>
            </a:r>
            <a:r>
              <a:rPr sz="1200" b="1" u="heavy" spc="0" dirty="0" smtClean="0">
                <a:solidFill>
                  <a:srgbClr val="253046"/>
                </a:solidFill>
                <a:latin typeface="Arial"/>
                <a:cs typeface="Arial"/>
              </a:rPr>
              <a:t>      </a:t>
            </a:r>
            <a:r>
              <a:rPr sz="1200" b="1" spc="-10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200" b="1" spc="0" dirty="0" smtClean="0">
                <a:solidFill>
                  <a:srgbClr val="253046"/>
                </a:solidFill>
                <a:latin typeface="Arial"/>
                <a:cs typeface="Arial"/>
              </a:rPr>
              <a:t>Pha</a:t>
            </a:r>
            <a:r>
              <a:rPr sz="1200" b="1" spc="4" dirty="0" smtClean="0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sz="1200" b="1" spc="0" dirty="0" smtClean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sz="1200" b="1" spc="-1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200" b="1" spc="0" dirty="0" smtClean="0">
                <a:solidFill>
                  <a:srgbClr val="253046"/>
                </a:solidFill>
                <a:latin typeface="Arial"/>
                <a:cs typeface="Arial"/>
              </a:rPr>
              <a:t>1</a:t>
            </a:r>
            <a:endParaRPr sz="120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4078351" y="2337260"/>
            <a:ext cx="3418433" cy="177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25"/>
              </a:lnSpc>
              <a:spcBef>
                <a:spcPts val="66"/>
              </a:spcBef>
            </a:pPr>
            <a:r>
              <a:rPr sz="1200" b="1" spc="-39" dirty="0" smtClean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sz="1200" b="1" spc="0" dirty="0" smtClean="0">
                <a:solidFill>
                  <a:srgbClr val="253046"/>
                </a:solidFill>
                <a:latin typeface="Arial"/>
                <a:cs typeface="Arial"/>
              </a:rPr>
              <a:t>.</a:t>
            </a:r>
            <a:r>
              <a:rPr sz="1200" b="1" spc="29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200" b="1" spc="-4" dirty="0" smtClean="0">
                <a:solidFill>
                  <a:srgbClr val="253046"/>
                </a:solidFill>
                <a:latin typeface="Arial"/>
                <a:cs typeface="Arial"/>
              </a:rPr>
              <a:t>M</a:t>
            </a:r>
            <a:r>
              <a:rPr sz="1200" b="1" spc="0" dirty="0" smtClean="0">
                <a:solidFill>
                  <a:srgbClr val="253046"/>
                </a:solidFill>
                <a:latin typeface="Arial"/>
                <a:cs typeface="Arial"/>
              </a:rPr>
              <a:t>ight</a:t>
            </a:r>
            <a:r>
              <a:rPr sz="1200" b="1" spc="2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200" b="1" spc="0" dirty="0" smtClean="0">
                <a:solidFill>
                  <a:srgbClr val="253046"/>
                </a:solidFill>
                <a:latin typeface="Arial"/>
                <a:cs typeface="Arial"/>
              </a:rPr>
              <a:t>be</a:t>
            </a:r>
            <a:r>
              <a:rPr sz="1200" b="1" spc="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200" b="1" spc="0" dirty="0" smtClean="0">
                <a:solidFill>
                  <a:srgbClr val="253046"/>
                </a:solidFill>
                <a:latin typeface="Arial"/>
                <a:cs typeface="Arial"/>
              </a:rPr>
              <a:t>us</a:t>
            </a:r>
            <a:r>
              <a:rPr sz="1200" b="1" spc="4" dirty="0" smtClean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sz="1200" b="1" spc="0" dirty="0" smtClean="0">
                <a:solidFill>
                  <a:srgbClr val="253046"/>
                </a:solidFill>
                <a:latin typeface="Arial"/>
                <a:cs typeface="Arial"/>
              </a:rPr>
              <a:t>d</a:t>
            </a:r>
            <a:r>
              <a:rPr sz="1200" b="1" spc="-9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200" b="1" spc="0" dirty="0" smtClean="0">
                <a:solidFill>
                  <a:srgbClr val="253046"/>
                </a:solidFill>
                <a:latin typeface="Arial"/>
                <a:cs typeface="Arial"/>
              </a:rPr>
              <a:t>if</a:t>
            </a:r>
            <a:r>
              <a:rPr sz="1200" b="1" spc="1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200" b="1" spc="0" dirty="0" smtClean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sz="1200" b="1" spc="-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200" b="1" spc="0" dirty="0" smtClean="0">
                <a:solidFill>
                  <a:srgbClr val="253046"/>
                </a:solidFill>
                <a:latin typeface="Arial"/>
                <a:cs typeface="Arial"/>
              </a:rPr>
              <a:t>z</a:t>
            </a:r>
            <a:r>
              <a:rPr sz="1200" b="1" spc="4" dirty="0" smtClean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sz="1200" b="1" spc="0" dirty="0" smtClean="0">
                <a:solidFill>
                  <a:srgbClr val="253046"/>
                </a:solidFill>
                <a:latin typeface="Arial"/>
                <a:cs typeface="Arial"/>
              </a:rPr>
              <a:t>ro</a:t>
            </a:r>
            <a:r>
              <a:rPr sz="1200" b="1" spc="-9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200" b="1" spc="0" dirty="0" smtClean="0">
                <a:solidFill>
                  <a:srgbClr val="253046"/>
                </a:solidFill>
                <a:latin typeface="Arial"/>
                <a:cs typeface="Arial"/>
              </a:rPr>
              <a:t>date</a:t>
            </a:r>
            <a:r>
              <a:rPr sz="1200" b="1" spc="4" dirty="0" smtClean="0">
                <a:solidFill>
                  <a:srgbClr val="253046"/>
                </a:solidFill>
                <a:latin typeface="Arial"/>
                <a:cs typeface="Arial"/>
              </a:rPr>
              <a:t> ca</a:t>
            </a:r>
            <a:r>
              <a:rPr sz="1200" b="1" spc="0" dirty="0" smtClean="0">
                <a:solidFill>
                  <a:srgbClr val="253046"/>
                </a:solidFill>
                <a:latin typeface="Arial"/>
                <a:cs typeface="Arial"/>
              </a:rPr>
              <a:t>us</a:t>
            </a:r>
            <a:r>
              <a:rPr sz="1200" b="1" spc="4" dirty="0" smtClean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sz="1200" b="1" spc="0" dirty="0" smtClean="0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sz="1200" b="1" spc="-39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200" b="1" spc="4" dirty="0" smtClean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sz="1200" b="1" spc="0" dirty="0" smtClean="0">
                <a:solidFill>
                  <a:srgbClr val="253046"/>
                </a:solidFill>
                <a:latin typeface="Arial"/>
                <a:cs typeface="Arial"/>
              </a:rPr>
              <a:t>n </a:t>
            </a:r>
            <a:r>
              <a:rPr sz="1200" b="1" spc="4" dirty="0" smtClean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sz="1200" b="1" spc="0" dirty="0" smtClean="0">
                <a:solidFill>
                  <a:srgbClr val="253046"/>
                </a:solidFill>
                <a:latin typeface="Arial"/>
                <a:cs typeface="Arial"/>
              </a:rPr>
              <a:t>rror</a:t>
            </a:r>
            <a:endParaRPr sz="120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461264" y="2672540"/>
            <a:ext cx="1519682" cy="177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25"/>
              </a:lnSpc>
              <a:spcBef>
                <a:spcPts val="66"/>
              </a:spcBef>
            </a:pPr>
            <a:r>
              <a:rPr sz="1200" b="1" spc="4" dirty="0" smtClean="0">
                <a:solidFill>
                  <a:srgbClr val="253046"/>
                </a:solidFill>
                <a:latin typeface="Arial"/>
                <a:cs typeface="Arial"/>
              </a:rPr>
              <a:t>2</a:t>
            </a:r>
            <a:r>
              <a:rPr sz="1200" b="1" spc="0" dirty="0" smtClean="0">
                <a:solidFill>
                  <a:srgbClr val="253046"/>
                </a:solidFill>
                <a:latin typeface="Arial"/>
                <a:cs typeface="Arial"/>
              </a:rPr>
              <a:t>. </a:t>
            </a:r>
            <a:r>
              <a:rPr sz="1200" b="1" u="heavy" spc="0" dirty="0" smtClean="0">
                <a:solidFill>
                  <a:srgbClr val="253046"/>
                </a:solidFill>
                <a:latin typeface="Arial"/>
                <a:cs typeface="Arial"/>
              </a:rPr>
              <a:t>      </a:t>
            </a:r>
            <a:r>
              <a:rPr sz="1200" b="1" spc="-10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200" b="1" spc="0" dirty="0" smtClean="0">
                <a:solidFill>
                  <a:srgbClr val="253046"/>
                </a:solidFill>
                <a:latin typeface="Arial"/>
                <a:cs typeface="Arial"/>
              </a:rPr>
              <a:t>C</a:t>
            </a:r>
            <a:r>
              <a:rPr sz="1200" b="1" spc="-4" dirty="0" smtClean="0">
                <a:solidFill>
                  <a:srgbClr val="253046"/>
                </a:solidFill>
                <a:latin typeface="Arial"/>
                <a:cs typeface="Arial"/>
              </a:rPr>
              <a:t>H</a:t>
            </a:r>
            <a:r>
              <a:rPr sz="1200" b="1" spc="0" dirty="0" smtClean="0">
                <a:solidFill>
                  <a:srgbClr val="253046"/>
                </a:solidFill>
                <a:latin typeface="Arial"/>
                <a:cs typeface="Arial"/>
              </a:rPr>
              <a:t>EC</a:t>
            </a:r>
            <a:r>
              <a:rPr sz="1200" b="1" spc="-4" dirty="0" smtClean="0">
                <a:solidFill>
                  <a:srgbClr val="253046"/>
                </a:solidFill>
                <a:latin typeface="Arial"/>
                <a:cs typeface="Arial"/>
              </a:rPr>
              <a:t>K</a:t>
            </a:r>
            <a:r>
              <a:rPr sz="1200" b="1" spc="0" dirty="0" smtClean="0">
                <a:solidFill>
                  <a:srgbClr val="253046"/>
                </a:solidFill>
                <a:latin typeface="Arial"/>
                <a:cs typeface="Arial"/>
              </a:rPr>
              <a:t>PO</a:t>
            </a:r>
            <a:r>
              <a:rPr sz="1200" b="1" spc="4" dirty="0" smtClean="0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sz="1200" b="1" spc="0" dirty="0" smtClean="0">
                <a:solidFill>
                  <a:srgbClr val="253046"/>
                </a:solidFill>
                <a:latin typeface="Arial"/>
                <a:cs typeface="Arial"/>
              </a:rPr>
              <a:t>NT</a:t>
            </a:r>
            <a:endParaRPr sz="120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4078351" y="2672540"/>
            <a:ext cx="3673551" cy="177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25"/>
              </a:lnSpc>
              <a:spcBef>
                <a:spcPts val="66"/>
              </a:spcBef>
            </a:pPr>
            <a:r>
              <a:rPr sz="1200" b="1" spc="0" dirty="0" smtClean="0">
                <a:solidFill>
                  <a:srgbClr val="253046"/>
                </a:solidFill>
                <a:latin typeface="Arial"/>
                <a:cs typeface="Arial"/>
              </a:rPr>
              <a:t>B.</a:t>
            </a:r>
            <a:r>
              <a:rPr sz="1200" b="1" spc="-9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200" b="1" spc="-84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1200" b="1" spc="4" dirty="0" smtClean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sz="1200" b="1" spc="0" dirty="0" smtClean="0">
                <a:solidFill>
                  <a:srgbClr val="253046"/>
                </a:solidFill>
                <a:latin typeface="Arial"/>
                <a:cs typeface="Arial"/>
              </a:rPr>
              <a:t>ble</a:t>
            </a:r>
            <a:r>
              <a:rPr sz="1200" b="1" spc="-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200" b="1" spc="4" dirty="0" smtClean="0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sz="1200" b="1" spc="0" dirty="0" smtClean="0">
                <a:solidFill>
                  <a:srgbClr val="253046"/>
                </a:solidFill>
                <a:latin typeface="Arial"/>
                <a:cs typeface="Arial"/>
              </a:rPr>
              <a:t>tatus</a:t>
            </a:r>
            <a:r>
              <a:rPr sz="1200" b="1" spc="-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200" b="1" spc="0" dirty="0" smtClean="0">
                <a:solidFill>
                  <a:srgbClr val="253046"/>
                </a:solidFill>
                <a:latin typeface="Arial"/>
                <a:cs typeface="Arial"/>
              </a:rPr>
              <a:t>r</a:t>
            </a:r>
            <a:r>
              <a:rPr sz="1200" b="1" spc="4" dirty="0" smtClean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sz="1200" b="1" spc="0" dirty="0" smtClean="0">
                <a:solidFill>
                  <a:srgbClr val="253046"/>
                </a:solidFill>
                <a:latin typeface="Arial"/>
                <a:cs typeface="Arial"/>
              </a:rPr>
              <a:t>quir</a:t>
            </a:r>
            <a:r>
              <a:rPr sz="1200" b="1" spc="4" dirty="0" smtClean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sz="1200" b="1" spc="0" dirty="0" smtClean="0">
                <a:solidFill>
                  <a:srgbClr val="253046"/>
                </a:solidFill>
                <a:latin typeface="Arial"/>
                <a:cs typeface="Arial"/>
              </a:rPr>
              <a:t>d</a:t>
            </a:r>
            <a:r>
              <a:rPr sz="1200" b="1" spc="-9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200" b="1" spc="0" dirty="0" smtClean="0">
                <a:solidFill>
                  <a:srgbClr val="253046"/>
                </a:solidFill>
                <a:latin typeface="Arial"/>
                <a:cs typeface="Arial"/>
              </a:rPr>
              <a:t>f</a:t>
            </a:r>
            <a:r>
              <a:rPr sz="1200" b="1" spc="-4" dirty="0" smtClean="0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sz="1200" b="1" spc="0" dirty="0" smtClean="0">
                <a:solidFill>
                  <a:srgbClr val="253046"/>
                </a:solidFill>
                <a:latin typeface="Arial"/>
                <a:cs typeface="Arial"/>
              </a:rPr>
              <a:t>r</a:t>
            </a:r>
            <a:r>
              <a:rPr sz="1200" b="1" spc="1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200" b="1" spc="0" dirty="0" smtClean="0">
                <a:solidFill>
                  <a:srgbClr val="253046"/>
                </a:solidFill>
                <a:latin typeface="Arial"/>
                <a:cs typeface="Arial"/>
              </a:rPr>
              <a:t>lo</a:t>
            </a:r>
            <a:r>
              <a:rPr sz="1200" b="1" spc="4" dirty="0" smtClean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sz="1200" b="1" spc="0" dirty="0" smtClean="0">
                <a:solidFill>
                  <a:srgbClr val="253046"/>
                </a:solidFill>
                <a:latin typeface="Arial"/>
                <a:cs typeface="Arial"/>
              </a:rPr>
              <a:t>ding</a:t>
            </a:r>
            <a:r>
              <a:rPr sz="1200" b="1" spc="1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200" b="1" spc="25" dirty="0" smtClean="0">
                <a:solidFill>
                  <a:srgbClr val="253046"/>
                </a:solidFill>
                <a:latin typeface="Arial"/>
                <a:cs typeface="Arial"/>
              </a:rPr>
              <a:t>w</a:t>
            </a:r>
            <a:r>
              <a:rPr sz="1200" b="1" spc="0" dirty="0" smtClean="0">
                <a:solidFill>
                  <a:srgbClr val="253046"/>
                </a:solidFill>
                <a:latin typeface="Arial"/>
                <a:cs typeface="Arial"/>
              </a:rPr>
              <a:t>ith</a:t>
            </a:r>
            <a:r>
              <a:rPr sz="1200" b="1" spc="-9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200" b="1" spc="0" dirty="0" smtClean="0">
                <a:solidFill>
                  <a:srgbClr val="253046"/>
                </a:solidFill>
                <a:latin typeface="Arial"/>
                <a:cs typeface="Arial"/>
              </a:rPr>
              <a:t>Fa</a:t>
            </a:r>
            <a:r>
              <a:rPr sz="1200" b="1" spc="4" dirty="0" smtClean="0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sz="1200" b="1" spc="0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1200" b="1" spc="-4" dirty="0" smtClean="0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sz="1200" b="1" spc="0" dirty="0" smtClean="0">
                <a:solidFill>
                  <a:srgbClr val="253046"/>
                </a:solidFill>
                <a:latin typeface="Arial"/>
                <a:cs typeface="Arial"/>
              </a:rPr>
              <a:t>oad</a:t>
            </a:r>
            <a:endParaRPr sz="120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461264" y="3008074"/>
            <a:ext cx="1639316" cy="177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25"/>
              </a:lnSpc>
              <a:spcBef>
                <a:spcPts val="66"/>
              </a:spcBef>
            </a:pPr>
            <a:r>
              <a:rPr sz="1200" b="1" spc="4" dirty="0" smtClean="0">
                <a:solidFill>
                  <a:srgbClr val="253046"/>
                </a:solidFill>
                <a:latin typeface="Arial"/>
                <a:cs typeface="Arial"/>
              </a:rPr>
              <a:t>3</a:t>
            </a:r>
            <a:r>
              <a:rPr sz="1200" b="1" spc="0" dirty="0" smtClean="0">
                <a:solidFill>
                  <a:srgbClr val="253046"/>
                </a:solidFill>
                <a:latin typeface="Arial"/>
                <a:cs typeface="Arial"/>
              </a:rPr>
              <a:t>. </a:t>
            </a:r>
            <a:r>
              <a:rPr sz="1200" b="1" u="heavy" spc="0" dirty="0" smtClean="0">
                <a:solidFill>
                  <a:srgbClr val="253046"/>
                </a:solidFill>
                <a:latin typeface="Arial"/>
                <a:cs typeface="Arial"/>
              </a:rPr>
              <a:t>      </a:t>
            </a:r>
            <a:r>
              <a:rPr sz="1200" b="1" spc="-10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200" b="1" spc="0" dirty="0" smtClean="0">
                <a:solidFill>
                  <a:srgbClr val="253046"/>
                </a:solidFill>
                <a:latin typeface="Arial"/>
                <a:cs typeface="Arial"/>
              </a:rPr>
              <a:t>ER</a:t>
            </a:r>
            <a:r>
              <a:rPr sz="1200" b="1" spc="-4" dirty="0" smtClean="0">
                <a:solidFill>
                  <a:srgbClr val="253046"/>
                </a:solidFill>
                <a:latin typeface="Arial"/>
                <a:cs typeface="Arial"/>
              </a:rPr>
              <a:t>R</a:t>
            </a:r>
            <a:r>
              <a:rPr sz="1200" b="1" spc="0" dirty="0" smtClean="0">
                <a:solidFill>
                  <a:srgbClr val="253046"/>
                </a:solidFill>
                <a:latin typeface="Arial"/>
                <a:cs typeface="Arial"/>
              </a:rPr>
              <a:t>OR</a:t>
            </a:r>
            <a:r>
              <a:rPr sz="1200" b="1" spc="-84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1200" b="1" spc="-39" dirty="0" smtClean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sz="1200" b="1" spc="0" dirty="0" smtClean="0">
                <a:solidFill>
                  <a:srgbClr val="253046"/>
                </a:solidFill>
                <a:latin typeface="Arial"/>
                <a:cs typeface="Arial"/>
              </a:rPr>
              <a:t>BLE1</a:t>
            </a:r>
            <a:endParaRPr sz="12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4078351" y="3008074"/>
            <a:ext cx="2792679" cy="177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25"/>
              </a:lnSpc>
              <a:spcBef>
                <a:spcPts val="66"/>
              </a:spcBef>
            </a:pPr>
            <a:r>
              <a:rPr sz="1200" b="1" spc="0" dirty="0" smtClean="0">
                <a:solidFill>
                  <a:srgbClr val="253046"/>
                </a:solidFill>
                <a:latin typeface="Arial"/>
                <a:cs typeface="Arial"/>
              </a:rPr>
              <a:t>C.</a:t>
            </a:r>
            <a:r>
              <a:rPr sz="1200" b="1" spc="-9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200" b="1" spc="0" dirty="0" smtClean="0">
                <a:solidFill>
                  <a:srgbClr val="253046"/>
                </a:solidFill>
                <a:latin typeface="Arial"/>
                <a:cs typeface="Arial"/>
              </a:rPr>
              <a:t>Re</a:t>
            </a:r>
            <a:r>
              <a:rPr sz="1200" b="1" spc="4" dirty="0" smtClean="0">
                <a:solidFill>
                  <a:srgbClr val="253046"/>
                </a:solidFill>
                <a:latin typeface="Arial"/>
                <a:cs typeface="Arial"/>
              </a:rPr>
              <a:t>c</a:t>
            </a:r>
            <a:r>
              <a:rPr sz="1200" b="1" spc="0" dirty="0" smtClean="0">
                <a:solidFill>
                  <a:srgbClr val="253046"/>
                </a:solidFill>
                <a:latin typeface="Arial"/>
                <a:cs typeface="Arial"/>
              </a:rPr>
              <a:t>ords</a:t>
            </a:r>
            <a:r>
              <a:rPr sz="1200" b="1" spc="-19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200" b="1" spc="25" dirty="0" smtClean="0">
                <a:solidFill>
                  <a:srgbClr val="253046"/>
                </a:solidFill>
                <a:latin typeface="Arial"/>
                <a:cs typeface="Arial"/>
              </a:rPr>
              <a:t>w</a:t>
            </a:r>
            <a:r>
              <a:rPr sz="1200" b="1" spc="0" dirty="0" smtClean="0">
                <a:solidFill>
                  <a:srgbClr val="253046"/>
                </a:solidFill>
                <a:latin typeface="Arial"/>
                <a:cs typeface="Arial"/>
              </a:rPr>
              <a:t>rit</a:t>
            </a:r>
            <a:r>
              <a:rPr sz="1200" b="1" spc="-4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1200" b="1" spc="4" dirty="0" smtClean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sz="1200" b="1" spc="0" dirty="0" smtClean="0">
                <a:solidFill>
                  <a:srgbClr val="253046"/>
                </a:solidFill>
                <a:latin typeface="Arial"/>
                <a:cs typeface="Arial"/>
              </a:rPr>
              <a:t>n</a:t>
            </a:r>
            <a:r>
              <a:rPr sz="1200" b="1" spc="-19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200" b="1" spc="0" dirty="0" smtClean="0">
                <a:solidFill>
                  <a:srgbClr val="253046"/>
                </a:solidFill>
                <a:latin typeface="Arial"/>
                <a:cs typeface="Arial"/>
              </a:rPr>
              <a:t>in</a:t>
            </a:r>
            <a:r>
              <a:rPr sz="1200" b="1" spc="1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200" b="1" spc="0" dirty="0" smtClean="0">
                <a:solidFill>
                  <a:srgbClr val="253046"/>
                </a:solidFill>
                <a:latin typeface="Arial"/>
                <a:cs typeface="Arial"/>
              </a:rPr>
              <a:t>unsorted</a:t>
            </a:r>
            <a:r>
              <a:rPr sz="1200" b="1" spc="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200" b="1" spc="0" dirty="0" smtClean="0">
                <a:solidFill>
                  <a:srgbClr val="253046"/>
                </a:solidFill>
                <a:latin typeface="Arial"/>
                <a:cs typeface="Arial"/>
              </a:rPr>
              <a:t>blo</a:t>
            </a:r>
            <a:r>
              <a:rPr sz="1200" b="1" spc="4" dirty="0" smtClean="0">
                <a:solidFill>
                  <a:srgbClr val="253046"/>
                </a:solidFill>
                <a:latin typeface="Arial"/>
                <a:cs typeface="Arial"/>
              </a:rPr>
              <a:t>ck</a:t>
            </a:r>
            <a:r>
              <a:rPr sz="1200" b="1" spc="0" dirty="0" smtClean="0">
                <a:solidFill>
                  <a:srgbClr val="253046"/>
                </a:solidFill>
                <a:latin typeface="Arial"/>
                <a:cs typeface="Arial"/>
              </a:rPr>
              <a:t>s</a:t>
            </a:r>
            <a:endParaRPr sz="12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461264" y="3343354"/>
            <a:ext cx="1639316" cy="177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25"/>
              </a:lnSpc>
              <a:spcBef>
                <a:spcPts val="66"/>
              </a:spcBef>
            </a:pPr>
            <a:r>
              <a:rPr sz="1200" b="1" spc="4" dirty="0" smtClean="0">
                <a:solidFill>
                  <a:srgbClr val="253046"/>
                </a:solidFill>
                <a:latin typeface="Arial"/>
                <a:cs typeface="Arial"/>
              </a:rPr>
              <a:t>4</a:t>
            </a:r>
            <a:r>
              <a:rPr sz="1200" b="1" spc="0" dirty="0" smtClean="0">
                <a:solidFill>
                  <a:srgbClr val="253046"/>
                </a:solidFill>
                <a:latin typeface="Arial"/>
                <a:cs typeface="Arial"/>
              </a:rPr>
              <a:t>. </a:t>
            </a:r>
            <a:r>
              <a:rPr sz="1200" b="1" u="heavy" spc="0" dirty="0" smtClean="0">
                <a:solidFill>
                  <a:srgbClr val="253046"/>
                </a:solidFill>
                <a:latin typeface="Arial"/>
                <a:cs typeface="Arial"/>
              </a:rPr>
              <a:t>      </a:t>
            </a:r>
            <a:r>
              <a:rPr sz="1200" b="1" spc="-10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200" b="1" spc="0" dirty="0" smtClean="0">
                <a:solidFill>
                  <a:srgbClr val="253046"/>
                </a:solidFill>
                <a:latin typeface="Arial"/>
                <a:cs typeface="Arial"/>
              </a:rPr>
              <a:t>ER</a:t>
            </a:r>
            <a:r>
              <a:rPr sz="1200" b="1" spc="-4" dirty="0" smtClean="0">
                <a:solidFill>
                  <a:srgbClr val="253046"/>
                </a:solidFill>
                <a:latin typeface="Arial"/>
                <a:cs typeface="Arial"/>
              </a:rPr>
              <a:t>R</a:t>
            </a:r>
            <a:r>
              <a:rPr sz="1200" b="1" spc="0" dirty="0" smtClean="0">
                <a:solidFill>
                  <a:srgbClr val="253046"/>
                </a:solidFill>
                <a:latin typeface="Arial"/>
                <a:cs typeface="Arial"/>
              </a:rPr>
              <a:t>OR</a:t>
            </a:r>
            <a:r>
              <a:rPr sz="1200" b="1" spc="-84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1200" b="1" spc="-39" dirty="0" smtClean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sz="1200" b="1" spc="0" dirty="0" smtClean="0">
                <a:solidFill>
                  <a:srgbClr val="253046"/>
                </a:solidFill>
                <a:latin typeface="Arial"/>
                <a:cs typeface="Arial"/>
              </a:rPr>
              <a:t>BLE2</a:t>
            </a:r>
            <a:endParaRPr sz="12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4078351" y="3343354"/>
            <a:ext cx="3368446" cy="177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25"/>
              </a:lnSpc>
              <a:spcBef>
                <a:spcPts val="66"/>
              </a:spcBef>
            </a:pPr>
            <a:r>
              <a:rPr sz="1200" b="1" spc="0" dirty="0" smtClean="0">
                <a:solidFill>
                  <a:srgbClr val="253046"/>
                </a:solidFill>
                <a:latin typeface="Arial"/>
                <a:cs typeface="Arial"/>
              </a:rPr>
              <a:t>D.</a:t>
            </a:r>
            <a:r>
              <a:rPr sz="1200" b="1" spc="-9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200" b="1" spc="0" dirty="0" smtClean="0">
                <a:solidFill>
                  <a:srgbClr val="253046"/>
                </a:solidFill>
                <a:latin typeface="Arial"/>
                <a:cs typeface="Arial"/>
              </a:rPr>
              <a:t>Re</a:t>
            </a:r>
            <a:r>
              <a:rPr sz="1200" b="1" spc="4" dirty="0" smtClean="0">
                <a:solidFill>
                  <a:srgbClr val="253046"/>
                </a:solidFill>
                <a:latin typeface="Arial"/>
                <a:cs typeface="Arial"/>
              </a:rPr>
              <a:t>c</a:t>
            </a:r>
            <a:r>
              <a:rPr sz="1200" b="1" spc="0" dirty="0" smtClean="0">
                <a:solidFill>
                  <a:srgbClr val="253046"/>
                </a:solidFill>
                <a:latin typeface="Arial"/>
                <a:cs typeface="Arial"/>
              </a:rPr>
              <a:t>ords</a:t>
            </a:r>
            <a:r>
              <a:rPr sz="1200" b="1" spc="-19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200" b="1" spc="0" dirty="0" smtClean="0">
                <a:solidFill>
                  <a:srgbClr val="253046"/>
                </a:solidFill>
                <a:latin typeface="Arial"/>
                <a:cs typeface="Arial"/>
              </a:rPr>
              <a:t>ro</a:t>
            </a:r>
            <a:r>
              <a:rPr sz="1200" b="1" spc="25" dirty="0" smtClean="0">
                <a:solidFill>
                  <a:srgbClr val="253046"/>
                </a:solidFill>
                <a:latin typeface="Arial"/>
                <a:cs typeface="Arial"/>
              </a:rPr>
              <a:t>w</a:t>
            </a:r>
            <a:r>
              <a:rPr sz="1200" b="1" spc="0" dirty="0" smtClean="0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sz="1200" b="1" spc="-1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200" b="1" spc="25" dirty="0" smtClean="0">
                <a:solidFill>
                  <a:srgbClr val="253046"/>
                </a:solidFill>
                <a:latin typeface="Arial"/>
                <a:cs typeface="Arial"/>
              </a:rPr>
              <a:t>w</a:t>
            </a:r>
            <a:r>
              <a:rPr sz="1200" b="1" spc="0" dirty="0" smtClean="0">
                <a:solidFill>
                  <a:srgbClr val="253046"/>
                </a:solidFill>
                <a:latin typeface="Arial"/>
                <a:cs typeface="Arial"/>
              </a:rPr>
              <a:t>ith</a:t>
            </a:r>
            <a:r>
              <a:rPr sz="1200" b="1" spc="-9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200" b="1" spc="0" dirty="0" smtClean="0">
                <a:solidFill>
                  <a:srgbClr val="253046"/>
                </a:solidFill>
                <a:latin typeface="Arial"/>
                <a:cs typeface="Arial"/>
              </a:rPr>
              <a:t>dupli</a:t>
            </a:r>
            <a:r>
              <a:rPr sz="1200" b="1" spc="4" dirty="0" smtClean="0">
                <a:solidFill>
                  <a:srgbClr val="253046"/>
                </a:solidFill>
                <a:latin typeface="Arial"/>
                <a:cs typeface="Arial"/>
              </a:rPr>
              <a:t>ca</a:t>
            </a:r>
            <a:r>
              <a:rPr sz="1200" b="1" spc="0" dirty="0" smtClean="0">
                <a:solidFill>
                  <a:srgbClr val="253046"/>
                </a:solidFill>
                <a:latin typeface="Arial"/>
                <a:cs typeface="Arial"/>
              </a:rPr>
              <a:t>te </a:t>
            </a:r>
            <a:r>
              <a:rPr sz="1200" b="1" spc="-14" dirty="0" smtClean="0">
                <a:solidFill>
                  <a:srgbClr val="253046"/>
                </a:solidFill>
                <a:latin typeface="Arial"/>
                <a:cs typeface="Arial"/>
              </a:rPr>
              <a:t>v</a:t>
            </a:r>
            <a:r>
              <a:rPr sz="1200" b="1" spc="4" dirty="0" smtClean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sz="1200" b="1" spc="0" dirty="0" smtClean="0">
                <a:solidFill>
                  <a:srgbClr val="253046"/>
                </a:solidFill>
                <a:latin typeface="Arial"/>
                <a:cs typeface="Arial"/>
              </a:rPr>
              <a:t>lu</a:t>
            </a:r>
            <a:r>
              <a:rPr sz="1200" b="1" spc="4" dirty="0" smtClean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sz="1200" b="1" spc="0" dirty="0" smtClean="0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sz="1200" b="1" spc="-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200" b="1" spc="0" dirty="0" smtClean="0">
                <a:solidFill>
                  <a:srgbClr val="253046"/>
                </a:solidFill>
                <a:latin typeface="Arial"/>
                <a:cs typeface="Arial"/>
              </a:rPr>
              <a:t>f</a:t>
            </a:r>
            <a:r>
              <a:rPr sz="1200" b="1" spc="-4" dirty="0" smtClean="0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sz="1200" b="1" spc="0" dirty="0" smtClean="0">
                <a:solidFill>
                  <a:srgbClr val="253046"/>
                </a:solidFill>
                <a:latin typeface="Arial"/>
                <a:cs typeface="Arial"/>
              </a:rPr>
              <a:t>r</a:t>
            </a:r>
            <a:r>
              <a:rPr sz="1200" b="1" spc="1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200" b="1" spc="0" dirty="0" smtClean="0">
                <a:solidFill>
                  <a:srgbClr val="253046"/>
                </a:solidFill>
                <a:latin typeface="Arial"/>
                <a:cs typeface="Arial"/>
              </a:rPr>
              <a:t>UPI</a:t>
            </a:r>
            <a:endParaRPr sz="12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61264" y="3678634"/>
            <a:ext cx="1408734" cy="177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25"/>
              </a:lnSpc>
              <a:spcBef>
                <a:spcPts val="66"/>
              </a:spcBef>
            </a:pPr>
            <a:r>
              <a:rPr sz="1200" b="1" spc="4" dirty="0" smtClean="0">
                <a:solidFill>
                  <a:srgbClr val="253046"/>
                </a:solidFill>
                <a:latin typeface="Arial"/>
                <a:cs typeface="Arial"/>
              </a:rPr>
              <a:t>5</a:t>
            </a:r>
            <a:r>
              <a:rPr sz="1200" b="1" spc="0" dirty="0" smtClean="0">
                <a:solidFill>
                  <a:srgbClr val="253046"/>
                </a:solidFill>
                <a:latin typeface="Arial"/>
                <a:cs typeface="Arial"/>
              </a:rPr>
              <a:t>. </a:t>
            </a:r>
            <a:r>
              <a:rPr sz="1200" b="1" u="heavy" spc="0" dirty="0" smtClean="0">
                <a:solidFill>
                  <a:srgbClr val="253046"/>
                </a:solidFill>
                <a:latin typeface="Arial"/>
                <a:cs typeface="Arial"/>
              </a:rPr>
              <a:t>      </a:t>
            </a:r>
            <a:r>
              <a:rPr sz="1200" b="1" spc="-10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200" b="1" spc="0" dirty="0" smtClean="0">
                <a:solidFill>
                  <a:srgbClr val="253046"/>
                </a:solidFill>
                <a:latin typeface="Arial"/>
                <a:cs typeface="Arial"/>
              </a:rPr>
              <a:t>Empty</a:t>
            </a:r>
            <a:r>
              <a:rPr sz="1200" b="1" spc="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200" b="1" spc="-84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1200" b="1" spc="4" dirty="0" smtClean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sz="1200" b="1" spc="0" dirty="0" smtClean="0">
                <a:solidFill>
                  <a:srgbClr val="253046"/>
                </a:solidFill>
                <a:latin typeface="Arial"/>
                <a:cs typeface="Arial"/>
              </a:rPr>
              <a:t>ble</a:t>
            </a:r>
            <a:endParaRPr sz="12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078351" y="3678634"/>
            <a:ext cx="3863746" cy="177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25"/>
              </a:lnSpc>
              <a:spcBef>
                <a:spcPts val="66"/>
              </a:spcBef>
            </a:pPr>
            <a:r>
              <a:rPr sz="1200" b="1" spc="0" dirty="0" smtClean="0">
                <a:solidFill>
                  <a:srgbClr val="253046"/>
                </a:solidFill>
                <a:latin typeface="Arial"/>
                <a:cs typeface="Arial"/>
              </a:rPr>
              <a:t>E.</a:t>
            </a:r>
            <a:r>
              <a:rPr sz="1200" b="1" spc="-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200" b="1" spc="0" dirty="0" smtClean="0">
                <a:solidFill>
                  <a:srgbClr val="253046"/>
                </a:solidFill>
                <a:latin typeface="Arial"/>
                <a:cs typeface="Arial"/>
              </a:rPr>
              <a:t>Not</a:t>
            </a:r>
            <a:r>
              <a:rPr sz="1200" b="1" spc="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200" b="1" spc="0" dirty="0" smtClean="0">
                <a:solidFill>
                  <a:srgbClr val="253046"/>
                </a:solidFill>
                <a:latin typeface="Arial"/>
                <a:cs typeface="Arial"/>
              </a:rPr>
              <a:t>pe</a:t>
            </a:r>
            <a:r>
              <a:rPr sz="1200" b="1" spc="4" dirty="0" smtClean="0">
                <a:solidFill>
                  <a:srgbClr val="253046"/>
                </a:solidFill>
                <a:latin typeface="Arial"/>
                <a:cs typeface="Arial"/>
              </a:rPr>
              <a:t>r</a:t>
            </a:r>
            <a:r>
              <a:rPr sz="1200" b="1" spc="0" dirty="0" smtClean="0">
                <a:solidFill>
                  <a:srgbClr val="253046"/>
                </a:solidFill>
                <a:latin typeface="Arial"/>
                <a:cs typeface="Arial"/>
              </a:rPr>
              <a:t>mit</a:t>
            </a:r>
            <a:r>
              <a:rPr sz="1200" b="1" spc="-4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1200" b="1" spc="4" dirty="0" smtClean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sz="1200" b="1" spc="0" dirty="0" smtClean="0">
                <a:solidFill>
                  <a:srgbClr val="253046"/>
                </a:solidFill>
                <a:latin typeface="Arial"/>
                <a:cs typeface="Arial"/>
              </a:rPr>
              <a:t>d</a:t>
            </a:r>
            <a:r>
              <a:rPr sz="1200" b="1" spc="-9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200" b="1" spc="0" dirty="0" smtClean="0">
                <a:solidFill>
                  <a:srgbClr val="253046"/>
                </a:solidFill>
                <a:latin typeface="Arial"/>
                <a:cs typeface="Arial"/>
              </a:rPr>
              <a:t>on</a:t>
            </a:r>
            <a:r>
              <a:rPr sz="1200" b="1" spc="9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200" b="1" spc="0" dirty="0" smtClean="0">
                <a:solidFill>
                  <a:srgbClr val="253046"/>
                </a:solidFill>
                <a:latin typeface="Arial"/>
                <a:cs typeface="Arial"/>
              </a:rPr>
              <a:t>table</a:t>
            </a:r>
            <a:r>
              <a:rPr sz="1200" b="1" spc="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200" b="1" spc="0" dirty="0" smtClean="0">
                <a:solidFill>
                  <a:srgbClr val="253046"/>
                </a:solidFill>
                <a:latin typeface="Arial"/>
                <a:cs typeface="Arial"/>
              </a:rPr>
              <a:t>to be</a:t>
            </a:r>
            <a:r>
              <a:rPr sz="1200" b="1" spc="4" dirty="0" smtClean="0">
                <a:solidFill>
                  <a:srgbClr val="253046"/>
                </a:solidFill>
                <a:latin typeface="Arial"/>
                <a:cs typeface="Arial"/>
              </a:rPr>
              <a:t> l</a:t>
            </a:r>
            <a:r>
              <a:rPr sz="1200" b="1" spc="0" dirty="0" smtClean="0">
                <a:solidFill>
                  <a:srgbClr val="253046"/>
                </a:solidFill>
                <a:latin typeface="Arial"/>
                <a:cs typeface="Arial"/>
              </a:rPr>
              <a:t>oad</a:t>
            </a:r>
            <a:r>
              <a:rPr sz="1200" b="1" spc="4" dirty="0" smtClean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sz="1200" b="1" spc="0" dirty="0" smtClean="0">
                <a:solidFill>
                  <a:srgbClr val="253046"/>
                </a:solidFill>
                <a:latin typeface="Arial"/>
                <a:cs typeface="Arial"/>
              </a:rPr>
              <a:t>d </a:t>
            </a:r>
            <a:r>
              <a:rPr sz="1200" b="1" spc="25" dirty="0" smtClean="0">
                <a:solidFill>
                  <a:srgbClr val="253046"/>
                </a:solidFill>
                <a:latin typeface="Arial"/>
                <a:cs typeface="Arial"/>
              </a:rPr>
              <a:t>w</a:t>
            </a:r>
            <a:r>
              <a:rPr sz="1200" b="1" spc="0" dirty="0" smtClean="0">
                <a:solidFill>
                  <a:srgbClr val="253046"/>
                </a:solidFill>
                <a:latin typeface="Arial"/>
                <a:cs typeface="Arial"/>
              </a:rPr>
              <a:t>ith</a:t>
            </a:r>
            <a:r>
              <a:rPr sz="1200" b="1" spc="-9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200" b="1" spc="0" dirty="0" smtClean="0">
                <a:solidFill>
                  <a:srgbClr val="253046"/>
                </a:solidFill>
                <a:latin typeface="Arial"/>
                <a:cs typeface="Arial"/>
              </a:rPr>
              <a:t>Fa</a:t>
            </a:r>
            <a:r>
              <a:rPr sz="1200" b="1" spc="4" dirty="0" smtClean="0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sz="1200" b="1" spc="0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1200" b="1" spc="-4" dirty="0" smtClean="0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sz="1200" b="1" spc="0" dirty="0" smtClean="0">
                <a:solidFill>
                  <a:srgbClr val="253046"/>
                </a:solidFill>
                <a:latin typeface="Arial"/>
                <a:cs typeface="Arial"/>
              </a:rPr>
              <a:t>oad</a:t>
            </a:r>
            <a:endParaRPr sz="12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61264" y="4014295"/>
            <a:ext cx="1731670" cy="177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25"/>
              </a:lnSpc>
              <a:spcBef>
                <a:spcPts val="66"/>
              </a:spcBef>
            </a:pPr>
            <a:r>
              <a:rPr sz="1200" b="1" spc="4" dirty="0" smtClean="0">
                <a:solidFill>
                  <a:srgbClr val="253046"/>
                </a:solidFill>
                <a:latin typeface="Arial"/>
                <a:cs typeface="Arial"/>
              </a:rPr>
              <a:t>6</a:t>
            </a:r>
            <a:r>
              <a:rPr sz="1200" b="1" spc="0" dirty="0" smtClean="0">
                <a:solidFill>
                  <a:srgbClr val="253046"/>
                </a:solidFill>
                <a:latin typeface="Arial"/>
                <a:cs typeface="Arial"/>
              </a:rPr>
              <a:t>. </a:t>
            </a:r>
            <a:r>
              <a:rPr sz="1200" b="1" u="heavy" spc="0" dirty="0" smtClean="0">
                <a:solidFill>
                  <a:srgbClr val="253046"/>
                </a:solidFill>
                <a:latin typeface="Arial"/>
                <a:cs typeface="Arial"/>
              </a:rPr>
              <a:t>      </a:t>
            </a:r>
            <a:r>
              <a:rPr sz="1200" b="1" spc="-10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200" b="1" spc="0" dirty="0" smtClean="0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sz="1200" b="1" spc="4" dirty="0" smtClean="0">
                <a:solidFill>
                  <a:srgbClr val="253046"/>
                </a:solidFill>
                <a:latin typeface="Arial"/>
                <a:cs typeface="Arial"/>
              </a:rPr>
              <a:t>ec</a:t>
            </a:r>
            <a:r>
              <a:rPr sz="1200" b="1" spc="0" dirty="0" smtClean="0">
                <a:solidFill>
                  <a:srgbClr val="253046"/>
                </a:solidFill>
                <a:latin typeface="Arial"/>
                <a:cs typeface="Arial"/>
              </a:rPr>
              <a:t>ondary</a:t>
            </a:r>
            <a:r>
              <a:rPr sz="1200" b="1" spc="-1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200" b="1" spc="0" dirty="0" smtClean="0">
                <a:solidFill>
                  <a:srgbClr val="253046"/>
                </a:solidFill>
                <a:latin typeface="Arial"/>
                <a:cs typeface="Arial"/>
              </a:rPr>
              <a:t>Ind</a:t>
            </a:r>
            <a:r>
              <a:rPr sz="1200" b="1" spc="4" dirty="0" smtClean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sz="1200" b="1" spc="0" dirty="0" smtClean="0">
                <a:solidFill>
                  <a:srgbClr val="253046"/>
                </a:solidFill>
                <a:latin typeface="Arial"/>
                <a:cs typeface="Arial"/>
              </a:rPr>
              <a:t>x</a:t>
            </a:r>
            <a:endParaRPr sz="12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078351" y="4014295"/>
            <a:ext cx="3305657" cy="177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25"/>
              </a:lnSpc>
              <a:spcBef>
                <a:spcPts val="66"/>
              </a:spcBef>
            </a:pPr>
            <a:r>
              <a:rPr sz="1200" b="1" spc="-134" dirty="0" smtClean="0">
                <a:solidFill>
                  <a:srgbClr val="253046"/>
                </a:solidFill>
                <a:latin typeface="Arial"/>
                <a:cs typeface="Arial"/>
              </a:rPr>
              <a:t>F</a:t>
            </a:r>
            <a:r>
              <a:rPr sz="1200" b="1" spc="0" dirty="0" smtClean="0">
                <a:solidFill>
                  <a:srgbClr val="253046"/>
                </a:solidFill>
                <a:latin typeface="Arial"/>
                <a:cs typeface="Arial"/>
              </a:rPr>
              <a:t>.</a:t>
            </a:r>
            <a:r>
              <a:rPr sz="1200" b="1" spc="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200" b="1" spc="0" dirty="0" smtClean="0">
                <a:solidFill>
                  <a:srgbClr val="253046"/>
                </a:solidFill>
                <a:latin typeface="Arial"/>
                <a:cs typeface="Arial"/>
              </a:rPr>
              <a:t>Points</a:t>
            </a:r>
            <a:r>
              <a:rPr sz="1200" b="1" spc="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200" b="1" spc="0" dirty="0" smtClean="0">
                <a:solidFill>
                  <a:srgbClr val="253046"/>
                </a:solidFill>
                <a:latin typeface="Arial"/>
                <a:cs typeface="Arial"/>
              </a:rPr>
              <a:t>Fa</a:t>
            </a:r>
            <a:r>
              <a:rPr sz="1200" b="1" spc="4" dirty="0" smtClean="0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sz="1200" b="1" spc="0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1200" b="1" spc="-4" dirty="0" smtClean="0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sz="1200" b="1" spc="0" dirty="0" smtClean="0">
                <a:solidFill>
                  <a:srgbClr val="253046"/>
                </a:solidFill>
                <a:latin typeface="Arial"/>
                <a:cs typeface="Arial"/>
              </a:rPr>
              <a:t>oad</a:t>
            </a:r>
            <a:r>
              <a:rPr sz="1200" b="1" spc="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200" b="1" spc="0" dirty="0" smtClean="0">
                <a:solidFill>
                  <a:srgbClr val="253046"/>
                </a:solidFill>
                <a:latin typeface="Arial"/>
                <a:cs typeface="Arial"/>
              </a:rPr>
              <a:t>to</a:t>
            </a:r>
            <a:r>
              <a:rPr sz="1200" b="1" spc="9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200" b="1" spc="0" dirty="0" smtClean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sz="1200" b="1" spc="-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200" b="1" spc="0" dirty="0" smtClean="0">
                <a:solidFill>
                  <a:srgbClr val="253046"/>
                </a:solidFill>
                <a:latin typeface="Arial"/>
                <a:cs typeface="Arial"/>
              </a:rPr>
              <a:t>r</a:t>
            </a:r>
            <a:r>
              <a:rPr sz="1200" b="1" spc="4" dirty="0" smtClean="0">
                <a:solidFill>
                  <a:srgbClr val="253046"/>
                </a:solidFill>
                <a:latin typeface="Arial"/>
                <a:cs typeface="Arial"/>
              </a:rPr>
              <a:t>ec</a:t>
            </a:r>
            <a:r>
              <a:rPr sz="1200" b="1" spc="0" dirty="0" smtClean="0">
                <a:solidFill>
                  <a:srgbClr val="253046"/>
                </a:solidFill>
                <a:latin typeface="Arial"/>
                <a:cs typeface="Arial"/>
              </a:rPr>
              <a:t>ord</a:t>
            </a:r>
            <a:r>
              <a:rPr sz="1200" b="1" spc="-9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200" b="1" spc="0" dirty="0" smtClean="0">
                <a:solidFill>
                  <a:srgbClr val="253046"/>
                </a:solidFill>
                <a:latin typeface="Arial"/>
                <a:cs typeface="Arial"/>
              </a:rPr>
              <a:t>in </a:t>
            </a:r>
            <a:r>
              <a:rPr sz="1200" b="1" spc="4" dirty="0" smtClean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sz="1200" b="1" spc="0" dirty="0" smtClean="0">
                <a:solidFill>
                  <a:srgbClr val="253046"/>
                </a:solidFill>
                <a:latin typeface="Arial"/>
                <a:cs typeface="Arial"/>
              </a:rPr>
              <a:t>n input</a:t>
            </a:r>
            <a:r>
              <a:rPr sz="1200" b="1" spc="25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200" b="1" spc="0" dirty="0" smtClean="0">
                <a:solidFill>
                  <a:srgbClr val="253046"/>
                </a:solidFill>
                <a:latin typeface="Arial"/>
                <a:cs typeface="Arial"/>
              </a:rPr>
              <a:t>file</a:t>
            </a:r>
            <a:endParaRPr sz="12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61264" y="4349575"/>
            <a:ext cx="1348689" cy="177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25"/>
              </a:lnSpc>
              <a:spcBef>
                <a:spcPts val="66"/>
              </a:spcBef>
            </a:pPr>
            <a:r>
              <a:rPr sz="1200" b="1" spc="4" dirty="0" smtClean="0">
                <a:solidFill>
                  <a:srgbClr val="253046"/>
                </a:solidFill>
                <a:latin typeface="Arial"/>
                <a:cs typeface="Arial"/>
              </a:rPr>
              <a:t>7</a:t>
            </a:r>
            <a:r>
              <a:rPr sz="1200" b="1" spc="0" dirty="0" smtClean="0">
                <a:solidFill>
                  <a:srgbClr val="253046"/>
                </a:solidFill>
                <a:latin typeface="Arial"/>
                <a:cs typeface="Arial"/>
              </a:rPr>
              <a:t>. </a:t>
            </a:r>
            <a:r>
              <a:rPr sz="1200" b="1" u="heavy" spc="0" dirty="0" smtClean="0">
                <a:solidFill>
                  <a:srgbClr val="253046"/>
                </a:solidFill>
                <a:latin typeface="Arial"/>
                <a:cs typeface="Arial"/>
              </a:rPr>
              <a:t>      </a:t>
            </a:r>
            <a:r>
              <a:rPr sz="1200" b="1" spc="-10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200" b="1" spc="0" dirty="0" smtClean="0">
                <a:solidFill>
                  <a:srgbClr val="253046"/>
                </a:solidFill>
                <a:latin typeface="Arial"/>
                <a:cs typeface="Arial"/>
              </a:rPr>
              <a:t>Co</a:t>
            </a:r>
            <a:r>
              <a:rPr sz="1200" b="1" spc="-4" dirty="0" smtClean="0">
                <a:solidFill>
                  <a:srgbClr val="253046"/>
                </a:solidFill>
                <a:latin typeface="Arial"/>
                <a:cs typeface="Arial"/>
              </a:rPr>
              <a:t>n</a:t>
            </a:r>
            <a:r>
              <a:rPr sz="1200" b="1" spc="-19" dirty="0" smtClean="0">
                <a:solidFill>
                  <a:srgbClr val="253046"/>
                </a:solidFill>
                <a:latin typeface="Arial"/>
                <a:cs typeface="Arial"/>
              </a:rPr>
              <a:t>v</a:t>
            </a:r>
            <a:r>
              <a:rPr sz="1200" b="1" spc="4" dirty="0" smtClean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sz="1200" b="1" spc="0" dirty="0" smtClean="0">
                <a:solidFill>
                  <a:srgbClr val="253046"/>
                </a:solidFill>
                <a:latin typeface="Arial"/>
                <a:cs typeface="Arial"/>
              </a:rPr>
              <a:t>r</a:t>
            </a:r>
            <a:r>
              <a:rPr sz="1200" b="1" spc="4" dirty="0" smtClean="0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sz="1200" b="1" spc="0" dirty="0" smtClean="0">
                <a:solidFill>
                  <a:srgbClr val="253046"/>
                </a:solidFill>
                <a:latin typeface="Arial"/>
                <a:cs typeface="Arial"/>
              </a:rPr>
              <a:t>ion</a:t>
            </a:r>
            <a:endParaRPr sz="12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078351" y="4349575"/>
            <a:ext cx="3809796" cy="177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25"/>
              </a:lnSpc>
              <a:spcBef>
                <a:spcPts val="66"/>
              </a:spcBef>
            </a:pPr>
            <a:r>
              <a:rPr sz="1200" b="1" spc="0" dirty="0" smtClean="0">
                <a:solidFill>
                  <a:srgbClr val="253046"/>
                </a:solidFill>
                <a:latin typeface="Arial"/>
                <a:cs typeface="Arial"/>
              </a:rPr>
              <a:t>G.</a:t>
            </a:r>
            <a:r>
              <a:rPr sz="1200" b="1" spc="-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200" b="1" spc="0" dirty="0" smtClean="0">
                <a:solidFill>
                  <a:srgbClr val="253046"/>
                </a:solidFill>
                <a:latin typeface="Arial"/>
                <a:cs typeface="Arial"/>
              </a:rPr>
              <a:t>Can</a:t>
            </a:r>
            <a:r>
              <a:rPr sz="1200" b="1" spc="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200" b="1" spc="0" dirty="0" smtClean="0">
                <a:solidFill>
                  <a:srgbClr val="253046"/>
                </a:solidFill>
                <a:latin typeface="Arial"/>
                <a:cs typeface="Arial"/>
              </a:rPr>
              <a:t>be</a:t>
            </a:r>
            <a:r>
              <a:rPr sz="1200" b="1" spc="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200" b="1" spc="0" dirty="0" smtClean="0">
                <a:solidFill>
                  <a:srgbClr val="253046"/>
                </a:solidFill>
                <a:latin typeface="Arial"/>
                <a:cs typeface="Arial"/>
              </a:rPr>
              <a:t>us</a:t>
            </a:r>
            <a:r>
              <a:rPr sz="1200" b="1" spc="4" dirty="0" smtClean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sz="1200" b="1" spc="0" dirty="0" smtClean="0">
                <a:solidFill>
                  <a:srgbClr val="253046"/>
                </a:solidFill>
                <a:latin typeface="Arial"/>
                <a:cs typeface="Arial"/>
              </a:rPr>
              <a:t>d</a:t>
            </a:r>
            <a:r>
              <a:rPr sz="1200" b="1" spc="-9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200" b="1" spc="0" dirty="0" smtClean="0">
                <a:solidFill>
                  <a:srgbClr val="253046"/>
                </a:solidFill>
                <a:latin typeface="Arial"/>
                <a:cs typeface="Arial"/>
              </a:rPr>
              <a:t>to</a:t>
            </a:r>
            <a:r>
              <a:rPr sz="1200" b="1" spc="9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200" b="1" spc="0" dirty="0" smtClean="0">
                <a:solidFill>
                  <a:srgbClr val="253046"/>
                </a:solidFill>
                <a:latin typeface="Arial"/>
                <a:cs typeface="Arial"/>
              </a:rPr>
              <a:t>r</a:t>
            </a:r>
            <a:r>
              <a:rPr sz="1200" b="1" spc="4" dirty="0" smtClean="0">
                <a:solidFill>
                  <a:srgbClr val="253046"/>
                </a:solidFill>
                <a:latin typeface="Arial"/>
                <a:cs typeface="Arial"/>
              </a:rPr>
              <a:t>es</a:t>
            </a:r>
            <a:r>
              <a:rPr sz="1200" b="1" spc="0" dirty="0" smtClean="0">
                <a:solidFill>
                  <a:srgbClr val="253046"/>
                </a:solidFill>
                <a:latin typeface="Arial"/>
                <a:cs typeface="Arial"/>
              </a:rPr>
              <a:t>tart</a:t>
            </a:r>
            <a:r>
              <a:rPr sz="1200" b="1" spc="-19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200" b="1" spc="0" dirty="0" smtClean="0">
                <a:solidFill>
                  <a:srgbClr val="253046"/>
                </a:solidFill>
                <a:latin typeface="Arial"/>
                <a:cs typeface="Arial"/>
              </a:rPr>
              <a:t>lo</a:t>
            </a:r>
            <a:r>
              <a:rPr sz="1200" b="1" spc="4" dirty="0" smtClean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sz="1200" b="1" spc="0" dirty="0" smtClean="0">
                <a:solidFill>
                  <a:srgbClr val="253046"/>
                </a:solidFill>
                <a:latin typeface="Arial"/>
                <a:cs typeface="Arial"/>
              </a:rPr>
              <a:t>ding</a:t>
            </a:r>
            <a:r>
              <a:rPr sz="1200" b="1" spc="1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200" b="1" spc="0" dirty="0" smtClean="0">
                <a:solidFill>
                  <a:srgbClr val="253046"/>
                </a:solidFill>
                <a:latin typeface="Arial"/>
                <a:cs typeface="Arial"/>
              </a:rPr>
              <a:t>from a</a:t>
            </a:r>
            <a:r>
              <a:rPr sz="1200" b="1" spc="-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200" b="1" spc="0" dirty="0" smtClean="0">
                <a:solidFill>
                  <a:srgbClr val="253046"/>
                </a:solidFill>
                <a:latin typeface="Arial"/>
                <a:cs typeface="Arial"/>
              </a:rPr>
              <a:t>gi</a:t>
            </a:r>
            <a:r>
              <a:rPr sz="1200" b="1" spc="-19" dirty="0" smtClean="0">
                <a:solidFill>
                  <a:srgbClr val="253046"/>
                </a:solidFill>
                <a:latin typeface="Arial"/>
                <a:cs typeface="Arial"/>
              </a:rPr>
              <a:t>v</a:t>
            </a:r>
            <a:r>
              <a:rPr sz="1200" b="1" spc="4" dirty="0" smtClean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sz="1200" b="1" spc="0" dirty="0" smtClean="0">
                <a:solidFill>
                  <a:srgbClr val="253046"/>
                </a:solidFill>
                <a:latin typeface="Arial"/>
                <a:cs typeface="Arial"/>
              </a:rPr>
              <a:t>n</a:t>
            </a:r>
            <a:r>
              <a:rPr sz="1200" b="1" spc="25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200" b="1" spc="0" dirty="0" smtClean="0">
                <a:solidFill>
                  <a:srgbClr val="253046"/>
                </a:solidFill>
                <a:latin typeface="Arial"/>
                <a:cs typeface="Arial"/>
              </a:rPr>
              <a:t>point</a:t>
            </a:r>
            <a:endParaRPr sz="12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61264" y="4684855"/>
            <a:ext cx="1053490" cy="177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25"/>
              </a:lnSpc>
              <a:spcBef>
                <a:spcPts val="66"/>
              </a:spcBef>
            </a:pPr>
            <a:r>
              <a:rPr sz="1200" b="1" spc="4" dirty="0" smtClean="0">
                <a:solidFill>
                  <a:srgbClr val="253046"/>
                </a:solidFill>
                <a:latin typeface="Arial"/>
                <a:cs typeface="Arial"/>
              </a:rPr>
              <a:t>8</a:t>
            </a:r>
            <a:r>
              <a:rPr sz="1200" b="1" spc="0" dirty="0" smtClean="0">
                <a:solidFill>
                  <a:srgbClr val="253046"/>
                </a:solidFill>
                <a:latin typeface="Arial"/>
                <a:cs typeface="Arial"/>
              </a:rPr>
              <a:t>. </a:t>
            </a:r>
            <a:r>
              <a:rPr sz="1200" b="1" u="heavy" spc="0" dirty="0" smtClean="0">
                <a:solidFill>
                  <a:srgbClr val="253046"/>
                </a:solidFill>
                <a:latin typeface="Arial"/>
                <a:cs typeface="Arial"/>
              </a:rPr>
              <a:t>      </a:t>
            </a:r>
            <a:r>
              <a:rPr sz="1200" b="1" spc="-10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200" b="1" spc="0" dirty="0" smtClean="0">
                <a:solidFill>
                  <a:srgbClr val="253046"/>
                </a:solidFill>
                <a:latin typeface="Arial"/>
                <a:cs typeface="Arial"/>
              </a:rPr>
              <a:t>N</a:t>
            </a:r>
            <a:r>
              <a:rPr sz="1200" b="1" spc="-4" dirty="0" smtClean="0">
                <a:solidFill>
                  <a:srgbClr val="253046"/>
                </a:solidFill>
                <a:latin typeface="Arial"/>
                <a:cs typeface="Arial"/>
              </a:rPr>
              <a:t>U</a:t>
            </a:r>
            <a:r>
              <a:rPr sz="1200" b="1" spc="0" dirty="0" smtClean="0">
                <a:solidFill>
                  <a:srgbClr val="253046"/>
                </a:solidFill>
                <a:latin typeface="Arial"/>
                <a:cs typeface="Arial"/>
              </a:rPr>
              <a:t>LLIF</a:t>
            </a:r>
            <a:endParaRPr sz="12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078351" y="4684855"/>
            <a:ext cx="2382977" cy="177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25"/>
              </a:lnSpc>
              <a:spcBef>
                <a:spcPts val="66"/>
              </a:spcBef>
            </a:pPr>
            <a:r>
              <a:rPr sz="1200" b="1" spc="0" dirty="0" smtClean="0">
                <a:solidFill>
                  <a:srgbClr val="253046"/>
                </a:solidFill>
                <a:latin typeface="Arial"/>
                <a:cs typeface="Arial"/>
              </a:rPr>
              <a:t>H.</a:t>
            </a:r>
            <a:r>
              <a:rPr sz="1200" b="1" spc="-9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200" b="1" spc="0" dirty="0" smtClean="0">
                <a:solidFill>
                  <a:srgbClr val="253046"/>
                </a:solidFill>
                <a:latin typeface="Arial"/>
                <a:cs typeface="Arial"/>
              </a:rPr>
              <a:t>Re</a:t>
            </a:r>
            <a:r>
              <a:rPr sz="1200" b="1" spc="4" dirty="0" smtClean="0">
                <a:solidFill>
                  <a:srgbClr val="253046"/>
                </a:solidFill>
                <a:latin typeface="Arial"/>
                <a:cs typeface="Arial"/>
              </a:rPr>
              <a:t>c</a:t>
            </a:r>
            <a:r>
              <a:rPr sz="1200" b="1" spc="0" dirty="0" smtClean="0">
                <a:solidFill>
                  <a:srgbClr val="253046"/>
                </a:solidFill>
                <a:latin typeface="Arial"/>
                <a:cs typeface="Arial"/>
              </a:rPr>
              <a:t>ords</a:t>
            </a:r>
            <a:r>
              <a:rPr sz="1200" b="1" spc="-1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200" b="1" spc="4" dirty="0" smtClean="0">
                <a:solidFill>
                  <a:srgbClr val="253046"/>
                </a:solidFill>
                <a:latin typeface="Arial"/>
                <a:cs typeface="Arial"/>
              </a:rPr>
              <a:t>c</a:t>
            </a:r>
            <a:r>
              <a:rPr sz="1200" b="1" spc="0" dirty="0" smtClean="0">
                <a:solidFill>
                  <a:srgbClr val="253046"/>
                </a:solidFill>
                <a:latin typeface="Arial"/>
                <a:cs typeface="Arial"/>
              </a:rPr>
              <a:t>onstr</a:t>
            </a:r>
            <a:r>
              <a:rPr sz="1200" b="1" spc="4" dirty="0" smtClean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sz="1200" b="1" spc="0" dirty="0" smtClean="0">
                <a:solidFill>
                  <a:srgbClr val="253046"/>
                </a:solidFill>
                <a:latin typeface="Arial"/>
                <a:cs typeface="Arial"/>
              </a:rPr>
              <a:t>int</a:t>
            </a:r>
            <a:r>
              <a:rPr sz="1200" b="1" spc="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200" b="1" spc="-19" dirty="0" smtClean="0">
                <a:solidFill>
                  <a:srgbClr val="253046"/>
                </a:solidFill>
                <a:latin typeface="Arial"/>
                <a:cs typeface="Arial"/>
              </a:rPr>
              <a:t>v</a:t>
            </a:r>
            <a:r>
              <a:rPr sz="1200" b="1" spc="0" dirty="0" smtClean="0">
                <a:solidFill>
                  <a:srgbClr val="253046"/>
                </a:solidFill>
                <a:latin typeface="Arial"/>
                <a:cs typeface="Arial"/>
              </a:rPr>
              <a:t>iol</a:t>
            </a:r>
            <a:r>
              <a:rPr sz="1200" b="1" spc="4" dirty="0" smtClean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sz="1200" b="1" spc="0" dirty="0" smtClean="0">
                <a:solidFill>
                  <a:srgbClr val="253046"/>
                </a:solidFill>
                <a:latin typeface="Arial"/>
                <a:cs typeface="Arial"/>
              </a:rPr>
              <a:t>tions</a:t>
            </a:r>
            <a:endParaRPr sz="12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61264" y="5020135"/>
            <a:ext cx="1172667" cy="177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25"/>
              </a:lnSpc>
              <a:spcBef>
                <a:spcPts val="66"/>
              </a:spcBef>
            </a:pPr>
            <a:r>
              <a:rPr sz="1200" b="1" spc="4" dirty="0" smtClean="0">
                <a:solidFill>
                  <a:srgbClr val="253046"/>
                </a:solidFill>
                <a:latin typeface="Arial"/>
                <a:cs typeface="Arial"/>
              </a:rPr>
              <a:t>9</a:t>
            </a:r>
            <a:r>
              <a:rPr sz="1200" b="1" spc="0" dirty="0" smtClean="0">
                <a:solidFill>
                  <a:srgbClr val="253046"/>
                </a:solidFill>
                <a:latin typeface="Arial"/>
                <a:cs typeface="Arial"/>
              </a:rPr>
              <a:t>. </a:t>
            </a:r>
            <a:r>
              <a:rPr sz="1200" b="1" u="heavy" spc="0" dirty="0" smtClean="0">
                <a:solidFill>
                  <a:srgbClr val="253046"/>
                </a:solidFill>
                <a:latin typeface="Arial"/>
                <a:cs typeface="Arial"/>
              </a:rPr>
              <a:t>      </a:t>
            </a:r>
            <a:r>
              <a:rPr sz="1200" b="1" spc="-10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200" b="1" spc="0" dirty="0" smtClean="0">
                <a:solidFill>
                  <a:srgbClr val="253046"/>
                </a:solidFill>
                <a:latin typeface="Arial"/>
                <a:cs typeface="Arial"/>
              </a:rPr>
              <a:t>RECORD</a:t>
            </a:r>
            <a:endParaRPr sz="12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078351" y="5020135"/>
            <a:ext cx="3573424" cy="177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25"/>
              </a:lnSpc>
              <a:spcBef>
                <a:spcPts val="66"/>
              </a:spcBef>
            </a:pPr>
            <a:r>
              <a:rPr sz="1200" b="1" spc="0" dirty="0" smtClean="0">
                <a:solidFill>
                  <a:srgbClr val="253046"/>
                </a:solidFill>
                <a:latin typeface="Arial"/>
                <a:cs typeface="Arial"/>
              </a:rPr>
              <a:t>I.</a:t>
            </a:r>
            <a:r>
              <a:rPr sz="1200" b="1" spc="-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200" b="1" spc="0" dirty="0" smtClean="0">
                <a:solidFill>
                  <a:srgbClr val="253046"/>
                </a:solidFill>
                <a:latin typeface="Arial"/>
                <a:cs typeface="Arial"/>
              </a:rPr>
              <a:t>Builds</a:t>
            </a:r>
            <a:r>
              <a:rPr sz="1200" b="1" spc="19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200" b="1" spc="0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1200" b="1" spc="-4" dirty="0" smtClean="0">
                <a:solidFill>
                  <a:srgbClr val="253046"/>
                </a:solidFill>
                <a:latin typeface="Arial"/>
                <a:cs typeface="Arial"/>
              </a:rPr>
              <a:t>h</a:t>
            </a:r>
            <a:r>
              <a:rPr sz="1200" b="1" spc="0" dirty="0" smtClean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sz="1200" b="1" spc="4" dirty="0" smtClean="0">
                <a:solidFill>
                  <a:srgbClr val="253046"/>
                </a:solidFill>
                <a:latin typeface="Arial"/>
                <a:cs typeface="Arial"/>
              </a:rPr>
              <a:t> ac</a:t>
            </a:r>
            <a:r>
              <a:rPr sz="1200" b="1" spc="0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1200" b="1" spc="-4" dirty="0" smtClean="0">
                <a:solidFill>
                  <a:srgbClr val="253046"/>
                </a:solidFill>
                <a:latin typeface="Arial"/>
                <a:cs typeface="Arial"/>
              </a:rPr>
              <a:t>u</a:t>
            </a:r>
            <a:r>
              <a:rPr sz="1200" b="1" spc="4" dirty="0" smtClean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sz="1200" b="1" spc="0" dirty="0" smtClean="0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sz="1200" b="1" spc="-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200" b="1" spc="0" dirty="0" smtClean="0">
                <a:solidFill>
                  <a:srgbClr val="253046"/>
                </a:solidFill>
                <a:latin typeface="Arial"/>
                <a:cs typeface="Arial"/>
              </a:rPr>
              <a:t>table blo</a:t>
            </a:r>
            <a:r>
              <a:rPr sz="1200" b="1" spc="4" dirty="0" smtClean="0">
                <a:solidFill>
                  <a:srgbClr val="253046"/>
                </a:solidFill>
                <a:latin typeface="Arial"/>
                <a:cs typeface="Arial"/>
              </a:rPr>
              <a:t>ck</a:t>
            </a:r>
            <a:r>
              <a:rPr sz="1200" b="1" spc="0" dirty="0" smtClean="0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sz="1200" b="1" spc="-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200" b="1" spc="0" dirty="0" smtClean="0">
                <a:solidFill>
                  <a:srgbClr val="253046"/>
                </a:solidFill>
                <a:latin typeface="Arial"/>
                <a:cs typeface="Arial"/>
              </a:rPr>
              <a:t>f</a:t>
            </a:r>
            <a:r>
              <a:rPr sz="1200" b="1" spc="-4" dirty="0" smtClean="0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sz="1200" b="1" spc="0" dirty="0" smtClean="0">
                <a:solidFill>
                  <a:srgbClr val="253046"/>
                </a:solidFill>
                <a:latin typeface="Arial"/>
                <a:cs typeface="Arial"/>
              </a:rPr>
              <a:t>r the</a:t>
            </a:r>
            <a:r>
              <a:rPr sz="1200" b="1" spc="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200" b="1" spc="0" dirty="0" smtClean="0">
                <a:solidFill>
                  <a:srgbClr val="253046"/>
                </a:solidFill>
                <a:latin typeface="Arial"/>
                <a:cs typeface="Arial"/>
              </a:rPr>
              <a:t>new</a:t>
            </a:r>
            <a:r>
              <a:rPr sz="1200" b="1" spc="9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200" b="1" spc="0" dirty="0" smtClean="0">
                <a:solidFill>
                  <a:srgbClr val="253046"/>
                </a:solidFill>
                <a:latin typeface="Arial"/>
                <a:cs typeface="Arial"/>
              </a:rPr>
              <a:t>table</a:t>
            </a:r>
            <a:endParaRPr sz="12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61264" y="5355669"/>
            <a:ext cx="1171143" cy="177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25"/>
              </a:lnSpc>
              <a:spcBef>
                <a:spcPts val="66"/>
              </a:spcBef>
            </a:pPr>
            <a:r>
              <a:rPr sz="1200" b="1" spc="4" dirty="0" smtClean="0">
                <a:solidFill>
                  <a:srgbClr val="253046"/>
                </a:solidFill>
                <a:latin typeface="Arial"/>
                <a:cs typeface="Arial"/>
              </a:rPr>
              <a:t>10</a:t>
            </a:r>
            <a:r>
              <a:rPr sz="1200" b="1" spc="0" dirty="0" smtClean="0">
                <a:solidFill>
                  <a:srgbClr val="253046"/>
                </a:solidFill>
                <a:latin typeface="Arial"/>
                <a:cs typeface="Arial"/>
              </a:rPr>
              <a:t>. </a:t>
            </a:r>
            <a:r>
              <a:rPr sz="1200" b="1" u="heavy" spc="0" dirty="0" smtClean="0">
                <a:solidFill>
                  <a:srgbClr val="253046"/>
                </a:solidFill>
                <a:latin typeface="Arial"/>
                <a:cs typeface="Arial"/>
              </a:rPr>
              <a:t>      </a:t>
            </a:r>
            <a:r>
              <a:rPr sz="1200" b="1" spc="-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200" b="1" spc="0" dirty="0" smtClean="0">
                <a:solidFill>
                  <a:srgbClr val="253046"/>
                </a:solidFill>
                <a:latin typeface="Arial"/>
                <a:cs typeface="Arial"/>
              </a:rPr>
              <a:t>Pha</a:t>
            </a:r>
            <a:r>
              <a:rPr sz="1200" b="1" spc="4" dirty="0" smtClean="0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sz="1200" b="1" spc="0" dirty="0" smtClean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sz="1200" b="1" spc="-29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200" b="1" spc="0" dirty="0" smtClean="0">
                <a:solidFill>
                  <a:srgbClr val="253046"/>
                </a:solidFill>
                <a:latin typeface="Arial"/>
                <a:cs typeface="Arial"/>
              </a:rPr>
              <a:t>2</a:t>
            </a:r>
            <a:endParaRPr sz="12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078351" y="5355669"/>
            <a:ext cx="4071620" cy="177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25"/>
              </a:lnSpc>
              <a:spcBef>
                <a:spcPts val="66"/>
              </a:spcBef>
            </a:pPr>
            <a:r>
              <a:rPr sz="1200" b="1" spc="4" dirty="0" smtClean="0">
                <a:solidFill>
                  <a:srgbClr val="253046"/>
                </a:solidFill>
                <a:latin typeface="Arial"/>
                <a:cs typeface="Arial"/>
              </a:rPr>
              <a:t>J</a:t>
            </a:r>
            <a:r>
              <a:rPr sz="1200" b="1" spc="0" dirty="0" smtClean="0">
                <a:solidFill>
                  <a:srgbClr val="253046"/>
                </a:solidFill>
                <a:latin typeface="Arial"/>
                <a:cs typeface="Arial"/>
              </a:rPr>
              <a:t>.</a:t>
            </a:r>
            <a:r>
              <a:rPr sz="1200" b="1" spc="-19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200" b="1" spc="-59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1200" b="1" spc="0" dirty="0" smtClean="0">
                <a:solidFill>
                  <a:srgbClr val="253046"/>
                </a:solidFill>
                <a:latin typeface="Arial"/>
                <a:cs typeface="Arial"/>
              </a:rPr>
              <a:t>r</a:t>
            </a:r>
            <a:r>
              <a:rPr sz="1200" b="1" spc="4" dirty="0" smtClean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sz="1200" b="1" spc="0" dirty="0" smtClean="0">
                <a:solidFill>
                  <a:srgbClr val="253046"/>
                </a:solidFill>
                <a:latin typeface="Arial"/>
                <a:cs typeface="Arial"/>
              </a:rPr>
              <a:t>nsform</a:t>
            </a:r>
            <a:r>
              <a:rPr sz="1200" b="1" spc="-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200" b="1" spc="0" dirty="0" smtClean="0">
                <a:solidFill>
                  <a:srgbClr val="253046"/>
                </a:solidFill>
                <a:latin typeface="Arial"/>
                <a:cs typeface="Arial"/>
              </a:rPr>
              <a:t>one</a:t>
            </a:r>
            <a:r>
              <a:rPr sz="1200" b="1" spc="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200" b="1" spc="0" dirty="0" smtClean="0">
                <a:solidFill>
                  <a:srgbClr val="253046"/>
                </a:solidFill>
                <a:latin typeface="Arial"/>
                <a:cs typeface="Arial"/>
              </a:rPr>
              <a:t>data</a:t>
            </a:r>
            <a:r>
              <a:rPr sz="1200" b="1" spc="-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200" b="1" spc="0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1200" b="1" spc="-34" dirty="0" smtClean="0">
                <a:solidFill>
                  <a:srgbClr val="253046"/>
                </a:solidFill>
                <a:latin typeface="Arial"/>
                <a:cs typeface="Arial"/>
              </a:rPr>
              <a:t>y</a:t>
            </a:r>
            <a:r>
              <a:rPr sz="1200" b="1" spc="0" dirty="0" smtClean="0">
                <a:solidFill>
                  <a:srgbClr val="253046"/>
                </a:solidFill>
                <a:latin typeface="Arial"/>
                <a:cs typeface="Arial"/>
              </a:rPr>
              <a:t>pe</a:t>
            </a:r>
            <a:r>
              <a:rPr sz="1200" b="1" spc="39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200" b="1" spc="0" dirty="0" smtClean="0">
                <a:solidFill>
                  <a:srgbClr val="253046"/>
                </a:solidFill>
                <a:latin typeface="Arial"/>
                <a:cs typeface="Arial"/>
              </a:rPr>
              <a:t>to</a:t>
            </a:r>
            <a:r>
              <a:rPr sz="1200" b="1" spc="9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200" b="1" spc="4" dirty="0" smtClean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sz="1200" b="1" spc="0" dirty="0" smtClean="0">
                <a:solidFill>
                  <a:srgbClr val="253046"/>
                </a:solidFill>
                <a:latin typeface="Arial"/>
                <a:cs typeface="Arial"/>
              </a:rPr>
              <a:t>no</a:t>
            </a:r>
            <a:r>
              <a:rPr sz="1200" b="1" spc="-4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1200" b="1" spc="0" dirty="0" smtClean="0">
                <a:solidFill>
                  <a:srgbClr val="253046"/>
                </a:solidFill>
                <a:latin typeface="Arial"/>
                <a:cs typeface="Arial"/>
              </a:rPr>
              <a:t>he</a:t>
            </a:r>
            <a:r>
              <a:rPr sz="1200" b="1" spc="-54" dirty="0" smtClean="0">
                <a:solidFill>
                  <a:srgbClr val="253046"/>
                </a:solidFill>
                <a:latin typeface="Arial"/>
                <a:cs typeface="Arial"/>
              </a:rPr>
              <a:t>r</a:t>
            </a:r>
            <a:r>
              <a:rPr sz="1200" b="1" spc="0" dirty="0" smtClean="0">
                <a:solidFill>
                  <a:srgbClr val="253046"/>
                </a:solidFill>
                <a:latin typeface="Arial"/>
                <a:cs typeface="Arial"/>
              </a:rPr>
              <a:t>,</a:t>
            </a:r>
            <a:r>
              <a:rPr sz="1200" b="1" spc="-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200" b="1" spc="0" dirty="0" smtClean="0">
                <a:solidFill>
                  <a:srgbClr val="253046"/>
                </a:solidFill>
                <a:latin typeface="Arial"/>
                <a:cs typeface="Arial"/>
              </a:rPr>
              <a:t>once</a:t>
            </a:r>
            <a:r>
              <a:rPr sz="1200" b="1" spc="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200" b="1" spc="0" dirty="0" smtClean="0">
                <a:solidFill>
                  <a:srgbClr val="253046"/>
                </a:solidFill>
                <a:latin typeface="Arial"/>
                <a:cs typeface="Arial"/>
              </a:rPr>
              <a:t>p</a:t>
            </a:r>
            <a:r>
              <a:rPr sz="1200" b="1" spc="4" dirty="0" smtClean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sz="1200" b="1" spc="0" dirty="0" smtClean="0">
                <a:solidFill>
                  <a:srgbClr val="253046"/>
                </a:solidFill>
                <a:latin typeface="Arial"/>
                <a:cs typeface="Arial"/>
              </a:rPr>
              <a:t>r</a:t>
            </a:r>
            <a:r>
              <a:rPr sz="1200" b="1" spc="-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200" b="1" spc="4" dirty="0" smtClean="0">
                <a:solidFill>
                  <a:srgbClr val="253046"/>
                </a:solidFill>
                <a:latin typeface="Arial"/>
                <a:cs typeface="Arial"/>
              </a:rPr>
              <a:t>c</a:t>
            </a:r>
            <a:r>
              <a:rPr sz="1200" b="1" spc="0" dirty="0" smtClean="0">
                <a:solidFill>
                  <a:srgbClr val="253046"/>
                </a:solidFill>
                <a:latin typeface="Arial"/>
                <a:cs typeface="Arial"/>
              </a:rPr>
              <a:t>olumn</a:t>
            </a:r>
            <a:endParaRPr sz="12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404098" y="6484419"/>
            <a:ext cx="988342" cy="1137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5"/>
              </a:spcBef>
            </a:pPr>
            <a:r>
              <a:rPr sz="700" spc="4" dirty="0" smtClean="0">
                <a:solidFill>
                  <a:srgbClr val="474747"/>
                </a:solidFill>
                <a:latin typeface="Arial"/>
                <a:cs typeface="Arial"/>
              </a:rPr>
              <a:t>P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re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s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en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a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ti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o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n</a:t>
            </a:r>
            <a:r>
              <a:rPr sz="700" spc="-9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700" spc="4" dirty="0" smtClean="0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itle</a:t>
            </a:r>
            <a:r>
              <a:rPr sz="700" spc="-18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|</a:t>
            </a:r>
            <a:r>
              <a:rPr sz="700" spc="8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Da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e</a:t>
            </a:r>
            <a:endParaRPr sz="7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389622" y="6666385"/>
            <a:ext cx="2309483" cy="11592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25"/>
              </a:spcBef>
            </a:pP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Co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p</a:t>
            </a:r>
            <a:r>
              <a:rPr sz="700" spc="-25" dirty="0" smtClean="0">
                <a:solidFill>
                  <a:srgbClr val="909090"/>
                </a:solidFill>
                <a:latin typeface="Arial"/>
                <a:cs typeface="Arial"/>
              </a:rPr>
              <a:t>y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r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ig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h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t</a:t>
            </a:r>
            <a:r>
              <a:rPr sz="700" spc="14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©</a:t>
            </a:r>
            <a:r>
              <a:rPr sz="700" spc="-5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Ca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pge</a:t>
            </a:r>
            <a:r>
              <a:rPr sz="700" spc="9" dirty="0" smtClean="0">
                <a:solidFill>
                  <a:srgbClr val="909090"/>
                </a:solidFill>
                <a:latin typeface="Arial"/>
                <a:cs typeface="Arial"/>
              </a:rPr>
              <a:t>m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ini</a:t>
            </a:r>
            <a:r>
              <a:rPr sz="700" spc="-23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2015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.</a:t>
            </a:r>
            <a:r>
              <a:rPr sz="700" spc="2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4" dirty="0" smtClean="0">
                <a:solidFill>
                  <a:srgbClr val="909090"/>
                </a:solidFill>
                <a:latin typeface="Arial"/>
                <a:cs typeface="Arial"/>
              </a:rPr>
              <a:t>A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ll</a:t>
            </a:r>
            <a:r>
              <a:rPr sz="700" spc="-17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Ri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gh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ts Res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er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v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e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d       </a:t>
            </a:r>
            <a:r>
              <a:rPr sz="700" spc="59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30</a:t>
            </a:r>
            <a:endParaRPr sz="7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44347" y="2333752"/>
            <a:ext cx="255117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0" name="object 10"/>
          <p:cNvSpPr txBox="1"/>
          <p:nvPr/>
        </p:nvSpPr>
        <p:spPr>
          <a:xfrm>
            <a:off x="644347" y="2669032"/>
            <a:ext cx="255117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9" name="object 9"/>
          <p:cNvSpPr txBox="1"/>
          <p:nvPr/>
        </p:nvSpPr>
        <p:spPr>
          <a:xfrm>
            <a:off x="644347" y="3004566"/>
            <a:ext cx="255117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8" name="object 8"/>
          <p:cNvSpPr txBox="1"/>
          <p:nvPr/>
        </p:nvSpPr>
        <p:spPr>
          <a:xfrm>
            <a:off x="644347" y="3339846"/>
            <a:ext cx="255117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7" name="object 7"/>
          <p:cNvSpPr txBox="1"/>
          <p:nvPr/>
        </p:nvSpPr>
        <p:spPr>
          <a:xfrm>
            <a:off x="644347" y="3675126"/>
            <a:ext cx="255117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6" name="object 6"/>
          <p:cNvSpPr txBox="1"/>
          <p:nvPr/>
        </p:nvSpPr>
        <p:spPr>
          <a:xfrm>
            <a:off x="644347" y="4010787"/>
            <a:ext cx="255117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5" name="object 5"/>
          <p:cNvSpPr txBox="1"/>
          <p:nvPr/>
        </p:nvSpPr>
        <p:spPr>
          <a:xfrm>
            <a:off x="644347" y="4346067"/>
            <a:ext cx="255117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4" name="object 4"/>
          <p:cNvSpPr txBox="1"/>
          <p:nvPr/>
        </p:nvSpPr>
        <p:spPr>
          <a:xfrm>
            <a:off x="644347" y="4681347"/>
            <a:ext cx="255117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3" name="object 3"/>
          <p:cNvSpPr txBox="1"/>
          <p:nvPr/>
        </p:nvSpPr>
        <p:spPr>
          <a:xfrm>
            <a:off x="644347" y="5016627"/>
            <a:ext cx="255117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" name="object 2"/>
          <p:cNvSpPr txBox="1"/>
          <p:nvPr/>
        </p:nvSpPr>
        <p:spPr>
          <a:xfrm>
            <a:off x="728167" y="5352161"/>
            <a:ext cx="255117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object 29"/>
          <p:cNvSpPr/>
          <p:nvPr/>
        </p:nvSpPr>
        <p:spPr>
          <a:xfrm>
            <a:off x="0" y="409956"/>
            <a:ext cx="9906000" cy="8351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5720" y="605028"/>
            <a:ext cx="106680" cy="1066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" y="438908"/>
            <a:ext cx="9905998" cy="724683"/>
          </a:xfrm>
          <a:custGeom>
            <a:avLst/>
            <a:gdLst/>
            <a:ahLst/>
            <a:cxnLst/>
            <a:rect l="l" t="t" r="r" b="b"/>
            <a:pathLst>
              <a:path w="9905998" h="724683">
                <a:moveTo>
                  <a:pt x="457935" y="611028"/>
                </a:moveTo>
                <a:lnTo>
                  <a:pt x="447560" y="591078"/>
                </a:lnTo>
                <a:lnTo>
                  <a:pt x="434874" y="569125"/>
                </a:lnTo>
                <a:lnTo>
                  <a:pt x="419746" y="545670"/>
                </a:lnTo>
                <a:lnTo>
                  <a:pt x="402044" y="521213"/>
                </a:lnTo>
                <a:lnTo>
                  <a:pt x="381638" y="496255"/>
                </a:lnTo>
                <a:lnTo>
                  <a:pt x="358396" y="471298"/>
                </a:lnTo>
                <a:lnTo>
                  <a:pt x="332187" y="446841"/>
                </a:lnTo>
                <a:lnTo>
                  <a:pt x="302882" y="423385"/>
                </a:lnTo>
                <a:lnTo>
                  <a:pt x="270347" y="401433"/>
                </a:lnTo>
                <a:lnTo>
                  <a:pt x="234453" y="381483"/>
                </a:lnTo>
                <a:lnTo>
                  <a:pt x="195068" y="364038"/>
                </a:lnTo>
                <a:lnTo>
                  <a:pt x="152061" y="349597"/>
                </a:lnTo>
                <a:lnTo>
                  <a:pt x="105302" y="338663"/>
                </a:lnTo>
                <a:lnTo>
                  <a:pt x="54658" y="331735"/>
                </a:lnTo>
                <a:lnTo>
                  <a:pt x="0" y="329314"/>
                </a:lnTo>
                <a:lnTo>
                  <a:pt x="0" y="396751"/>
                </a:lnTo>
                <a:lnTo>
                  <a:pt x="54658" y="399146"/>
                </a:lnTo>
                <a:lnTo>
                  <a:pt x="105302" y="406000"/>
                </a:lnTo>
                <a:lnTo>
                  <a:pt x="152061" y="416818"/>
                </a:lnTo>
                <a:lnTo>
                  <a:pt x="195068" y="431105"/>
                </a:lnTo>
                <a:lnTo>
                  <a:pt x="234453" y="448365"/>
                </a:lnTo>
                <a:lnTo>
                  <a:pt x="270347" y="468102"/>
                </a:lnTo>
                <a:lnTo>
                  <a:pt x="302882" y="489821"/>
                </a:lnTo>
                <a:lnTo>
                  <a:pt x="332187" y="513026"/>
                </a:lnTo>
                <a:lnTo>
                  <a:pt x="358396" y="537222"/>
                </a:lnTo>
                <a:lnTo>
                  <a:pt x="381638" y="561914"/>
                </a:lnTo>
                <a:lnTo>
                  <a:pt x="402044" y="586606"/>
                </a:lnTo>
                <a:lnTo>
                  <a:pt x="419746" y="610803"/>
                </a:lnTo>
                <a:lnTo>
                  <a:pt x="434874" y="634008"/>
                </a:lnTo>
                <a:lnTo>
                  <a:pt x="447560" y="655727"/>
                </a:lnTo>
                <a:lnTo>
                  <a:pt x="457935" y="675464"/>
                </a:lnTo>
                <a:lnTo>
                  <a:pt x="466130" y="692724"/>
                </a:lnTo>
                <a:lnTo>
                  <a:pt x="472275" y="707011"/>
                </a:lnTo>
                <a:lnTo>
                  <a:pt x="478943" y="724683"/>
                </a:lnTo>
                <a:lnTo>
                  <a:pt x="480512" y="724683"/>
                </a:lnTo>
                <a:lnTo>
                  <a:pt x="501569" y="675464"/>
                </a:lnTo>
                <a:lnTo>
                  <a:pt x="524717" y="634008"/>
                </a:lnTo>
                <a:lnTo>
                  <a:pt x="557701" y="586606"/>
                </a:lnTo>
                <a:lnTo>
                  <a:pt x="601590" y="537222"/>
                </a:lnTo>
                <a:lnTo>
                  <a:pt x="657449" y="489821"/>
                </a:lnTo>
                <a:lnTo>
                  <a:pt x="690202" y="468102"/>
                </a:lnTo>
                <a:lnTo>
                  <a:pt x="726347" y="448365"/>
                </a:lnTo>
                <a:lnTo>
                  <a:pt x="766020" y="431105"/>
                </a:lnTo>
                <a:lnTo>
                  <a:pt x="809352" y="416818"/>
                </a:lnTo>
                <a:lnTo>
                  <a:pt x="856478" y="406000"/>
                </a:lnTo>
                <a:lnTo>
                  <a:pt x="907531" y="399146"/>
                </a:lnTo>
                <a:lnTo>
                  <a:pt x="962645" y="396751"/>
                </a:lnTo>
                <a:lnTo>
                  <a:pt x="9419969" y="396751"/>
                </a:lnTo>
                <a:lnTo>
                  <a:pt x="9475087" y="394356"/>
                </a:lnTo>
                <a:lnTo>
                  <a:pt x="9526191" y="387502"/>
                </a:lnTo>
                <a:lnTo>
                  <a:pt x="9573409" y="376684"/>
                </a:lnTo>
                <a:lnTo>
                  <a:pt x="9616868" y="362397"/>
                </a:lnTo>
                <a:lnTo>
                  <a:pt x="9656698" y="345137"/>
                </a:lnTo>
                <a:lnTo>
                  <a:pt x="9693028" y="325400"/>
                </a:lnTo>
                <a:lnTo>
                  <a:pt x="9725985" y="303681"/>
                </a:lnTo>
                <a:lnTo>
                  <a:pt x="9755698" y="280476"/>
                </a:lnTo>
                <a:lnTo>
                  <a:pt x="9782295" y="256279"/>
                </a:lnTo>
                <a:lnTo>
                  <a:pt x="9805906" y="231587"/>
                </a:lnTo>
                <a:lnTo>
                  <a:pt x="9826658" y="206895"/>
                </a:lnTo>
                <a:lnTo>
                  <a:pt x="9844680" y="182699"/>
                </a:lnTo>
                <a:lnTo>
                  <a:pt x="9860101" y="159494"/>
                </a:lnTo>
                <a:lnTo>
                  <a:pt x="9873048" y="137775"/>
                </a:lnTo>
                <a:lnTo>
                  <a:pt x="9883651" y="118038"/>
                </a:lnTo>
                <a:lnTo>
                  <a:pt x="9892039" y="100778"/>
                </a:lnTo>
                <a:lnTo>
                  <a:pt x="9898338" y="86491"/>
                </a:lnTo>
                <a:lnTo>
                  <a:pt x="9905189" y="68819"/>
                </a:lnTo>
                <a:lnTo>
                  <a:pt x="9905998" y="66424"/>
                </a:lnTo>
                <a:lnTo>
                  <a:pt x="9905998" y="0"/>
                </a:lnTo>
                <a:lnTo>
                  <a:pt x="9905189" y="1382"/>
                </a:lnTo>
                <a:lnTo>
                  <a:pt x="9902679" y="8236"/>
                </a:lnTo>
                <a:lnTo>
                  <a:pt x="9898338" y="19054"/>
                </a:lnTo>
                <a:lnTo>
                  <a:pt x="9873048" y="70338"/>
                </a:lnTo>
                <a:lnTo>
                  <a:pt x="9844680" y="115262"/>
                </a:lnTo>
                <a:lnTo>
                  <a:pt x="9805906" y="164150"/>
                </a:lnTo>
                <a:lnTo>
                  <a:pt x="9755698" y="213039"/>
                </a:lnTo>
                <a:lnTo>
                  <a:pt x="9693028" y="257963"/>
                </a:lnTo>
                <a:lnTo>
                  <a:pt x="9656698" y="277700"/>
                </a:lnTo>
                <a:lnTo>
                  <a:pt x="9616868" y="294960"/>
                </a:lnTo>
                <a:lnTo>
                  <a:pt x="9573409" y="309247"/>
                </a:lnTo>
                <a:lnTo>
                  <a:pt x="9526191" y="320065"/>
                </a:lnTo>
                <a:lnTo>
                  <a:pt x="9475087" y="326919"/>
                </a:lnTo>
                <a:lnTo>
                  <a:pt x="9419969" y="329314"/>
                </a:lnTo>
                <a:lnTo>
                  <a:pt x="962645" y="329314"/>
                </a:lnTo>
                <a:lnTo>
                  <a:pt x="907531" y="331735"/>
                </a:lnTo>
                <a:lnTo>
                  <a:pt x="856478" y="338663"/>
                </a:lnTo>
                <a:lnTo>
                  <a:pt x="809352" y="349597"/>
                </a:lnTo>
                <a:lnTo>
                  <a:pt x="766020" y="364038"/>
                </a:lnTo>
                <a:lnTo>
                  <a:pt x="726347" y="381483"/>
                </a:lnTo>
                <a:lnTo>
                  <a:pt x="690202" y="401433"/>
                </a:lnTo>
                <a:lnTo>
                  <a:pt x="657449" y="423385"/>
                </a:lnTo>
                <a:lnTo>
                  <a:pt x="627956" y="446841"/>
                </a:lnTo>
                <a:lnTo>
                  <a:pt x="601590" y="471298"/>
                </a:lnTo>
                <a:lnTo>
                  <a:pt x="578216" y="496255"/>
                </a:lnTo>
                <a:lnTo>
                  <a:pt x="557701" y="521213"/>
                </a:lnTo>
                <a:lnTo>
                  <a:pt x="539913" y="545670"/>
                </a:lnTo>
                <a:lnTo>
                  <a:pt x="524717" y="569125"/>
                </a:lnTo>
                <a:lnTo>
                  <a:pt x="511980" y="591078"/>
                </a:lnTo>
                <a:lnTo>
                  <a:pt x="501569" y="611028"/>
                </a:lnTo>
                <a:lnTo>
                  <a:pt x="493350" y="628473"/>
                </a:lnTo>
                <a:lnTo>
                  <a:pt x="487190" y="642914"/>
                </a:lnTo>
                <a:lnTo>
                  <a:pt x="480512" y="660776"/>
                </a:lnTo>
                <a:lnTo>
                  <a:pt x="478943" y="660776"/>
                </a:lnTo>
                <a:lnTo>
                  <a:pt x="476503" y="653848"/>
                </a:lnTo>
                <a:lnTo>
                  <a:pt x="472275" y="642914"/>
                </a:lnTo>
                <a:lnTo>
                  <a:pt x="466130" y="628473"/>
                </a:lnTo>
                <a:lnTo>
                  <a:pt x="457935" y="611028"/>
                </a:lnTo>
                <a:close/>
              </a:path>
            </a:pathLst>
          </a:custGeom>
          <a:solidFill>
            <a:srgbClr val="0097C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" y="6362700"/>
            <a:ext cx="9905998" cy="0"/>
          </a:xfrm>
          <a:custGeom>
            <a:avLst/>
            <a:gdLst/>
            <a:ahLst/>
            <a:cxnLst/>
            <a:rect l="l" t="t" r="r" b="b"/>
            <a:pathLst>
              <a:path w="9905998">
                <a:moveTo>
                  <a:pt x="9905998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0097C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0" y="0"/>
            <a:ext cx="9906000" cy="6362700"/>
          </a:xfrm>
          <a:custGeom>
            <a:avLst/>
            <a:gdLst/>
            <a:ahLst/>
            <a:cxnLst/>
            <a:rect l="l" t="t" r="r" b="b"/>
            <a:pathLst>
              <a:path w="9906000" h="6362700">
                <a:moveTo>
                  <a:pt x="9906000" y="0"/>
                </a:moveTo>
                <a:lnTo>
                  <a:pt x="0" y="0"/>
                </a:lnTo>
                <a:lnTo>
                  <a:pt x="0" y="6362700"/>
                </a:lnTo>
                <a:lnTo>
                  <a:pt x="9906000" y="6362700"/>
                </a:lnTo>
                <a:lnTo>
                  <a:pt x="9906000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0" y="0"/>
            <a:ext cx="9906000" cy="1128776"/>
          </a:xfrm>
          <a:custGeom>
            <a:avLst/>
            <a:gdLst/>
            <a:ahLst/>
            <a:cxnLst/>
            <a:rect l="l" t="t" r="r" b="b"/>
            <a:pathLst>
              <a:path w="9906000" h="1128776">
                <a:moveTo>
                  <a:pt x="0" y="0"/>
                </a:moveTo>
                <a:lnTo>
                  <a:pt x="0" y="801877"/>
                </a:lnTo>
                <a:lnTo>
                  <a:pt x="44018" y="809048"/>
                </a:lnTo>
                <a:lnTo>
                  <a:pt x="84978" y="817151"/>
                </a:lnTo>
                <a:lnTo>
                  <a:pt x="123033" y="826194"/>
                </a:lnTo>
                <a:lnTo>
                  <a:pt x="158341" y="836180"/>
                </a:lnTo>
                <a:lnTo>
                  <a:pt x="191055" y="847115"/>
                </a:lnTo>
                <a:lnTo>
                  <a:pt x="221332" y="859006"/>
                </a:lnTo>
                <a:lnTo>
                  <a:pt x="249326" y="871857"/>
                </a:lnTo>
                <a:lnTo>
                  <a:pt x="275193" y="885673"/>
                </a:lnTo>
                <a:lnTo>
                  <a:pt x="299089" y="900461"/>
                </a:lnTo>
                <a:lnTo>
                  <a:pt x="321168" y="916225"/>
                </a:lnTo>
                <a:lnTo>
                  <a:pt x="341587" y="932971"/>
                </a:lnTo>
                <a:lnTo>
                  <a:pt x="360500" y="950705"/>
                </a:lnTo>
                <a:lnTo>
                  <a:pt x="378063" y="969432"/>
                </a:lnTo>
                <a:lnTo>
                  <a:pt x="394431" y="989157"/>
                </a:lnTo>
                <a:lnTo>
                  <a:pt x="409760" y="1009886"/>
                </a:lnTo>
                <a:lnTo>
                  <a:pt x="424204" y="1031624"/>
                </a:lnTo>
                <a:lnTo>
                  <a:pt x="437920" y="1054376"/>
                </a:lnTo>
                <a:lnTo>
                  <a:pt x="451063" y="1078149"/>
                </a:lnTo>
                <a:lnTo>
                  <a:pt x="463787" y="1102947"/>
                </a:lnTo>
                <a:lnTo>
                  <a:pt x="476250" y="1128776"/>
                </a:lnTo>
                <a:lnTo>
                  <a:pt x="492137" y="1105914"/>
                </a:lnTo>
                <a:lnTo>
                  <a:pt x="507125" y="1083119"/>
                </a:lnTo>
                <a:lnTo>
                  <a:pt x="521491" y="1060491"/>
                </a:lnTo>
                <a:lnTo>
                  <a:pt x="535515" y="1038132"/>
                </a:lnTo>
                <a:lnTo>
                  <a:pt x="549474" y="1016144"/>
                </a:lnTo>
                <a:lnTo>
                  <a:pt x="578314" y="973690"/>
                </a:lnTo>
                <a:lnTo>
                  <a:pt x="610240" y="933941"/>
                </a:lnTo>
                <a:lnTo>
                  <a:pt x="647482" y="897713"/>
                </a:lnTo>
                <a:lnTo>
                  <a:pt x="692267" y="865821"/>
                </a:lnTo>
                <a:lnTo>
                  <a:pt x="746824" y="839079"/>
                </a:lnTo>
                <a:lnTo>
                  <a:pt x="813383" y="818301"/>
                </a:lnTo>
                <a:lnTo>
                  <a:pt x="851860" y="810403"/>
                </a:lnTo>
                <a:lnTo>
                  <a:pt x="894172" y="804302"/>
                </a:lnTo>
                <a:lnTo>
                  <a:pt x="940600" y="800100"/>
                </a:lnTo>
                <a:lnTo>
                  <a:pt x="9467850" y="800100"/>
                </a:lnTo>
                <a:lnTo>
                  <a:pt x="9502265" y="799084"/>
                </a:lnTo>
                <a:lnTo>
                  <a:pt x="9535266" y="795633"/>
                </a:lnTo>
                <a:lnTo>
                  <a:pt x="9566869" y="789889"/>
                </a:lnTo>
                <a:lnTo>
                  <a:pt x="9597091" y="781988"/>
                </a:lnTo>
                <a:lnTo>
                  <a:pt x="9625947" y="772072"/>
                </a:lnTo>
                <a:lnTo>
                  <a:pt x="9653453" y="760280"/>
                </a:lnTo>
                <a:lnTo>
                  <a:pt x="9679627" y="746750"/>
                </a:lnTo>
                <a:lnTo>
                  <a:pt x="9704484" y="731623"/>
                </a:lnTo>
                <a:lnTo>
                  <a:pt x="9728041" y="715038"/>
                </a:lnTo>
                <a:lnTo>
                  <a:pt x="9750313" y="697134"/>
                </a:lnTo>
                <a:lnTo>
                  <a:pt x="9771318" y="678051"/>
                </a:lnTo>
                <a:lnTo>
                  <a:pt x="9791072" y="657929"/>
                </a:lnTo>
                <a:lnTo>
                  <a:pt x="9809590" y="636906"/>
                </a:lnTo>
                <a:lnTo>
                  <a:pt x="9826889" y="615122"/>
                </a:lnTo>
                <a:lnTo>
                  <a:pt x="9842986" y="592716"/>
                </a:lnTo>
                <a:lnTo>
                  <a:pt x="9857896" y="569829"/>
                </a:lnTo>
                <a:lnTo>
                  <a:pt x="9871636" y="546599"/>
                </a:lnTo>
                <a:lnTo>
                  <a:pt x="9895672" y="499670"/>
                </a:lnTo>
                <a:lnTo>
                  <a:pt x="9906000" y="476250"/>
                </a:lnTo>
                <a:lnTo>
                  <a:pt x="9906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" y="438908"/>
            <a:ext cx="9905998" cy="724683"/>
          </a:xfrm>
          <a:custGeom>
            <a:avLst/>
            <a:gdLst/>
            <a:ahLst/>
            <a:cxnLst/>
            <a:rect l="l" t="t" r="r" b="b"/>
            <a:pathLst>
              <a:path w="9905998" h="724683">
                <a:moveTo>
                  <a:pt x="457935" y="611028"/>
                </a:moveTo>
                <a:lnTo>
                  <a:pt x="447560" y="591078"/>
                </a:lnTo>
                <a:lnTo>
                  <a:pt x="434874" y="569125"/>
                </a:lnTo>
                <a:lnTo>
                  <a:pt x="419746" y="545670"/>
                </a:lnTo>
                <a:lnTo>
                  <a:pt x="402044" y="521213"/>
                </a:lnTo>
                <a:lnTo>
                  <a:pt x="381638" y="496255"/>
                </a:lnTo>
                <a:lnTo>
                  <a:pt x="358396" y="471298"/>
                </a:lnTo>
                <a:lnTo>
                  <a:pt x="332187" y="446841"/>
                </a:lnTo>
                <a:lnTo>
                  <a:pt x="302882" y="423385"/>
                </a:lnTo>
                <a:lnTo>
                  <a:pt x="270347" y="401433"/>
                </a:lnTo>
                <a:lnTo>
                  <a:pt x="234453" y="381483"/>
                </a:lnTo>
                <a:lnTo>
                  <a:pt x="195068" y="364038"/>
                </a:lnTo>
                <a:lnTo>
                  <a:pt x="152061" y="349597"/>
                </a:lnTo>
                <a:lnTo>
                  <a:pt x="105302" y="338663"/>
                </a:lnTo>
                <a:lnTo>
                  <a:pt x="54658" y="331735"/>
                </a:lnTo>
                <a:lnTo>
                  <a:pt x="0" y="329314"/>
                </a:lnTo>
                <a:lnTo>
                  <a:pt x="0" y="396751"/>
                </a:lnTo>
                <a:lnTo>
                  <a:pt x="54658" y="399146"/>
                </a:lnTo>
                <a:lnTo>
                  <a:pt x="105302" y="406000"/>
                </a:lnTo>
                <a:lnTo>
                  <a:pt x="152061" y="416818"/>
                </a:lnTo>
                <a:lnTo>
                  <a:pt x="195068" y="431105"/>
                </a:lnTo>
                <a:lnTo>
                  <a:pt x="234453" y="448365"/>
                </a:lnTo>
                <a:lnTo>
                  <a:pt x="270347" y="468102"/>
                </a:lnTo>
                <a:lnTo>
                  <a:pt x="302882" y="489821"/>
                </a:lnTo>
                <a:lnTo>
                  <a:pt x="332187" y="513026"/>
                </a:lnTo>
                <a:lnTo>
                  <a:pt x="358396" y="537222"/>
                </a:lnTo>
                <a:lnTo>
                  <a:pt x="381638" y="561914"/>
                </a:lnTo>
                <a:lnTo>
                  <a:pt x="402044" y="586606"/>
                </a:lnTo>
                <a:lnTo>
                  <a:pt x="419746" y="610803"/>
                </a:lnTo>
                <a:lnTo>
                  <a:pt x="434874" y="634008"/>
                </a:lnTo>
                <a:lnTo>
                  <a:pt x="447560" y="655727"/>
                </a:lnTo>
                <a:lnTo>
                  <a:pt x="457935" y="675464"/>
                </a:lnTo>
                <a:lnTo>
                  <a:pt x="466130" y="692724"/>
                </a:lnTo>
                <a:lnTo>
                  <a:pt x="472275" y="707011"/>
                </a:lnTo>
                <a:lnTo>
                  <a:pt x="478943" y="724683"/>
                </a:lnTo>
                <a:lnTo>
                  <a:pt x="480512" y="724683"/>
                </a:lnTo>
                <a:lnTo>
                  <a:pt x="501569" y="675464"/>
                </a:lnTo>
                <a:lnTo>
                  <a:pt x="524717" y="634008"/>
                </a:lnTo>
                <a:lnTo>
                  <a:pt x="557701" y="586606"/>
                </a:lnTo>
                <a:lnTo>
                  <a:pt x="601590" y="537222"/>
                </a:lnTo>
                <a:lnTo>
                  <a:pt x="657449" y="489821"/>
                </a:lnTo>
                <a:lnTo>
                  <a:pt x="690202" y="468102"/>
                </a:lnTo>
                <a:lnTo>
                  <a:pt x="726347" y="448365"/>
                </a:lnTo>
                <a:lnTo>
                  <a:pt x="766020" y="431105"/>
                </a:lnTo>
                <a:lnTo>
                  <a:pt x="809352" y="416818"/>
                </a:lnTo>
                <a:lnTo>
                  <a:pt x="856478" y="406000"/>
                </a:lnTo>
                <a:lnTo>
                  <a:pt x="907531" y="399146"/>
                </a:lnTo>
                <a:lnTo>
                  <a:pt x="962645" y="396751"/>
                </a:lnTo>
                <a:lnTo>
                  <a:pt x="9419969" y="396751"/>
                </a:lnTo>
                <a:lnTo>
                  <a:pt x="9475087" y="394356"/>
                </a:lnTo>
                <a:lnTo>
                  <a:pt x="9526191" y="387502"/>
                </a:lnTo>
                <a:lnTo>
                  <a:pt x="9573409" y="376684"/>
                </a:lnTo>
                <a:lnTo>
                  <a:pt x="9616868" y="362397"/>
                </a:lnTo>
                <a:lnTo>
                  <a:pt x="9656698" y="345137"/>
                </a:lnTo>
                <a:lnTo>
                  <a:pt x="9693028" y="325400"/>
                </a:lnTo>
                <a:lnTo>
                  <a:pt x="9725985" y="303681"/>
                </a:lnTo>
                <a:lnTo>
                  <a:pt x="9755698" y="280476"/>
                </a:lnTo>
                <a:lnTo>
                  <a:pt x="9782295" y="256279"/>
                </a:lnTo>
                <a:lnTo>
                  <a:pt x="9805906" y="231587"/>
                </a:lnTo>
                <a:lnTo>
                  <a:pt x="9826658" y="206895"/>
                </a:lnTo>
                <a:lnTo>
                  <a:pt x="9844680" y="182699"/>
                </a:lnTo>
                <a:lnTo>
                  <a:pt x="9860101" y="159494"/>
                </a:lnTo>
                <a:lnTo>
                  <a:pt x="9873048" y="137775"/>
                </a:lnTo>
                <a:lnTo>
                  <a:pt x="9883651" y="118038"/>
                </a:lnTo>
                <a:lnTo>
                  <a:pt x="9892039" y="100778"/>
                </a:lnTo>
                <a:lnTo>
                  <a:pt x="9898338" y="86491"/>
                </a:lnTo>
                <a:lnTo>
                  <a:pt x="9905189" y="68819"/>
                </a:lnTo>
                <a:lnTo>
                  <a:pt x="9905998" y="66424"/>
                </a:lnTo>
                <a:lnTo>
                  <a:pt x="9905998" y="0"/>
                </a:lnTo>
                <a:lnTo>
                  <a:pt x="9905189" y="1382"/>
                </a:lnTo>
                <a:lnTo>
                  <a:pt x="9902679" y="8236"/>
                </a:lnTo>
                <a:lnTo>
                  <a:pt x="9898338" y="19054"/>
                </a:lnTo>
                <a:lnTo>
                  <a:pt x="9873048" y="70338"/>
                </a:lnTo>
                <a:lnTo>
                  <a:pt x="9844680" y="115262"/>
                </a:lnTo>
                <a:lnTo>
                  <a:pt x="9805906" y="164150"/>
                </a:lnTo>
                <a:lnTo>
                  <a:pt x="9755698" y="213039"/>
                </a:lnTo>
                <a:lnTo>
                  <a:pt x="9693028" y="257963"/>
                </a:lnTo>
                <a:lnTo>
                  <a:pt x="9656698" y="277700"/>
                </a:lnTo>
                <a:lnTo>
                  <a:pt x="9616868" y="294960"/>
                </a:lnTo>
                <a:lnTo>
                  <a:pt x="9573409" y="309247"/>
                </a:lnTo>
                <a:lnTo>
                  <a:pt x="9526191" y="320065"/>
                </a:lnTo>
                <a:lnTo>
                  <a:pt x="9475087" y="326919"/>
                </a:lnTo>
                <a:lnTo>
                  <a:pt x="9419969" y="329314"/>
                </a:lnTo>
                <a:lnTo>
                  <a:pt x="962645" y="329314"/>
                </a:lnTo>
                <a:lnTo>
                  <a:pt x="907531" y="331735"/>
                </a:lnTo>
                <a:lnTo>
                  <a:pt x="856478" y="338663"/>
                </a:lnTo>
                <a:lnTo>
                  <a:pt x="809352" y="349597"/>
                </a:lnTo>
                <a:lnTo>
                  <a:pt x="766020" y="364038"/>
                </a:lnTo>
                <a:lnTo>
                  <a:pt x="726347" y="381483"/>
                </a:lnTo>
                <a:lnTo>
                  <a:pt x="690202" y="401433"/>
                </a:lnTo>
                <a:lnTo>
                  <a:pt x="657449" y="423385"/>
                </a:lnTo>
                <a:lnTo>
                  <a:pt x="627956" y="446841"/>
                </a:lnTo>
                <a:lnTo>
                  <a:pt x="601590" y="471298"/>
                </a:lnTo>
                <a:lnTo>
                  <a:pt x="578216" y="496255"/>
                </a:lnTo>
                <a:lnTo>
                  <a:pt x="557701" y="521213"/>
                </a:lnTo>
                <a:lnTo>
                  <a:pt x="539913" y="545670"/>
                </a:lnTo>
                <a:lnTo>
                  <a:pt x="524717" y="569125"/>
                </a:lnTo>
                <a:lnTo>
                  <a:pt x="511980" y="591078"/>
                </a:lnTo>
                <a:lnTo>
                  <a:pt x="501569" y="611028"/>
                </a:lnTo>
                <a:lnTo>
                  <a:pt x="493350" y="628473"/>
                </a:lnTo>
                <a:lnTo>
                  <a:pt x="487190" y="642914"/>
                </a:lnTo>
                <a:lnTo>
                  <a:pt x="480512" y="660776"/>
                </a:lnTo>
                <a:lnTo>
                  <a:pt x="478943" y="660776"/>
                </a:lnTo>
                <a:lnTo>
                  <a:pt x="476503" y="653848"/>
                </a:lnTo>
                <a:lnTo>
                  <a:pt x="472275" y="642914"/>
                </a:lnTo>
                <a:lnTo>
                  <a:pt x="466130" y="628473"/>
                </a:lnTo>
                <a:lnTo>
                  <a:pt x="457935" y="61102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" y="6362700"/>
            <a:ext cx="9905998" cy="0"/>
          </a:xfrm>
          <a:custGeom>
            <a:avLst/>
            <a:gdLst/>
            <a:ahLst/>
            <a:cxnLst/>
            <a:rect l="l" t="t" r="r" b="b"/>
            <a:pathLst>
              <a:path w="9905998">
                <a:moveTo>
                  <a:pt x="9905998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0097C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0" y="409956"/>
            <a:ext cx="9906000" cy="8351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45720" y="605028"/>
            <a:ext cx="106680" cy="1066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" y="438908"/>
            <a:ext cx="9905998" cy="724683"/>
          </a:xfrm>
          <a:custGeom>
            <a:avLst/>
            <a:gdLst/>
            <a:ahLst/>
            <a:cxnLst/>
            <a:rect l="l" t="t" r="r" b="b"/>
            <a:pathLst>
              <a:path w="9905998" h="724683">
                <a:moveTo>
                  <a:pt x="457935" y="611028"/>
                </a:moveTo>
                <a:lnTo>
                  <a:pt x="447560" y="591078"/>
                </a:lnTo>
                <a:lnTo>
                  <a:pt x="434874" y="569125"/>
                </a:lnTo>
                <a:lnTo>
                  <a:pt x="419746" y="545670"/>
                </a:lnTo>
                <a:lnTo>
                  <a:pt x="402044" y="521213"/>
                </a:lnTo>
                <a:lnTo>
                  <a:pt x="381638" y="496255"/>
                </a:lnTo>
                <a:lnTo>
                  <a:pt x="358396" y="471298"/>
                </a:lnTo>
                <a:lnTo>
                  <a:pt x="332187" y="446841"/>
                </a:lnTo>
                <a:lnTo>
                  <a:pt x="302882" y="423385"/>
                </a:lnTo>
                <a:lnTo>
                  <a:pt x="270347" y="401433"/>
                </a:lnTo>
                <a:lnTo>
                  <a:pt x="234453" y="381483"/>
                </a:lnTo>
                <a:lnTo>
                  <a:pt x="195068" y="364038"/>
                </a:lnTo>
                <a:lnTo>
                  <a:pt x="152061" y="349597"/>
                </a:lnTo>
                <a:lnTo>
                  <a:pt x="105302" y="338663"/>
                </a:lnTo>
                <a:lnTo>
                  <a:pt x="54658" y="331735"/>
                </a:lnTo>
                <a:lnTo>
                  <a:pt x="0" y="329314"/>
                </a:lnTo>
                <a:lnTo>
                  <a:pt x="0" y="396751"/>
                </a:lnTo>
                <a:lnTo>
                  <a:pt x="54658" y="399146"/>
                </a:lnTo>
                <a:lnTo>
                  <a:pt x="105302" y="406000"/>
                </a:lnTo>
                <a:lnTo>
                  <a:pt x="152061" y="416818"/>
                </a:lnTo>
                <a:lnTo>
                  <a:pt x="195068" y="431105"/>
                </a:lnTo>
                <a:lnTo>
                  <a:pt x="234453" y="448365"/>
                </a:lnTo>
                <a:lnTo>
                  <a:pt x="270347" y="468102"/>
                </a:lnTo>
                <a:lnTo>
                  <a:pt x="302882" y="489821"/>
                </a:lnTo>
                <a:lnTo>
                  <a:pt x="332187" y="513026"/>
                </a:lnTo>
                <a:lnTo>
                  <a:pt x="358396" y="537222"/>
                </a:lnTo>
                <a:lnTo>
                  <a:pt x="381638" y="561914"/>
                </a:lnTo>
                <a:lnTo>
                  <a:pt x="402044" y="586606"/>
                </a:lnTo>
                <a:lnTo>
                  <a:pt x="419746" y="610803"/>
                </a:lnTo>
                <a:lnTo>
                  <a:pt x="434874" y="634008"/>
                </a:lnTo>
                <a:lnTo>
                  <a:pt x="447560" y="655727"/>
                </a:lnTo>
                <a:lnTo>
                  <a:pt x="457935" y="675464"/>
                </a:lnTo>
                <a:lnTo>
                  <a:pt x="466130" y="692724"/>
                </a:lnTo>
                <a:lnTo>
                  <a:pt x="472275" y="707011"/>
                </a:lnTo>
                <a:lnTo>
                  <a:pt x="478943" y="724683"/>
                </a:lnTo>
                <a:lnTo>
                  <a:pt x="480512" y="724683"/>
                </a:lnTo>
                <a:lnTo>
                  <a:pt x="501569" y="675464"/>
                </a:lnTo>
                <a:lnTo>
                  <a:pt x="524717" y="634008"/>
                </a:lnTo>
                <a:lnTo>
                  <a:pt x="557701" y="586606"/>
                </a:lnTo>
                <a:lnTo>
                  <a:pt x="601590" y="537222"/>
                </a:lnTo>
                <a:lnTo>
                  <a:pt x="657449" y="489821"/>
                </a:lnTo>
                <a:lnTo>
                  <a:pt x="690202" y="468102"/>
                </a:lnTo>
                <a:lnTo>
                  <a:pt x="726347" y="448365"/>
                </a:lnTo>
                <a:lnTo>
                  <a:pt x="766020" y="431105"/>
                </a:lnTo>
                <a:lnTo>
                  <a:pt x="809352" y="416818"/>
                </a:lnTo>
                <a:lnTo>
                  <a:pt x="856478" y="406000"/>
                </a:lnTo>
                <a:lnTo>
                  <a:pt x="907531" y="399146"/>
                </a:lnTo>
                <a:lnTo>
                  <a:pt x="962645" y="396751"/>
                </a:lnTo>
                <a:lnTo>
                  <a:pt x="9419969" y="396751"/>
                </a:lnTo>
                <a:lnTo>
                  <a:pt x="9475087" y="394356"/>
                </a:lnTo>
                <a:lnTo>
                  <a:pt x="9526191" y="387502"/>
                </a:lnTo>
                <a:lnTo>
                  <a:pt x="9573409" y="376684"/>
                </a:lnTo>
                <a:lnTo>
                  <a:pt x="9616868" y="362397"/>
                </a:lnTo>
                <a:lnTo>
                  <a:pt x="9656698" y="345137"/>
                </a:lnTo>
                <a:lnTo>
                  <a:pt x="9693028" y="325400"/>
                </a:lnTo>
                <a:lnTo>
                  <a:pt x="9725985" y="303681"/>
                </a:lnTo>
                <a:lnTo>
                  <a:pt x="9755698" y="280476"/>
                </a:lnTo>
                <a:lnTo>
                  <a:pt x="9782295" y="256279"/>
                </a:lnTo>
                <a:lnTo>
                  <a:pt x="9805906" y="231587"/>
                </a:lnTo>
                <a:lnTo>
                  <a:pt x="9826658" y="206895"/>
                </a:lnTo>
                <a:lnTo>
                  <a:pt x="9844680" y="182699"/>
                </a:lnTo>
                <a:lnTo>
                  <a:pt x="9860101" y="159494"/>
                </a:lnTo>
                <a:lnTo>
                  <a:pt x="9873048" y="137775"/>
                </a:lnTo>
                <a:lnTo>
                  <a:pt x="9883651" y="118038"/>
                </a:lnTo>
                <a:lnTo>
                  <a:pt x="9892039" y="100778"/>
                </a:lnTo>
                <a:lnTo>
                  <a:pt x="9898338" y="86491"/>
                </a:lnTo>
                <a:lnTo>
                  <a:pt x="9905189" y="68819"/>
                </a:lnTo>
                <a:lnTo>
                  <a:pt x="9905998" y="66424"/>
                </a:lnTo>
                <a:lnTo>
                  <a:pt x="9905998" y="0"/>
                </a:lnTo>
                <a:lnTo>
                  <a:pt x="9905189" y="1382"/>
                </a:lnTo>
                <a:lnTo>
                  <a:pt x="9902679" y="8236"/>
                </a:lnTo>
                <a:lnTo>
                  <a:pt x="9898338" y="19054"/>
                </a:lnTo>
                <a:lnTo>
                  <a:pt x="9873048" y="70338"/>
                </a:lnTo>
                <a:lnTo>
                  <a:pt x="9844680" y="115262"/>
                </a:lnTo>
                <a:lnTo>
                  <a:pt x="9805906" y="164150"/>
                </a:lnTo>
                <a:lnTo>
                  <a:pt x="9755698" y="213039"/>
                </a:lnTo>
                <a:lnTo>
                  <a:pt x="9693028" y="257963"/>
                </a:lnTo>
                <a:lnTo>
                  <a:pt x="9656698" y="277700"/>
                </a:lnTo>
                <a:lnTo>
                  <a:pt x="9616868" y="294960"/>
                </a:lnTo>
                <a:lnTo>
                  <a:pt x="9573409" y="309247"/>
                </a:lnTo>
                <a:lnTo>
                  <a:pt x="9526191" y="320065"/>
                </a:lnTo>
                <a:lnTo>
                  <a:pt x="9475087" y="326919"/>
                </a:lnTo>
                <a:lnTo>
                  <a:pt x="9419969" y="329314"/>
                </a:lnTo>
                <a:lnTo>
                  <a:pt x="962645" y="329314"/>
                </a:lnTo>
                <a:lnTo>
                  <a:pt x="907531" y="331735"/>
                </a:lnTo>
                <a:lnTo>
                  <a:pt x="856478" y="338663"/>
                </a:lnTo>
                <a:lnTo>
                  <a:pt x="809352" y="349597"/>
                </a:lnTo>
                <a:lnTo>
                  <a:pt x="766020" y="364038"/>
                </a:lnTo>
                <a:lnTo>
                  <a:pt x="726347" y="381483"/>
                </a:lnTo>
                <a:lnTo>
                  <a:pt x="690202" y="401433"/>
                </a:lnTo>
                <a:lnTo>
                  <a:pt x="657449" y="423385"/>
                </a:lnTo>
                <a:lnTo>
                  <a:pt x="627956" y="446841"/>
                </a:lnTo>
                <a:lnTo>
                  <a:pt x="601590" y="471298"/>
                </a:lnTo>
                <a:lnTo>
                  <a:pt x="578216" y="496255"/>
                </a:lnTo>
                <a:lnTo>
                  <a:pt x="557701" y="521213"/>
                </a:lnTo>
                <a:lnTo>
                  <a:pt x="539913" y="545670"/>
                </a:lnTo>
                <a:lnTo>
                  <a:pt x="524717" y="569125"/>
                </a:lnTo>
                <a:lnTo>
                  <a:pt x="511980" y="591078"/>
                </a:lnTo>
                <a:lnTo>
                  <a:pt x="501569" y="611028"/>
                </a:lnTo>
                <a:lnTo>
                  <a:pt x="493350" y="628473"/>
                </a:lnTo>
                <a:lnTo>
                  <a:pt x="487190" y="642914"/>
                </a:lnTo>
                <a:lnTo>
                  <a:pt x="480512" y="660776"/>
                </a:lnTo>
                <a:lnTo>
                  <a:pt x="478943" y="660776"/>
                </a:lnTo>
                <a:lnTo>
                  <a:pt x="476503" y="653848"/>
                </a:lnTo>
                <a:lnTo>
                  <a:pt x="472275" y="642914"/>
                </a:lnTo>
                <a:lnTo>
                  <a:pt x="466130" y="628473"/>
                </a:lnTo>
                <a:lnTo>
                  <a:pt x="457935" y="611028"/>
                </a:lnTo>
                <a:close/>
              </a:path>
            </a:pathLst>
          </a:custGeom>
          <a:solidFill>
            <a:srgbClr val="0097C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49250" y="6456446"/>
            <a:ext cx="1362456" cy="3157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3446526" y="409604"/>
            <a:ext cx="3190197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60"/>
              </a:lnSpc>
              <a:spcBef>
                <a:spcPts val="128"/>
              </a:spcBef>
            </a:pPr>
            <a:r>
              <a:rPr sz="2400" b="1" spc="0" dirty="0" smtClean="0">
                <a:solidFill>
                  <a:srgbClr val="0097C6"/>
                </a:solidFill>
                <a:latin typeface="Arial Narrow"/>
                <a:cs typeface="Arial Narrow"/>
              </a:rPr>
              <a:t>R</a:t>
            </a:r>
            <a:r>
              <a:rPr sz="2400" b="1" spc="-4" dirty="0" smtClean="0">
                <a:solidFill>
                  <a:srgbClr val="0097C6"/>
                </a:solidFill>
                <a:latin typeface="Arial Narrow"/>
                <a:cs typeface="Arial Narrow"/>
              </a:rPr>
              <a:t>e</a:t>
            </a:r>
            <a:r>
              <a:rPr sz="2400" b="1" spc="0" dirty="0" smtClean="0">
                <a:solidFill>
                  <a:srgbClr val="0097C6"/>
                </a:solidFill>
                <a:latin typeface="Arial Narrow"/>
                <a:cs typeface="Arial Narrow"/>
              </a:rPr>
              <a:t>view</a:t>
            </a:r>
            <a:r>
              <a:rPr sz="2400" b="1" spc="29" dirty="0" smtClean="0">
                <a:solidFill>
                  <a:srgbClr val="0097C6"/>
                </a:solidFill>
                <a:latin typeface="Arial Narrow"/>
                <a:cs typeface="Arial Narrow"/>
              </a:rPr>
              <a:t> </a:t>
            </a:r>
            <a:r>
              <a:rPr sz="2400" b="1" spc="0" dirty="0" smtClean="0">
                <a:solidFill>
                  <a:srgbClr val="0097C6"/>
                </a:solidFill>
                <a:latin typeface="Arial Narrow"/>
                <a:cs typeface="Arial Narrow"/>
              </a:rPr>
              <a:t>Quest</a:t>
            </a:r>
            <a:r>
              <a:rPr sz="2400" b="1" spc="4" dirty="0" smtClean="0">
                <a:solidFill>
                  <a:srgbClr val="0097C6"/>
                </a:solidFill>
                <a:latin typeface="Arial Narrow"/>
                <a:cs typeface="Arial Narrow"/>
              </a:rPr>
              <a:t>i</a:t>
            </a:r>
            <a:r>
              <a:rPr sz="2400" b="1" spc="0" dirty="0" smtClean="0">
                <a:solidFill>
                  <a:srgbClr val="0097C6"/>
                </a:solidFill>
                <a:latin typeface="Arial Narrow"/>
                <a:cs typeface="Arial Narrow"/>
              </a:rPr>
              <a:t>on</a:t>
            </a:r>
            <a:r>
              <a:rPr sz="2400" b="1" spc="-69" dirty="0" smtClean="0">
                <a:solidFill>
                  <a:srgbClr val="0097C6"/>
                </a:solidFill>
                <a:latin typeface="Arial Narrow"/>
                <a:cs typeface="Arial Narrow"/>
              </a:rPr>
              <a:t> </a:t>
            </a:r>
            <a:r>
              <a:rPr sz="2400" b="1" spc="0" dirty="0" smtClean="0">
                <a:solidFill>
                  <a:srgbClr val="0097C6"/>
                </a:solidFill>
                <a:latin typeface="Arial Narrow"/>
                <a:cs typeface="Arial Narrow"/>
              </a:rPr>
              <a:t>A</a:t>
            </a:r>
            <a:r>
              <a:rPr sz="2400" b="1" spc="-4" dirty="0" smtClean="0">
                <a:solidFill>
                  <a:srgbClr val="0097C6"/>
                </a:solidFill>
                <a:latin typeface="Arial Narrow"/>
                <a:cs typeface="Arial Narrow"/>
              </a:rPr>
              <a:t>n</a:t>
            </a:r>
            <a:r>
              <a:rPr sz="2400" b="1" spc="0" dirty="0" smtClean="0">
                <a:solidFill>
                  <a:srgbClr val="0097C6"/>
                </a:solidFill>
                <a:latin typeface="Arial Narrow"/>
                <a:cs typeface="Arial Narrow"/>
              </a:rPr>
              <a:t>swers</a:t>
            </a:r>
            <a:endParaRPr sz="2400">
              <a:latin typeface="Arial Narrow"/>
              <a:cs typeface="Arial Narrow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420116" y="1636276"/>
            <a:ext cx="118059" cy="177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25"/>
              </a:lnSpc>
              <a:spcBef>
                <a:spcPts val="66"/>
              </a:spcBef>
            </a:pPr>
            <a:r>
              <a:rPr sz="1200" spc="0" dirty="0" smtClean="0">
                <a:solidFill>
                  <a:srgbClr val="0097C6"/>
                </a:solidFill>
                <a:latin typeface="Wingdings"/>
                <a:cs typeface="Wingdings"/>
              </a:rPr>
              <a:t></a:t>
            </a:r>
            <a:endParaRPr sz="1200">
              <a:latin typeface="Wingdings"/>
              <a:cs typeface="Wingdings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48716" y="1636220"/>
            <a:ext cx="5810961" cy="177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25"/>
              </a:lnSpc>
              <a:spcBef>
                <a:spcPts val="66"/>
              </a:spcBef>
            </a:pPr>
            <a:r>
              <a:rPr sz="1200" spc="-4" dirty="0" smtClean="0">
                <a:solidFill>
                  <a:srgbClr val="253046"/>
                </a:solidFill>
                <a:latin typeface="Arial"/>
                <a:cs typeface="Arial"/>
              </a:rPr>
              <a:t>M</a:t>
            </a:r>
            <a:r>
              <a:rPr sz="1200" spc="4" dirty="0" smtClean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sz="1200" spc="0" dirty="0" smtClean="0">
                <a:solidFill>
                  <a:srgbClr val="253046"/>
                </a:solidFill>
                <a:latin typeface="Arial"/>
                <a:cs typeface="Arial"/>
              </a:rPr>
              <a:t>tch</a:t>
            </a:r>
            <a:r>
              <a:rPr sz="1200" spc="-1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200" spc="0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1200" spc="4" dirty="0" smtClean="0">
                <a:solidFill>
                  <a:srgbClr val="253046"/>
                </a:solidFill>
                <a:latin typeface="Arial"/>
                <a:cs typeface="Arial"/>
              </a:rPr>
              <a:t>h</a:t>
            </a:r>
            <a:r>
              <a:rPr sz="1200" spc="0" dirty="0" smtClean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sz="1200" spc="-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200" spc="0" dirty="0" smtClean="0">
                <a:solidFill>
                  <a:srgbClr val="253046"/>
                </a:solidFill>
                <a:latin typeface="Arial"/>
                <a:cs typeface="Arial"/>
              </a:rPr>
              <a:t>it</a:t>
            </a:r>
            <a:r>
              <a:rPr sz="1200" spc="4" dirty="0" smtClean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sz="1200" spc="0" dirty="0" smtClean="0">
                <a:solidFill>
                  <a:srgbClr val="253046"/>
                </a:solidFill>
                <a:latin typeface="Arial"/>
                <a:cs typeface="Arial"/>
              </a:rPr>
              <a:t>m</a:t>
            </a:r>
            <a:r>
              <a:rPr sz="1200" spc="-1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200" spc="0" dirty="0" smtClean="0">
                <a:solidFill>
                  <a:srgbClr val="253046"/>
                </a:solidFill>
                <a:latin typeface="Arial"/>
                <a:cs typeface="Arial"/>
              </a:rPr>
              <a:t>in</a:t>
            </a:r>
            <a:r>
              <a:rPr sz="1200" spc="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200" spc="0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1200" spc="4" dirty="0" smtClean="0">
                <a:solidFill>
                  <a:srgbClr val="253046"/>
                </a:solidFill>
                <a:latin typeface="Arial"/>
                <a:cs typeface="Arial"/>
              </a:rPr>
              <a:t>h</a:t>
            </a:r>
            <a:r>
              <a:rPr sz="1200" spc="0" dirty="0" smtClean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sz="1200" spc="-1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200" spc="14" dirty="0" smtClean="0">
                <a:solidFill>
                  <a:srgbClr val="253046"/>
                </a:solidFill>
                <a:latin typeface="Arial"/>
                <a:cs typeface="Arial"/>
              </a:rPr>
              <a:t>f</a:t>
            </a:r>
            <a:r>
              <a:rPr sz="1200" spc="0" dirty="0" smtClean="0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sz="1200" spc="-4" dirty="0" smtClean="0">
                <a:solidFill>
                  <a:srgbClr val="253046"/>
                </a:solidFill>
                <a:latin typeface="Arial"/>
                <a:cs typeface="Arial"/>
              </a:rPr>
              <a:t>r</a:t>
            </a:r>
            <a:r>
              <a:rPr sz="1200" spc="0" dirty="0" smtClean="0">
                <a:solidFill>
                  <a:srgbClr val="253046"/>
                </a:solidFill>
                <a:latin typeface="Arial"/>
                <a:cs typeface="Arial"/>
              </a:rPr>
              <a:t>st</a:t>
            </a:r>
            <a:r>
              <a:rPr sz="1200" spc="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200" spc="0" dirty="0" smtClean="0">
                <a:solidFill>
                  <a:srgbClr val="253046"/>
                </a:solidFill>
                <a:latin typeface="Arial"/>
                <a:cs typeface="Arial"/>
              </a:rPr>
              <a:t>c</a:t>
            </a:r>
            <a:r>
              <a:rPr sz="1200" spc="4" dirty="0" smtClean="0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sz="1200" spc="0" dirty="0" smtClean="0">
                <a:solidFill>
                  <a:srgbClr val="253046"/>
                </a:solidFill>
                <a:latin typeface="Arial"/>
                <a:cs typeface="Arial"/>
              </a:rPr>
              <a:t>lu</a:t>
            </a:r>
            <a:r>
              <a:rPr sz="1200" spc="9" dirty="0" smtClean="0">
                <a:solidFill>
                  <a:srgbClr val="253046"/>
                </a:solidFill>
                <a:latin typeface="Arial"/>
                <a:cs typeface="Arial"/>
              </a:rPr>
              <a:t>m</a:t>
            </a:r>
            <a:r>
              <a:rPr sz="1200" spc="0" dirty="0" smtClean="0">
                <a:solidFill>
                  <a:srgbClr val="253046"/>
                </a:solidFill>
                <a:latin typeface="Arial"/>
                <a:cs typeface="Arial"/>
              </a:rPr>
              <a:t>n</a:t>
            </a:r>
            <a:r>
              <a:rPr sz="1200" spc="-29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200" spc="0" dirty="0" smtClean="0">
                <a:solidFill>
                  <a:srgbClr val="253046"/>
                </a:solidFill>
                <a:latin typeface="Arial"/>
                <a:cs typeface="Arial"/>
              </a:rPr>
              <a:t>to a</a:t>
            </a:r>
            <a:r>
              <a:rPr sz="1200" spc="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200" spc="0" dirty="0" smtClean="0">
                <a:solidFill>
                  <a:srgbClr val="253046"/>
                </a:solidFill>
                <a:latin typeface="Arial"/>
                <a:cs typeface="Arial"/>
              </a:rPr>
              <a:t>c</a:t>
            </a:r>
            <a:r>
              <a:rPr sz="1200" spc="4" dirty="0" smtClean="0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sz="1200" spc="0" dirty="0" smtClean="0">
                <a:solidFill>
                  <a:srgbClr val="253046"/>
                </a:solidFill>
                <a:latin typeface="Arial"/>
                <a:cs typeface="Arial"/>
              </a:rPr>
              <a:t>r</a:t>
            </a:r>
            <a:r>
              <a:rPr sz="1200" spc="-4" dirty="0" smtClean="0">
                <a:solidFill>
                  <a:srgbClr val="253046"/>
                </a:solidFill>
                <a:latin typeface="Arial"/>
                <a:cs typeface="Arial"/>
              </a:rPr>
              <a:t>r</a:t>
            </a:r>
            <a:r>
              <a:rPr sz="1200" spc="4" dirty="0" smtClean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sz="1200" spc="0" dirty="0" smtClean="0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sz="1200" spc="4" dirty="0" smtClean="0">
                <a:solidFill>
                  <a:srgbClr val="253046"/>
                </a:solidFill>
                <a:latin typeface="Arial"/>
                <a:cs typeface="Arial"/>
              </a:rPr>
              <a:t>pon</a:t>
            </a:r>
            <a:r>
              <a:rPr sz="1200" spc="-4" dirty="0" smtClean="0">
                <a:solidFill>
                  <a:srgbClr val="253046"/>
                </a:solidFill>
                <a:latin typeface="Arial"/>
                <a:cs typeface="Arial"/>
              </a:rPr>
              <a:t>d</a:t>
            </a:r>
            <a:r>
              <a:rPr sz="1200" spc="0" dirty="0" smtClean="0">
                <a:solidFill>
                  <a:srgbClr val="253046"/>
                </a:solidFill>
                <a:latin typeface="Arial"/>
                <a:cs typeface="Arial"/>
              </a:rPr>
              <a:t>ing</a:t>
            </a:r>
            <a:r>
              <a:rPr sz="1200" spc="-49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200" spc="0" dirty="0" smtClean="0">
                <a:solidFill>
                  <a:srgbClr val="253046"/>
                </a:solidFill>
                <a:latin typeface="Arial"/>
                <a:cs typeface="Arial"/>
              </a:rPr>
              <a:t>st</a:t>
            </a:r>
            <a:r>
              <a:rPr sz="1200" spc="4" dirty="0" smtClean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sz="1200" spc="0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1200" spc="4" dirty="0" smtClean="0">
                <a:solidFill>
                  <a:srgbClr val="253046"/>
                </a:solidFill>
                <a:latin typeface="Arial"/>
                <a:cs typeface="Arial"/>
              </a:rPr>
              <a:t>emen</a:t>
            </a:r>
            <a:r>
              <a:rPr sz="1200" spc="0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1200" spc="-29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200" spc="0" dirty="0" smtClean="0">
                <a:solidFill>
                  <a:srgbClr val="253046"/>
                </a:solidFill>
                <a:latin typeface="Arial"/>
                <a:cs typeface="Arial"/>
              </a:rPr>
              <a:t>in</a:t>
            </a:r>
            <a:r>
              <a:rPr sz="1200" spc="-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200" spc="0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1200" spc="4" dirty="0" smtClean="0">
                <a:solidFill>
                  <a:srgbClr val="253046"/>
                </a:solidFill>
                <a:latin typeface="Arial"/>
                <a:cs typeface="Arial"/>
              </a:rPr>
              <a:t>h</a:t>
            </a:r>
            <a:r>
              <a:rPr sz="1200" spc="0" dirty="0" smtClean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sz="1200" spc="-1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200" spc="0" dirty="0" smtClean="0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sz="1200" spc="4" dirty="0" smtClean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sz="1200" spc="0" dirty="0" smtClean="0">
                <a:solidFill>
                  <a:srgbClr val="253046"/>
                </a:solidFill>
                <a:latin typeface="Arial"/>
                <a:cs typeface="Arial"/>
              </a:rPr>
              <a:t>c</a:t>
            </a:r>
            <a:r>
              <a:rPr sz="1200" spc="4" dirty="0" smtClean="0">
                <a:solidFill>
                  <a:srgbClr val="253046"/>
                </a:solidFill>
                <a:latin typeface="Arial"/>
                <a:cs typeface="Arial"/>
              </a:rPr>
              <a:t>on</a:t>
            </a:r>
            <a:r>
              <a:rPr sz="1200" spc="0" dirty="0" smtClean="0">
                <a:solidFill>
                  <a:srgbClr val="253046"/>
                </a:solidFill>
                <a:latin typeface="Arial"/>
                <a:cs typeface="Arial"/>
              </a:rPr>
              <a:t>d</a:t>
            </a:r>
            <a:r>
              <a:rPr sz="1200" spc="-29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200" spc="0" dirty="0" smtClean="0">
                <a:solidFill>
                  <a:srgbClr val="253046"/>
                </a:solidFill>
                <a:latin typeface="Arial"/>
                <a:cs typeface="Arial"/>
              </a:rPr>
              <a:t>c</a:t>
            </a:r>
            <a:r>
              <a:rPr sz="1200" spc="4" dirty="0" smtClean="0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sz="1200" spc="0" dirty="0" smtClean="0">
                <a:solidFill>
                  <a:srgbClr val="253046"/>
                </a:solidFill>
                <a:latin typeface="Arial"/>
                <a:cs typeface="Arial"/>
              </a:rPr>
              <a:t>lu</a:t>
            </a:r>
            <a:r>
              <a:rPr sz="1200" spc="9" dirty="0" smtClean="0">
                <a:solidFill>
                  <a:srgbClr val="253046"/>
                </a:solidFill>
                <a:latin typeface="Arial"/>
                <a:cs typeface="Arial"/>
              </a:rPr>
              <a:t>m</a:t>
            </a:r>
            <a:r>
              <a:rPr sz="1200" spc="4" dirty="0" smtClean="0">
                <a:solidFill>
                  <a:srgbClr val="253046"/>
                </a:solidFill>
                <a:latin typeface="Arial"/>
                <a:cs typeface="Arial"/>
              </a:rPr>
              <a:t>n</a:t>
            </a:r>
            <a:r>
              <a:rPr sz="1200" spc="0" dirty="0" smtClean="0">
                <a:solidFill>
                  <a:srgbClr val="253046"/>
                </a:solidFill>
                <a:latin typeface="Arial"/>
                <a:cs typeface="Arial"/>
              </a:rPr>
              <a:t>.</a:t>
            </a:r>
            <a:endParaRPr sz="12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03936" y="1971500"/>
            <a:ext cx="1113840" cy="177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25"/>
              </a:lnSpc>
              <a:spcBef>
                <a:spcPts val="66"/>
              </a:spcBef>
            </a:pPr>
            <a:r>
              <a:rPr sz="1200" b="1" spc="4" dirty="0" smtClean="0">
                <a:solidFill>
                  <a:srgbClr val="253046"/>
                </a:solidFill>
                <a:latin typeface="Arial"/>
                <a:cs typeface="Arial"/>
              </a:rPr>
              <a:t>1</a:t>
            </a:r>
            <a:r>
              <a:rPr sz="1200" b="1" spc="0" dirty="0" smtClean="0">
                <a:solidFill>
                  <a:srgbClr val="253046"/>
                </a:solidFill>
                <a:latin typeface="Arial"/>
                <a:cs typeface="Arial"/>
              </a:rPr>
              <a:t>.</a:t>
            </a:r>
            <a:r>
              <a:rPr sz="1200" b="1" spc="4" dirty="0" smtClean="0">
                <a:solidFill>
                  <a:srgbClr val="253046"/>
                </a:solidFill>
                <a:latin typeface="Arial"/>
                <a:cs typeface="Arial"/>
              </a:rPr>
              <a:t> _</a:t>
            </a:r>
            <a:r>
              <a:rPr sz="1200" b="1" spc="0" dirty="0" smtClean="0">
                <a:solidFill>
                  <a:srgbClr val="B90064"/>
                </a:solidFill>
                <a:latin typeface="Arial"/>
                <a:cs typeface="Arial"/>
              </a:rPr>
              <a:t>C</a:t>
            </a:r>
            <a:r>
              <a:rPr sz="1200" b="1" spc="0" dirty="0" smtClean="0">
                <a:solidFill>
                  <a:srgbClr val="253046"/>
                </a:solidFill>
                <a:latin typeface="Arial"/>
                <a:cs typeface="Arial"/>
              </a:rPr>
              <a:t>_</a:t>
            </a:r>
            <a:r>
              <a:rPr sz="1200" b="1" spc="-1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200" b="1" spc="0" dirty="0" smtClean="0">
                <a:solidFill>
                  <a:srgbClr val="253046"/>
                </a:solidFill>
                <a:latin typeface="Arial"/>
                <a:cs typeface="Arial"/>
              </a:rPr>
              <a:t>Pha</a:t>
            </a:r>
            <a:r>
              <a:rPr sz="1200" b="1" spc="4" dirty="0" smtClean="0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sz="1200" b="1" spc="0" dirty="0" smtClean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sz="1200" b="1" spc="-1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200" b="1" spc="0" dirty="0" smtClean="0">
                <a:solidFill>
                  <a:srgbClr val="253046"/>
                </a:solidFill>
                <a:latin typeface="Arial"/>
                <a:cs typeface="Arial"/>
              </a:rPr>
              <a:t>1</a:t>
            </a:r>
            <a:endParaRPr sz="12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163570" y="1971500"/>
            <a:ext cx="3418433" cy="177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25"/>
              </a:lnSpc>
              <a:spcBef>
                <a:spcPts val="66"/>
              </a:spcBef>
            </a:pPr>
            <a:r>
              <a:rPr sz="1200" b="1" spc="-39" dirty="0" smtClean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sz="1200" b="1" spc="0" dirty="0" smtClean="0">
                <a:solidFill>
                  <a:srgbClr val="253046"/>
                </a:solidFill>
                <a:latin typeface="Arial"/>
                <a:cs typeface="Arial"/>
              </a:rPr>
              <a:t>.</a:t>
            </a:r>
            <a:r>
              <a:rPr sz="1200" b="1" spc="29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200" b="1" spc="-4" dirty="0" smtClean="0">
                <a:solidFill>
                  <a:srgbClr val="253046"/>
                </a:solidFill>
                <a:latin typeface="Arial"/>
                <a:cs typeface="Arial"/>
              </a:rPr>
              <a:t>M</a:t>
            </a:r>
            <a:r>
              <a:rPr sz="1200" b="1" spc="0" dirty="0" smtClean="0">
                <a:solidFill>
                  <a:srgbClr val="253046"/>
                </a:solidFill>
                <a:latin typeface="Arial"/>
                <a:cs typeface="Arial"/>
              </a:rPr>
              <a:t>ight</a:t>
            </a:r>
            <a:r>
              <a:rPr sz="1200" b="1" spc="2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200" b="1" spc="0" dirty="0" smtClean="0">
                <a:solidFill>
                  <a:srgbClr val="253046"/>
                </a:solidFill>
                <a:latin typeface="Arial"/>
                <a:cs typeface="Arial"/>
              </a:rPr>
              <a:t>be</a:t>
            </a:r>
            <a:r>
              <a:rPr sz="1200" b="1" spc="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200" b="1" spc="0" dirty="0" smtClean="0">
                <a:solidFill>
                  <a:srgbClr val="253046"/>
                </a:solidFill>
                <a:latin typeface="Arial"/>
                <a:cs typeface="Arial"/>
              </a:rPr>
              <a:t>us</a:t>
            </a:r>
            <a:r>
              <a:rPr sz="1200" b="1" spc="4" dirty="0" smtClean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sz="1200" b="1" spc="0" dirty="0" smtClean="0">
                <a:solidFill>
                  <a:srgbClr val="253046"/>
                </a:solidFill>
                <a:latin typeface="Arial"/>
                <a:cs typeface="Arial"/>
              </a:rPr>
              <a:t>d</a:t>
            </a:r>
            <a:r>
              <a:rPr sz="1200" b="1" spc="-9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200" b="1" spc="0" dirty="0" smtClean="0">
                <a:solidFill>
                  <a:srgbClr val="253046"/>
                </a:solidFill>
                <a:latin typeface="Arial"/>
                <a:cs typeface="Arial"/>
              </a:rPr>
              <a:t>if</a:t>
            </a:r>
            <a:r>
              <a:rPr sz="1200" b="1" spc="1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200" b="1" spc="0" dirty="0" smtClean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sz="1200" b="1" spc="-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200" b="1" spc="0" dirty="0" smtClean="0">
                <a:solidFill>
                  <a:srgbClr val="253046"/>
                </a:solidFill>
                <a:latin typeface="Arial"/>
                <a:cs typeface="Arial"/>
              </a:rPr>
              <a:t>z</a:t>
            </a:r>
            <a:r>
              <a:rPr sz="1200" b="1" spc="4" dirty="0" smtClean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sz="1200" b="1" spc="0" dirty="0" smtClean="0">
                <a:solidFill>
                  <a:srgbClr val="253046"/>
                </a:solidFill>
                <a:latin typeface="Arial"/>
                <a:cs typeface="Arial"/>
              </a:rPr>
              <a:t>ro</a:t>
            </a:r>
            <a:r>
              <a:rPr sz="1200" b="1" spc="-9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200" b="1" spc="0" dirty="0" smtClean="0">
                <a:solidFill>
                  <a:srgbClr val="253046"/>
                </a:solidFill>
                <a:latin typeface="Arial"/>
                <a:cs typeface="Arial"/>
              </a:rPr>
              <a:t>date</a:t>
            </a:r>
            <a:r>
              <a:rPr sz="1200" b="1" spc="4" dirty="0" smtClean="0">
                <a:solidFill>
                  <a:srgbClr val="253046"/>
                </a:solidFill>
                <a:latin typeface="Arial"/>
                <a:cs typeface="Arial"/>
              </a:rPr>
              <a:t> ca</a:t>
            </a:r>
            <a:r>
              <a:rPr sz="1200" b="1" spc="0" dirty="0" smtClean="0">
                <a:solidFill>
                  <a:srgbClr val="253046"/>
                </a:solidFill>
                <a:latin typeface="Arial"/>
                <a:cs typeface="Arial"/>
              </a:rPr>
              <a:t>us</a:t>
            </a:r>
            <a:r>
              <a:rPr sz="1200" b="1" spc="4" dirty="0" smtClean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sz="1200" b="1" spc="0" dirty="0" smtClean="0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sz="1200" b="1" spc="-39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200" b="1" spc="4" dirty="0" smtClean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sz="1200" b="1" spc="0" dirty="0" smtClean="0">
                <a:solidFill>
                  <a:srgbClr val="253046"/>
                </a:solidFill>
                <a:latin typeface="Arial"/>
                <a:cs typeface="Arial"/>
              </a:rPr>
              <a:t>n </a:t>
            </a:r>
            <a:r>
              <a:rPr sz="1200" b="1" spc="4" dirty="0" smtClean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sz="1200" b="1" spc="0" dirty="0" smtClean="0">
                <a:solidFill>
                  <a:srgbClr val="253046"/>
                </a:solidFill>
                <a:latin typeface="Arial"/>
                <a:cs typeface="Arial"/>
              </a:rPr>
              <a:t>rror</a:t>
            </a:r>
            <a:endParaRPr sz="12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03936" y="2306780"/>
            <a:ext cx="1555343" cy="177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25"/>
              </a:lnSpc>
              <a:spcBef>
                <a:spcPts val="66"/>
              </a:spcBef>
            </a:pPr>
            <a:r>
              <a:rPr sz="1200" b="1" spc="4" dirty="0" smtClean="0">
                <a:solidFill>
                  <a:srgbClr val="253046"/>
                </a:solidFill>
                <a:latin typeface="Arial"/>
                <a:cs typeface="Arial"/>
              </a:rPr>
              <a:t>2</a:t>
            </a:r>
            <a:r>
              <a:rPr sz="1200" b="1" spc="0" dirty="0" smtClean="0">
                <a:solidFill>
                  <a:srgbClr val="253046"/>
                </a:solidFill>
                <a:latin typeface="Arial"/>
                <a:cs typeface="Arial"/>
              </a:rPr>
              <a:t>.</a:t>
            </a:r>
            <a:r>
              <a:rPr sz="1200" b="1" spc="4" dirty="0" smtClean="0">
                <a:solidFill>
                  <a:srgbClr val="253046"/>
                </a:solidFill>
                <a:latin typeface="Arial"/>
                <a:cs typeface="Arial"/>
              </a:rPr>
              <a:t> _</a:t>
            </a:r>
            <a:r>
              <a:rPr sz="1200" b="1" spc="0" dirty="0" smtClean="0">
                <a:solidFill>
                  <a:srgbClr val="B90064"/>
                </a:solidFill>
                <a:latin typeface="Arial"/>
                <a:cs typeface="Arial"/>
              </a:rPr>
              <a:t>G</a:t>
            </a:r>
            <a:r>
              <a:rPr sz="1200" b="1" spc="0" dirty="0" smtClean="0">
                <a:solidFill>
                  <a:srgbClr val="253046"/>
                </a:solidFill>
                <a:latin typeface="Arial"/>
                <a:cs typeface="Arial"/>
              </a:rPr>
              <a:t>_</a:t>
            </a:r>
            <a:r>
              <a:rPr sz="1200" b="1" spc="-1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200" b="1" spc="0" dirty="0" smtClean="0">
                <a:solidFill>
                  <a:srgbClr val="253046"/>
                </a:solidFill>
                <a:latin typeface="Arial"/>
                <a:cs typeface="Arial"/>
              </a:rPr>
              <a:t>C</a:t>
            </a:r>
            <a:r>
              <a:rPr sz="1200" b="1" spc="-4" dirty="0" smtClean="0">
                <a:solidFill>
                  <a:srgbClr val="253046"/>
                </a:solidFill>
                <a:latin typeface="Arial"/>
                <a:cs typeface="Arial"/>
              </a:rPr>
              <a:t>H</a:t>
            </a:r>
            <a:r>
              <a:rPr sz="1200" b="1" spc="0" dirty="0" smtClean="0">
                <a:solidFill>
                  <a:srgbClr val="253046"/>
                </a:solidFill>
                <a:latin typeface="Arial"/>
                <a:cs typeface="Arial"/>
              </a:rPr>
              <a:t>EC</a:t>
            </a:r>
            <a:r>
              <a:rPr sz="1200" b="1" spc="-4" dirty="0" smtClean="0">
                <a:solidFill>
                  <a:srgbClr val="253046"/>
                </a:solidFill>
                <a:latin typeface="Arial"/>
                <a:cs typeface="Arial"/>
              </a:rPr>
              <a:t>K</a:t>
            </a:r>
            <a:r>
              <a:rPr sz="1200" b="1" spc="0" dirty="0" smtClean="0">
                <a:solidFill>
                  <a:srgbClr val="253046"/>
                </a:solidFill>
                <a:latin typeface="Arial"/>
                <a:cs typeface="Arial"/>
              </a:rPr>
              <a:t>PO</a:t>
            </a:r>
            <a:r>
              <a:rPr sz="1200" b="1" spc="4" dirty="0" smtClean="0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sz="1200" b="1" spc="0" dirty="0" smtClean="0">
                <a:solidFill>
                  <a:srgbClr val="253046"/>
                </a:solidFill>
                <a:latin typeface="Arial"/>
                <a:cs typeface="Arial"/>
              </a:rPr>
              <a:t>NT</a:t>
            </a:r>
            <a:endParaRPr sz="12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204718" y="2306780"/>
            <a:ext cx="3675075" cy="177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25"/>
              </a:lnSpc>
              <a:spcBef>
                <a:spcPts val="66"/>
              </a:spcBef>
            </a:pPr>
            <a:r>
              <a:rPr sz="1200" b="1" spc="0" dirty="0" smtClean="0">
                <a:solidFill>
                  <a:srgbClr val="253046"/>
                </a:solidFill>
                <a:latin typeface="Arial"/>
                <a:cs typeface="Arial"/>
              </a:rPr>
              <a:t>B. </a:t>
            </a:r>
            <a:r>
              <a:rPr sz="1200" b="1" spc="-84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1200" b="1" spc="4" dirty="0" smtClean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sz="1200" b="1" spc="0" dirty="0" smtClean="0">
                <a:solidFill>
                  <a:srgbClr val="253046"/>
                </a:solidFill>
                <a:latin typeface="Arial"/>
                <a:cs typeface="Arial"/>
              </a:rPr>
              <a:t>ble</a:t>
            </a:r>
            <a:r>
              <a:rPr sz="1200" b="1" spc="-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200" b="1" spc="4" dirty="0" smtClean="0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sz="1200" b="1" spc="0" dirty="0" smtClean="0">
                <a:solidFill>
                  <a:srgbClr val="253046"/>
                </a:solidFill>
                <a:latin typeface="Arial"/>
                <a:cs typeface="Arial"/>
              </a:rPr>
              <a:t>tatus</a:t>
            </a:r>
            <a:r>
              <a:rPr sz="1200" b="1" spc="-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200" b="1" spc="0" dirty="0" smtClean="0">
                <a:solidFill>
                  <a:srgbClr val="253046"/>
                </a:solidFill>
                <a:latin typeface="Arial"/>
                <a:cs typeface="Arial"/>
              </a:rPr>
              <a:t>r</a:t>
            </a:r>
            <a:r>
              <a:rPr sz="1200" b="1" spc="4" dirty="0" smtClean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sz="1200" b="1" spc="0" dirty="0" smtClean="0">
                <a:solidFill>
                  <a:srgbClr val="253046"/>
                </a:solidFill>
                <a:latin typeface="Arial"/>
                <a:cs typeface="Arial"/>
              </a:rPr>
              <a:t>quir</a:t>
            </a:r>
            <a:r>
              <a:rPr sz="1200" b="1" spc="4" dirty="0" smtClean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sz="1200" b="1" spc="0" dirty="0" smtClean="0">
                <a:solidFill>
                  <a:srgbClr val="253046"/>
                </a:solidFill>
                <a:latin typeface="Arial"/>
                <a:cs typeface="Arial"/>
              </a:rPr>
              <a:t>d</a:t>
            </a:r>
            <a:r>
              <a:rPr sz="1200" b="1" spc="-9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200" b="1" spc="0" dirty="0" smtClean="0">
                <a:solidFill>
                  <a:srgbClr val="253046"/>
                </a:solidFill>
                <a:latin typeface="Arial"/>
                <a:cs typeface="Arial"/>
              </a:rPr>
              <a:t>f</a:t>
            </a:r>
            <a:r>
              <a:rPr sz="1200" b="1" spc="-4" dirty="0" smtClean="0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sz="1200" b="1" spc="0" dirty="0" smtClean="0">
                <a:solidFill>
                  <a:srgbClr val="253046"/>
                </a:solidFill>
                <a:latin typeface="Arial"/>
                <a:cs typeface="Arial"/>
              </a:rPr>
              <a:t>r</a:t>
            </a:r>
            <a:r>
              <a:rPr sz="1200" b="1" spc="1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200" b="1" spc="0" dirty="0" smtClean="0">
                <a:solidFill>
                  <a:srgbClr val="253046"/>
                </a:solidFill>
                <a:latin typeface="Arial"/>
                <a:cs typeface="Arial"/>
              </a:rPr>
              <a:t>lo</a:t>
            </a:r>
            <a:r>
              <a:rPr sz="1200" b="1" spc="4" dirty="0" smtClean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sz="1200" b="1" spc="0" dirty="0" smtClean="0">
                <a:solidFill>
                  <a:srgbClr val="253046"/>
                </a:solidFill>
                <a:latin typeface="Arial"/>
                <a:cs typeface="Arial"/>
              </a:rPr>
              <a:t>ding</a:t>
            </a:r>
            <a:r>
              <a:rPr sz="1200" b="1" spc="1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200" b="1" spc="25" dirty="0" smtClean="0">
                <a:solidFill>
                  <a:srgbClr val="253046"/>
                </a:solidFill>
                <a:latin typeface="Arial"/>
                <a:cs typeface="Arial"/>
              </a:rPr>
              <a:t>w</a:t>
            </a:r>
            <a:r>
              <a:rPr sz="1200" b="1" spc="0" dirty="0" smtClean="0">
                <a:solidFill>
                  <a:srgbClr val="253046"/>
                </a:solidFill>
                <a:latin typeface="Arial"/>
                <a:cs typeface="Arial"/>
              </a:rPr>
              <a:t>ith</a:t>
            </a:r>
            <a:r>
              <a:rPr sz="1200" b="1" spc="-9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200" b="1" spc="0" dirty="0" smtClean="0">
                <a:solidFill>
                  <a:srgbClr val="253046"/>
                </a:solidFill>
                <a:latin typeface="Arial"/>
                <a:cs typeface="Arial"/>
              </a:rPr>
              <a:t>Fa</a:t>
            </a:r>
            <a:r>
              <a:rPr sz="1200" b="1" spc="4" dirty="0" smtClean="0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sz="1200" b="1" spc="0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1200" b="1" spc="-4" dirty="0" smtClean="0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sz="1200" b="1" spc="0" dirty="0" smtClean="0">
                <a:solidFill>
                  <a:srgbClr val="253046"/>
                </a:solidFill>
                <a:latin typeface="Arial"/>
                <a:cs typeface="Arial"/>
              </a:rPr>
              <a:t>oad</a:t>
            </a:r>
            <a:endParaRPr sz="12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03936" y="2642060"/>
            <a:ext cx="1665833" cy="177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25"/>
              </a:lnSpc>
              <a:spcBef>
                <a:spcPts val="66"/>
              </a:spcBef>
            </a:pPr>
            <a:r>
              <a:rPr sz="1200" b="1" spc="4" dirty="0" smtClean="0">
                <a:solidFill>
                  <a:srgbClr val="253046"/>
                </a:solidFill>
                <a:latin typeface="Arial"/>
                <a:cs typeface="Arial"/>
              </a:rPr>
              <a:t>3</a:t>
            </a:r>
            <a:r>
              <a:rPr sz="1200" b="1" spc="0" dirty="0" smtClean="0">
                <a:solidFill>
                  <a:srgbClr val="253046"/>
                </a:solidFill>
                <a:latin typeface="Arial"/>
                <a:cs typeface="Arial"/>
              </a:rPr>
              <a:t>.</a:t>
            </a:r>
            <a:r>
              <a:rPr sz="1200" b="1" spc="4" dirty="0" smtClean="0">
                <a:solidFill>
                  <a:srgbClr val="253046"/>
                </a:solidFill>
                <a:latin typeface="Arial"/>
                <a:cs typeface="Arial"/>
              </a:rPr>
              <a:t> _</a:t>
            </a:r>
            <a:r>
              <a:rPr sz="1200" b="1" spc="0" dirty="0" smtClean="0">
                <a:solidFill>
                  <a:srgbClr val="B90064"/>
                </a:solidFill>
                <a:latin typeface="Arial"/>
                <a:cs typeface="Arial"/>
              </a:rPr>
              <a:t>H</a:t>
            </a:r>
            <a:r>
              <a:rPr sz="1200" b="1" spc="0" dirty="0" smtClean="0">
                <a:solidFill>
                  <a:srgbClr val="253046"/>
                </a:solidFill>
                <a:latin typeface="Arial"/>
                <a:cs typeface="Arial"/>
              </a:rPr>
              <a:t>_</a:t>
            </a:r>
            <a:r>
              <a:rPr sz="1200" b="1" spc="-1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200" b="1" spc="0" dirty="0" smtClean="0">
                <a:solidFill>
                  <a:srgbClr val="253046"/>
                </a:solidFill>
                <a:latin typeface="Arial"/>
                <a:cs typeface="Arial"/>
              </a:rPr>
              <a:t>ER</a:t>
            </a:r>
            <a:r>
              <a:rPr sz="1200" b="1" spc="-4" dirty="0" smtClean="0">
                <a:solidFill>
                  <a:srgbClr val="253046"/>
                </a:solidFill>
                <a:latin typeface="Arial"/>
                <a:cs typeface="Arial"/>
              </a:rPr>
              <a:t>R</a:t>
            </a:r>
            <a:r>
              <a:rPr sz="1200" b="1" spc="0" dirty="0" smtClean="0">
                <a:solidFill>
                  <a:srgbClr val="253046"/>
                </a:solidFill>
                <a:latin typeface="Arial"/>
                <a:cs typeface="Arial"/>
              </a:rPr>
              <a:t>OR</a:t>
            </a:r>
            <a:r>
              <a:rPr sz="1200" b="1" spc="-84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1200" b="1" spc="-39" dirty="0" smtClean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sz="1200" b="1" spc="0" dirty="0" smtClean="0">
                <a:solidFill>
                  <a:srgbClr val="253046"/>
                </a:solidFill>
                <a:latin typeface="Arial"/>
                <a:cs typeface="Arial"/>
              </a:rPr>
              <a:t>BLE1</a:t>
            </a:r>
            <a:endParaRPr sz="12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204718" y="2642060"/>
            <a:ext cx="2795574" cy="177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25"/>
              </a:lnSpc>
              <a:spcBef>
                <a:spcPts val="66"/>
              </a:spcBef>
            </a:pPr>
            <a:r>
              <a:rPr sz="1200" b="1" spc="0" dirty="0" smtClean="0">
                <a:solidFill>
                  <a:srgbClr val="253046"/>
                </a:solidFill>
                <a:latin typeface="Arial"/>
                <a:cs typeface="Arial"/>
              </a:rPr>
              <a:t>C. R</a:t>
            </a:r>
            <a:r>
              <a:rPr sz="1200" b="1" spc="4" dirty="0" smtClean="0">
                <a:solidFill>
                  <a:srgbClr val="253046"/>
                </a:solidFill>
                <a:latin typeface="Arial"/>
                <a:cs typeface="Arial"/>
              </a:rPr>
              <a:t>ec</a:t>
            </a:r>
            <a:r>
              <a:rPr sz="1200" b="1" spc="0" dirty="0" smtClean="0">
                <a:solidFill>
                  <a:srgbClr val="253046"/>
                </a:solidFill>
                <a:latin typeface="Arial"/>
                <a:cs typeface="Arial"/>
              </a:rPr>
              <a:t>ords</a:t>
            </a:r>
            <a:r>
              <a:rPr sz="1200" b="1" spc="-19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200" b="1" spc="25" dirty="0" smtClean="0">
                <a:solidFill>
                  <a:srgbClr val="253046"/>
                </a:solidFill>
                <a:latin typeface="Arial"/>
                <a:cs typeface="Arial"/>
              </a:rPr>
              <a:t>w</a:t>
            </a:r>
            <a:r>
              <a:rPr sz="1200" b="1" spc="0" dirty="0" smtClean="0">
                <a:solidFill>
                  <a:srgbClr val="253046"/>
                </a:solidFill>
                <a:latin typeface="Arial"/>
                <a:cs typeface="Arial"/>
              </a:rPr>
              <a:t>rit</a:t>
            </a:r>
            <a:r>
              <a:rPr sz="1200" b="1" spc="-4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1200" b="1" spc="4" dirty="0" smtClean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sz="1200" b="1" spc="0" dirty="0" smtClean="0">
                <a:solidFill>
                  <a:srgbClr val="253046"/>
                </a:solidFill>
                <a:latin typeface="Arial"/>
                <a:cs typeface="Arial"/>
              </a:rPr>
              <a:t>n</a:t>
            </a:r>
            <a:r>
              <a:rPr sz="1200" b="1" spc="-9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200" b="1" spc="0" dirty="0" smtClean="0">
                <a:solidFill>
                  <a:srgbClr val="253046"/>
                </a:solidFill>
                <a:latin typeface="Arial"/>
                <a:cs typeface="Arial"/>
              </a:rPr>
              <a:t>in un</a:t>
            </a:r>
            <a:r>
              <a:rPr sz="1200" b="1" spc="4" dirty="0" smtClean="0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sz="1200" b="1" spc="0" dirty="0" smtClean="0">
                <a:solidFill>
                  <a:srgbClr val="253046"/>
                </a:solidFill>
                <a:latin typeface="Arial"/>
                <a:cs typeface="Arial"/>
              </a:rPr>
              <a:t>orted</a:t>
            </a:r>
            <a:r>
              <a:rPr sz="1200" b="1" spc="1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200" b="1" spc="0" dirty="0" smtClean="0">
                <a:solidFill>
                  <a:srgbClr val="253046"/>
                </a:solidFill>
                <a:latin typeface="Arial"/>
                <a:cs typeface="Arial"/>
              </a:rPr>
              <a:t>blo</a:t>
            </a:r>
            <a:r>
              <a:rPr sz="1200" b="1" spc="4" dirty="0" smtClean="0">
                <a:solidFill>
                  <a:srgbClr val="253046"/>
                </a:solidFill>
                <a:latin typeface="Arial"/>
                <a:cs typeface="Arial"/>
              </a:rPr>
              <a:t>ck</a:t>
            </a:r>
            <a:r>
              <a:rPr sz="1200" b="1" spc="0" dirty="0" smtClean="0">
                <a:solidFill>
                  <a:srgbClr val="253046"/>
                </a:solidFill>
                <a:latin typeface="Arial"/>
                <a:cs typeface="Arial"/>
              </a:rPr>
              <a:t>s</a:t>
            </a:r>
            <a:endParaRPr sz="12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03936" y="2977594"/>
            <a:ext cx="1665833" cy="177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25"/>
              </a:lnSpc>
              <a:spcBef>
                <a:spcPts val="66"/>
              </a:spcBef>
            </a:pPr>
            <a:r>
              <a:rPr sz="1200" b="1" spc="4" dirty="0" smtClean="0">
                <a:solidFill>
                  <a:srgbClr val="253046"/>
                </a:solidFill>
                <a:latin typeface="Arial"/>
                <a:cs typeface="Arial"/>
              </a:rPr>
              <a:t>4</a:t>
            </a:r>
            <a:r>
              <a:rPr sz="1200" b="1" spc="0" dirty="0" smtClean="0">
                <a:solidFill>
                  <a:srgbClr val="253046"/>
                </a:solidFill>
                <a:latin typeface="Arial"/>
                <a:cs typeface="Arial"/>
              </a:rPr>
              <a:t>.</a:t>
            </a:r>
            <a:r>
              <a:rPr sz="1200" b="1" spc="4" dirty="0" smtClean="0">
                <a:solidFill>
                  <a:srgbClr val="253046"/>
                </a:solidFill>
                <a:latin typeface="Arial"/>
                <a:cs typeface="Arial"/>
              </a:rPr>
              <a:t> _</a:t>
            </a:r>
            <a:r>
              <a:rPr sz="1200" b="1" spc="0" dirty="0" smtClean="0">
                <a:solidFill>
                  <a:srgbClr val="B90064"/>
                </a:solidFill>
                <a:latin typeface="Arial"/>
                <a:cs typeface="Arial"/>
              </a:rPr>
              <a:t>D</a:t>
            </a:r>
            <a:r>
              <a:rPr sz="1200" b="1" spc="0" dirty="0" smtClean="0">
                <a:solidFill>
                  <a:srgbClr val="253046"/>
                </a:solidFill>
                <a:latin typeface="Arial"/>
                <a:cs typeface="Arial"/>
              </a:rPr>
              <a:t>_</a:t>
            </a:r>
            <a:r>
              <a:rPr sz="1200" b="1" spc="-1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200" b="1" spc="0" dirty="0" smtClean="0">
                <a:solidFill>
                  <a:srgbClr val="253046"/>
                </a:solidFill>
                <a:latin typeface="Arial"/>
                <a:cs typeface="Arial"/>
              </a:rPr>
              <a:t>ER</a:t>
            </a:r>
            <a:r>
              <a:rPr sz="1200" b="1" spc="-4" dirty="0" smtClean="0">
                <a:solidFill>
                  <a:srgbClr val="253046"/>
                </a:solidFill>
                <a:latin typeface="Arial"/>
                <a:cs typeface="Arial"/>
              </a:rPr>
              <a:t>R</a:t>
            </a:r>
            <a:r>
              <a:rPr sz="1200" b="1" spc="0" dirty="0" smtClean="0">
                <a:solidFill>
                  <a:srgbClr val="253046"/>
                </a:solidFill>
                <a:latin typeface="Arial"/>
                <a:cs typeface="Arial"/>
              </a:rPr>
              <a:t>OR</a:t>
            </a:r>
            <a:r>
              <a:rPr sz="1200" b="1" spc="-84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1200" b="1" spc="-39" dirty="0" smtClean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sz="1200" b="1" spc="0" dirty="0" smtClean="0">
                <a:solidFill>
                  <a:srgbClr val="253046"/>
                </a:solidFill>
                <a:latin typeface="Arial"/>
                <a:cs typeface="Arial"/>
              </a:rPr>
              <a:t>BLE2</a:t>
            </a:r>
            <a:endParaRPr sz="12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236772" y="2977594"/>
            <a:ext cx="3368598" cy="177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25"/>
              </a:lnSpc>
              <a:spcBef>
                <a:spcPts val="66"/>
              </a:spcBef>
            </a:pPr>
            <a:r>
              <a:rPr sz="1200" b="1" spc="0" dirty="0" smtClean="0">
                <a:solidFill>
                  <a:srgbClr val="253046"/>
                </a:solidFill>
                <a:latin typeface="Arial"/>
                <a:cs typeface="Arial"/>
              </a:rPr>
              <a:t>D.</a:t>
            </a:r>
            <a:r>
              <a:rPr sz="1200" b="1" spc="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200" b="1" spc="0" dirty="0" smtClean="0">
                <a:solidFill>
                  <a:srgbClr val="253046"/>
                </a:solidFill>
                <a:latin typeface="Arial"/>
                <a:cs typeface="Arial"/>
              </a:rPr>
              <a:t>Re</a:t>
            </a:r>
            <a:r>
              <a:rPr sz="1200" b="1" spc="4" dirty="0" smtClean="0">
                <a:solidFill>
                  <a:srgbClr val="253046"/>
                </a:solidFill>
                <a:latin typeface="Arial"/>
                <a:cs typeface="Arial"/>
              </a:rPr>
              <a:t>c</a:t>
            </a:r>
            <a:r>
              <a:rPr sz="1200" b="1" spc="0" dirty="0" smtClean="0">
                <a:solidFill>
                  <a:srgbClr val="253046"/>
                </a:solidFill>
                <a:latin typeface="Arial"/>
                <a:cs typeface="Arial"/>
              </a:rPr>
              <a:t>ords</a:t>
            </a:r>
            <a:r>
              <a:rPr sz="1200" b="1" spc="-19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200" b="1" spc="0" dirty="0" smtClean="0">
                <a:solidFill>
                  <a:srgbClr val="253046"/>
                </a:solidFill>
                <a:latin typeface="Arial"/>
                <a:cs typeface="Arial"/>
              </a:rPr>
              <a:t>ro</a:t>
            </a:r>
            <a:r>
              <a:rPr sz="1200" b="1" spc="25" dirty="0" smtClean="0">
                <a:solidFill>
                  <a:srgbClr val="253046"/>
                </a:solidFill>
                <a:latin typeface="Arial"/>
                <a:cs typeface="Arial"/>
              </a:rPr>
              <a:t>w</a:t>
            </a:r>
            <a:r>
              <a:rPr sz="1200" b="1" spc="0" dirty="0" smtClean="0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sz="1200" b="1" spc="-1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200" b="1" spc="25" dirty="0" smtClean="0">
                <a:solidFill>
                  <a:srgbClr val="253046"/>
                </a:solidFill>
                <a:latin typeface="Arial"/>
                <a:cs typeface="Arial"/>
              </a:rPr>
              <a:t>w</a:t>
            </a:r>
            <a:r>
              <a:rPr sz="1200" b="1" spc="0" dirty="0" smtClean="0">
                <a:solidFill>
                  <a:srgbClr val="253046"/>
                </a:solidFill>
                <a:latin typeface="Arial"/>
                <a:cs typeface="Arial"/>
              </a:rPr>
              <a:t>ith</a:t>
            </a:r>
            <a:r>
              <a:rPr sz="1200" b="1" spc="-9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200" b="1" spc="0" dirty="0" smtClean="0">
                <a:solidFill>
                  <a:srgbClr val="253046"/>
                </a:solidFill>
                <a:latin typeface="Arial"/>
                <a:cs typeface="Arial"/>
              </a:rPr>
              <a:t>dupli</a:t>
            </a:r>
            <a:r>
              <a:rPr sz="1200" b="1" spc="4" dirty="0" smtClean="0">
                <a:solidFill>
                  <a:srgbClr val="253046"/>
                </a:solidFill>
                <a:latin typeface="Arial"/>
                <a:cs typeface="Arial"/>
              </a:rPr>
              <a:t>ca</a:t>
            </a:r>
            <a:r>
              <a:rPr sz="1200" b="1" spc="0" dirty="0" smtClean="0">
                <a:solidFill>
                  <a:srgbClr val="253046"/>
                </a:solidFill>
                <a:latin typeface="Arial"/>
                <a:cs typeface="Arial"/>
              </a:rPr>
              <a:t>te</a:t>
            </a:r>
            <a:r>
              <a:rPr sz="1200" b="1" spc="-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200" b="1" spc="-19" dirty="0" smtClean="0">
                <a:solidFill>
                  <a:srgbClr val="253046"/>
                </a:solidFill>
                <a:latin typeface="Arial"/>
                <a:cs typeface="Arial"/>
              </a:rPr>
              <a:t>v</a:t>
            </a:r>
            <a:r>
              <a:rPr sz="1200" b="1" spc="4" dirty="0" smtClean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sz="1200" b="1" spc="0" dirty="0" smtClean="0">
                <a:solidFill>
                  <a:srgbClr val="253046"/>
                </a:solidFill>
                <a:latin typeface="Arial"/>
                <a:cs typeface="Arial"/>
              </a:rPr>
              <a:t>lu</a:t>
            </a:r>
            <a:r>
              <a:rPr sz="1200" b="1" spc="4" dirty="0" smtClean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sz="1200" b="1" spc="0" dirty="0" smtClean="0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sz="1200" b="1" spc="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200" b="1" spc="0" dirty="0" smtClean="0">
                <a:solidFill>
                  <a:srgbClr val="253046"/>
                </a:solidFill>
                <a:latin typeface="Arial"/>
                <a:cs typeface="Arial"/>
              </a:rPr>
              <a:t>for UPI</a:t>
            </a:r>
            <a:endParaRPr sz="12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03936" y="3312874"/>
            <a:ext cx="1433728" cy="177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25"/>
              </a:lnSpc>
              <a:spcBef>
                <a:spcPts val="66"/>
              </a:spcBef>
            </a:pPr>
            <a:r>
              <a:rPr sz="1200" b="1" spc="4" dirty="0" smtClean="0">
                <a:solidFill>
                  <a:srgbClr val="253046"/>
                </a:solidFill>
                <a:latin typeface="Arial"/>
                <a:cs typeface="Arial"/>
              </a:rPr>
              <a:t>5</a:t>
            </a:r>
            <a:r>
              <a:rPr sz="1200" b="1" spc="0" dirty="0" smtClean="0">
                <a:solidFill>
                  <a:srgbClr val="253046"/>
                </a:solidFill>
                <a:latin typeface="Arial"/>
                <a:cs typeface="Arial"/>
              </a:rPr>
              <a:t>.</a:t>
            </a:r>
            <a:r>
              <a:rPr sz="1200" b="1" spc="4" dirty="0" smtClean="0">
                <a:solidFill>
                  <a:srgbClr val="253046"/>
                </a:solidFill>
                <a:latin typeface="Arial"/>
                <a:cs typeface="Arial"/>
              </a:rPr>
              <a:t> _</a:t>
            </a:r>
            <a:r>
              <a:rPr sz="1200" b="1" spc="0" dirty="0" smtClean="0">
                <a:solidFill>
                  <a:srgbClr val="B90064"/>
                </a:solidFill>
                <a:latin typeface="Arial"/>
                <a:cs typeface="Arial"/>
              </a:rPr>
              <a:t>B</a:t>
            </a:r>
            <a:r>
              <a:rPr sz="1200" b="1" spc="0" dirty="0" smtClean="0">
                <a:solidFill>
                  <a:srgbClr val="253046"/>
                </a:solidFill>
                <a:latin typeface="Arial"/>
                <a:cs typeface="Arial"/>
              </a:rPr>
              <a:t>_</a:t>
            </a:r>
            <a:r>
              <a:rPr sz="1200" b="1" spc="-1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200" b="1" spc="0" dirty="0" smtClean="0">
                <a:solidFill>
                  <a:srgbClr val="253046"/>
                </a:solidFill>
                <a:latin typeface="Arial"/>
                <a:cs typeface="Arial"/>
              </a:rPr>
              <a:t>Empty</a:t>
            </a:r>
            <a:r>
              <a:rPr sz="1200" b="1" spc="-9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200" b="1" spc="-84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1200" b="1" spc="4" dirty="0" smtClean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sz="1200" b="1" spc="0" dirty="0" smtClean="0">
                <a:solidFill>
                  <a:srgbClr val="253046"/>
                </a:solidFill>
                <a:latin typeface="Arial"/>
                <a:cs typeface="Arial"/>
              </a:rPr>
              <a:t>ble</a:t>
            </a:r>
            <a:endParaRPr sz="12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259175" y="3312874"/>
            <a:ext cx="3865118" cy="177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25"/>
              </a:lnSpc>
              <a:spcBef>
                <a:spcPts val="66"/>
              </a:spcBef>
            </a:pPr>
            <a:r>
              <a:rPr sz="1200" b="1" spc="0" dirty="0" smtClean="0">
                <a:solidFill>
                  <a:srgbClr val="253046"/>
                </a:solidFill>
                <a:latin typeface="Arial"/>
                <a:cs typeface="Arial"/>
              </a:rPr>
              <a:t>E.</a:t>
            </a:r>
            <a:r>
              <a:rPr sz="1200" b="1" spc="-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200" b="1" spc="0" dirty="0" smtClean="0">
                <a:solidFill>
                  <a:srgbClr val="253046"/>
                </a:solidFill>
                <a:latin typeface="Arial"/>
                <a:cs typeface="Arial"/>
              </a:rPr>
              <a:t>Not</a:t>
            </a:r>
            <a:r>
              <a:rPr sz="1200" b="1" spc="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200" b="1" spc="0" dirty="0" smtClean="0">
                <a:solidFill>
                  <a:srgbClr val="253046"/>
                </a:solidFill>
                <a:latin typeface="Arial"/>
                <a:cs typeface="Arial"/>
              </a:rPr>
              <a:t>pe</a:t>
            </a:r>
            <a:r>
              <a:rPr sz="1200" b="1" spc="4" dirty="0" smtClean="0">
                <a:solidFill>
                  <a:srgbClr val="253046"/>
                </a:solidFill>
                <a:latin typeface="Arial"/>
                <a:cs typeface="Arial"/>
              </a:rPr>
              <a:t>r</a:t>
            </a:r>
            <a:r>
              <a:rPr sz="1200" b="1" spc="0" dirty="0" smtClean="0">
                <a:solidFill>
                  <a:srgbClr val="253046"/>
                </a:solidFill>
                <a:latin typeface="Arial"/>
                <a:cs typeface="Arial"/>
              </a:rPr>
              <a:t>mit</a:t>
            </a:r>
            <a:r>
              <a:rPr sz="1200" b="1" spc="-4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1200" b="1" spc="4" dirty="0" smtClean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sz="1200" b="1" spc="0" dirty="0" smtClean="0">
                <a:solidFill>
                  <a:srgbClr val="253046"/>
                </a:solidFill>
                <a:latin typeface="Arial"/>
                <a:cs typeface="Arial"/>
              </a:rPr>
              <a:t>d on</a:t>
            </a:r>
            <a:r>
              <a:rPr sz="1200" b="1" spc="1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200" b="1" spc="0" dirty="0" smtClean="0">
                <a:solidFill>
                  <a:srgbClr val="253046"/>
                </a:solidFill>
                <a:latin typeface="Arial"/>
                <a:cs typeface="Arial"/>
              </a:rPr>
              <a:t>table to</a:t>
            </a:r>
            <a:r>
              <a:rPr sz="1200" b="1" spc="9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200" b="1" spc="0" dirty="0" smtClean="0">
                <a:solidFill>
                  <a:srgbClr val="253046"/>
                </a:solidFill>
                <a:latin typeface="Arial"/>
                <a:cs typeface="Arial"/>
              </a:rPr>
              <a:t>be</a:t>
            </a:r>
            <a:r>
              <a:rPr sz="1200" b="1" spc="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200" b="1" spc="0" dirty="0" smtClean="0">
                <a:solidFill>
                  <a:srgbClr val="253046"/>
                </a:solidFill>
                <a:latin typeface="Arial"/>
                <a:cs typeface="Arial"/>
              </a:rPr>
              <a:t>lo</a:t>
            </a:r>
            <a:r>
              <a:rPr sz="1200" b="1" spc="4" dirty="0" smtClean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sz="1200" b="1" spc="0" dirty="0" smtClean="0">
                <a:solidFill>
                  <a:srgbClr val="253046"/>
                </a:solidFill>
                <a:latin typeface="Arial"/>
                <a:cs typeface="Arial"/>
              </a:rPr>
              <a:t>ded</a:t>
            </a:r>
            <a:r>
              <a:rPr sz="1200" b="1" spc="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200" b="1" spc="25" dirty="0" smtClean="0">
                <a:solidFill>
                  <a:srgbClr val="253046"/>
                </a:solidFill>
                <a:latin typeface="Arial"/>
                <a:cs typeface="Arial"/>
              </a:rPr>
              <a:t>w</a:t>
            </a:r>
            <a:r>
              <a:rPr sz="1200" b="1" spc="0" dirty="0" smtClean="0">
                <a:solidFill>
                  <a:srgbClr val="253046"/>
                </a:solidFill>
                <a:latin typeface="Arial"/>
                <a:cs typeface="Arial"/>
              </a:rPr>
              <a:t>ith</a:t>
            </a:r>
            <a:r>
              <a:rPr sz="1200" b="1" spc="-9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200" b="1" spc="0" dirty="0" smtClean="0">
                <a:solidFill>
                  <a:srgbClr val="253046"/>
                </a:solidFill>
                <a:latin typeface="Arial"/>
                <a:cs typeface="Arial"/>
              </a:rPr>
              <a:t>Fa</a:t>
            </a:r>
            <a:r>
              <a:rPr sz="1200" b="1" spc="4" dirty="0" smtClean="0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sz="1200" b="1" spc="0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1200" b="1" spc="-4" dirty="0" smtClean="0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sz="1200" b="1" spc="0" dirty="0" smtClean="0">
                <a:solidFill>
                  <a:srgbClr val="253046"/>
                </a:solidFill>
                <a:latin typeface="Arial"/>
                <a:cs typeface="Arial"/>
              </a:rPr>
              <a:t>oad</a:t>
            </a:r>
            <a:endParaRPr sz="12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03936" y="3648154"/>
            <a:ext cx="1748891" cy="177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25"/>
              </a:lnSpc>
              <a:spcBef>
                <a:spcPts val="66"/>
              </a:spcBef>
            </a:pPr>
            <a:r>
              <a:rPr sz="1200" b="1" spc="4" dirty="0" smtClean="0">
                <a:solidFill>
                  <a:srgbClr val="253046"/>
                </a:solidFill>
                <a:latin typeface="Arial"/>
                <a:cs typeface="Arial"/>
              </a:rPr>
              <a:t>6</a:t>
            </a:r>
            <a:r>
              <a:rPr sz="1200" b="1" spc="0" dirty="0" smtClean="0">
                <a:solidFill>
                  <a:srgbClr val="253046"/>
                </a:solidFill>
                <a:latin typeface="Arial"/>
                <a:cs typeface="Arial"/>
              </a:rPr>
              <a:t>.</a:t>
            </a:r>
            <a:r>
              <a:rPr sz="1200" b="1" spc="4" dirty="0" smtClean="0">
                <a:solidFill>
                  <a:srgbClr val="253046"/>
                </a:solidFill>
                <a:latin typeface="Arial"/>
                <a:cs typeface="Arial"/>
              </a:rPr>
              <a:t> _</a:t>
            </a:r>
            <a:r>
              <a:rPr sz="1200" b="1" spc="4" dirty="0" smtClean="0">
                <a:solidFill>
                  <a:srgbClr val="B90064"/>
                </a:solidFill>
                <a:latin typeface="Arial"/>
                <a:cs typeface="Arial"/>
              </a:rPr>
              <a:t>E</a:t>
            </a:r>
            <a:r>
              <a:rPr sz="1200" b="1" spc="0" dirty="0" smtClean="0">
                <a:solidFill>
                  <a:srgbClr val="253046"/>
                </a:solidFill>
                <a:latin typeface="Arial"/>
                <a:cs typeface="Arial"/>
              </a:rPr>
              <a:t>_</a:t>
            </a:r>
            <a:r>
              <a:rPr sz="1200" b="1" spc="-1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200" b="1" spc="0" dirty="0" smtClean="0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sz="1200" b="1" spc="4" dirty="0" smtClean="0">
                <a:solidFill>
                  <a:srgbClr val="253046"/>
                </a:solidFill>
                <a:latin typeface="Arial"/>
                <a:cs typeface="Arial"/>
              </a:rPr>
              <a:t>ec</a:t>
            </a:r>
            <a:r>
              <a:rPr sz="1200" b="1" spc="0" dirty="0" smtClean="0">
                <a:solidFill>
                  <a:srgbClr val="253046"/>
                </a:solidFill>
                <a:latin typeface="Arial"/>
                <a:cs typeface="Arial"/>
              </a:rPr>
              <a:t>ondary</a:t>
            </a:r>
            <a:r>
              <a:rPr sz="1200" b="1" spc="-29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200" b="1" spc="4" dirty="0" smtClean="0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sz="1200" b="1" spc="0" dirty="0" smtClean="0">
                <a:solidFill>
                  <a:srgbClr val="253046"/>
                </a:solidFill>
                <a:latin typeface="Arial"/>
                <a:cs typeface="Arial"/>
              </a:rPr>
              <a:t>ndex</a:t>
            </a:r>
            <a:endParaRPr sz="12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247390" y="3648154"/>
            <a:ext cx="3307029" cy="177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25"/>
              </a:lnSpc>
              <a:spcBef>
                <a:spcPts val="66"/>
              </a:spcBef>
            </a:pPr>
            <a:r>
              <a:rPr sz="1200" b="1" spc="-134" dirty="0" smtClean="0">
                <a:solidFill>
                  <a:srgbClr val="253046"/>
                </a:solidFill>
                <a:latin typeface="Arial"/>
                <a:cs typeface="Arial"/>
              </a:rPr>
              <a:t>F</a:t>
            </a:r>
            <a:r>
              <a:rPr sz="1200" b="1" spc="0" dirty="0" smtClean="0">
                <a:solidFill>
                  <a:srgbClr val="253046"/>
                </a:solidFill>
                <a:latin typeface="Arial"/>
                <a:cs typeface="Arial"/>
              </a:rPr>
              <a:t>.</a:t>
            </a:r>
            <a:r>
              <a:rPr sz="1200" b="1" spc="1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200" b="1" spc="0" dirty="0" smtClean="0">
                <a:solidFill>
                  <a:srgbClr val="253046"/>
                </a:solidFill>
                <a:latin typeface="Arial"/>
                <a:cs typeface="Arial"/>
              </a:rPr>
              <a:t>Points</a:t>
            </a:r>
            <a:r>
              <a:rPr sz="1200" b="1" spc="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200" b="1" spc="0" dirty="0" smtClean="0">
                <a:solidFill>
                  <a:srgbClr val="253046"/>
                </a:solidFill>
                <a:latin typeface="Arial"/>
                <a:cs typeface="Arial"/>
              </a:rPr>
              <a:t>Fa</a:t>
            </a:r>
            <a:r>
              <a:rPr sz="1200" b="1" spc="4" dirty="0" smtClean="0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sz="1200" b="1" spc="0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1200" b="1" spc="-4" dirty="0" smtClean="0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sz="1200" b="1" spc="0" dirty="0" smtClean="0">
                <a:solidFill>
                  <a:srgbClr val="253046"/>
                </a:solidFill>
                <a:latin typeface="Arial"/>
                <a:cs typeface="Arial"/>
              </a:rPr>
              <a:t>oad</a:t>
            </a:r>
            <a:r>
              <a:rPr sz="1200" b="1" spc="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200" b="1" spc="0" dirty="0" smtClean="0">
                <a:solidFill>
                  <a:srgbClr val="253046"/>
                </a:solidFill>
                <a:latin typeface="Arial"/>
                <a:cs typeface="Arial"/>
              </a:rPr>
              <a:t>to</a:t>
            </a:r>
            <a:r>
              <a:rPr sz="1200" b="1" spc="9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200" b="1" spc="0" dirty="0" smtClean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sz="1200" b="1" spc="-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200" b="1" spc="0" dirty="0" smtClean="0">
                <a:solidFill>
                  <a:srgbClr val="253046"/>
                </a:solidFill>
                <a:latin typeface="Arial"/>
                <a:cs typeface="Arial"/>
              </a:rPr>
              <a:t>r</a:t>
            </a:r>
            <a:r>
              <a:rPr sz="1200" b="1" spc="4" dirty="0" smtClean="0">
                <a:solidFill>
                  <a:srgbClr val="253046"/>
                </a:solidFill>
                <a:latin typeface="Arial"/>
                <a:cs typeface="Arial"/>
              </a:rPr>
              <a:t>ec</a:t>
            </a:r>
            <a:r>
              <a:rPr sz="1200" b="1" spc="0" dirty="0" smtClean="0">
                <a:solidFill>
                  <a:srgbClr val="253046"/>
                </a:solidFill>
                <a:latin typeface="Arial"/>
                <a:cs typeface="Arial"/>
              </a:rPr>
              <a:t>ord</a:t>
            </a:r>
            <a:r>
              <a:rPr sz="1200" b="1" spc="-9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200" b="1" spc="0" dirty="0" smtClean="0">
                <a:solidFill>
                  <a:srgbClr val="253046"/>
                </a:solidFill>
                <a:latin typeface="Arial"/>
                <a:cs typeface="Arial"/>
              </a:rPr>
              <a:t>in</a:t>
            </a:r>
            <a:r>
              <a:rPr sz="1200" b="1" spc="1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200" b="1" spc="4" dirty="0" smtClean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sz="1200" b="1" spc="0" dirty="0" smtClean="0">
                <a:solidFill>
                  <a:srgbClr val="253046"/>
                </a:solidFill>
                <a:latin typeface="Arial"/>
                <a:cs typeface="Arial"/>
              </a:rPr>
              <a:t>n</a:t>
            </a:r>
            <a:r>
              <a:rPr sz="1200" b="1" spc="-9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200" b="1" spc="0" dirty="0" smtClean="0">
                <a:solidFill>
                  <a:srgbClr val="253046"/>
                </a:solidFill>
                <a:latin typeface="Arial"/>
                <a:cs typeface="Arial"/>
              </a:rPr>
              <a:t>input</a:t>
            </a:r>
            <a:r>
              <a:rPr sz="1200" b="1" spc="19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200" b="1" spc="0" dirty="0" smtClean="0">
                <a:solidFill>
                  <a:srgbClr val="253046"/>
                </a:solidFill>
                <a:latin typeface="Arial"/>
                <a:cs typeface="Arial"/>
              </a:rPr>
              <a:t>file</a:t>
            </a:r>
            <a:endParaRPr sz="12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03936" y="3983568"/>
            <a:ext cx="1350194" cy="1781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30"/>
              </a:lnSpc>
              <a:spcBef>
                <a:spcPts val="66"/>
              </a:spcBef>
            </a:pPr>
            <a:r>
              <a:rPr sz="1200" b="1" spc="0" dirty="0" smtClean="0">
                <a:solidFill>
                  <a:srgbClr val="253046"/>
                </a:solidFill>
                <a:latin typeface="Arial"/>
                <a:cs typeface="Arial"/>
              </a:rPr>
              <a:t>7.</a:t>
            </a:r>
            <a:r>
              <a:rPr sz="1200" b="1" spc="4" dirty="0" smtClean="0">
                <a:solidFill>
                  <a:srgbClr val="253046"/>
                </a:solidFill>
                <a:latin typeface="Arial"/>
                <a:cs typeface="Arial"/>
              </a:rPr>
              <a:t> _</a:t>
            </a:r>
            <a:r>
              <a:rPr sz="1200" b="1" spc="4" dirty="0" smtClean="0">
                <a:solidFill>
                  <a:srgbClr val="B90064"/>
                </a:solidFill>
                <a:latin typeface="Arial"/>
                <a:cs typeface="Arial"/>
              </a:rPr>
              <a:t>J</a:t>
            </a:r>
            <a:r>
              <a:rPr sz="1200" b="1" spc="0" dirty="0" smtClean="0">
                <a:solidFill>
                  <a:srgbClr val="253046"/>
                </a:solidFill>
                <a:latin typeface="Arial"/>
                <a:cs typeface="Arial"/>
              </a:rPr>
              <a:t>_</a:t>
            </a:r>
            <a:r>
              <a:rPr sz="1200" b="1" spc="-29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200" b="1" spc="-4" dirty="0" smtClean="0">
                <a:solidFill>
                  <a:srgbClr val="253046"/>
                </a:solidFill>
                <a:latin typeface="Arial"/>
                <a:cs typeface="Arial"/>
              </a:rPr>
              <a:t>C</a:t>
            </a:r>
            <a:r>
              <a:rPr sz="1200" b="1" spc="0" dirty="0" smtClean="0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sz="1200" b="1" spc="-4" dirty="0" smtClean="0">
                <a:solidFill>
                  <a:srgbClr val="253046"/>
                </a:solidFill>
                <a:latin typeface="Arial"/>
                <a:cs typeface="Arial"/>
              </a:rPr>
              <a:t>n</a:t>
            </a:r>
            <a:r>
              <a:rPr sz="1200" b="1" spc="-19" dirty="0" smtClean="0">
                <a:solidFill>
                  <a:srgbClr val="253046"/>
                </a:solidFill>
                <a:latin typeface="Arial"/>
                <a:cs typeface="Arial"/>
              </a:rPr>
              <a:t>v</a:t>
            </a:r>
            <a:r>
              <a:rPr sz="1200" b="1" spc="0" dirty="0" smtClean="0">
                <a:solidFill>
                  <a:srgbClr val="253046"/>
                </a:solidFill>
                <a:latin typeface="Arial"/>
                <a:cs typeface="Arial"/>
              </a:rPr>
              <a:t>ers</a:t>
            </a:r>
            <a:r>
              <a:rPr sz="1200" b="1" spc="4" dirty="0" smtClean="0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sz="1200" b="1" spc="0" dirty="0" smtClean="0">
                <a:solidFill>
                  <a:srgbClr val="253046"/>
                </a:solidFill>
                <a:latin typeface="Arial"/>
                <a:cs typeface="Arial"/>
              </a:rPr>
              <a:t>on</a:t>
            </a:r>
            <a:endParaRPr sz="12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247390" y="3983568"/>
            <a:ext cx="3812173" cy="1781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30"/>
              </a:lnSpc>
              <a:spcBef>
                <a:spcPts val="66"/>
              </a:spcBef>
            </a:pPr>
            <a:r>
              <a:rPr sz="1200" b="1" spc="0" dirty="0" smtClean="0">
                <a:solidFill>
                  <a:srgbClr val="253046"/>
                </a:solidFill>
                <a:latin typeface="Arial"/>
                <a:cs typeface="Arial"/>
              </a:rPr>
              <a:t>G.</a:t>
            </a:r>
            <a:r>
              <a:rPr sz="1200" b="1" spc="1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200" b="1" spc="-4" dirty="0" smtClean="0">
                <a:solidFill>
                  <a:srgbClr val="253046"/>
                </a:solidFill>
                <a:latin typeface="Arial"/>
                <a:cs typeface="Arial"/>
              </a:rPr>
              <a:t>C</a:t>
            </a:r>
            <a:r>
              <a:rPr sz="1200" b="1" spc="0" dirty="0" smtClean="0">
                <a:solidFill>
                  <a:srgbClr val="253046"/>
                </a:solidFill>
                <a:latin typeface="Arial"/>
                <a:cs typeface="Arial"/>
              </a:rPr>
              <a:t>an</a:t>
            </a:r>
            <a:r>
              <a:rPr sz="1200" b="1" spc="-9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200" b="1" spc="0" dirty="0" smtClean="0">
                <a:solidFill>
                  <a:srgbClr val="253046"/>
                </a:solidFill>
                <a:latin typeface="Arial"/>
                <a:cs typeface="Arial"/>
              </a:rPr>
              <a:t>be us</a:t>
            </a:r>
            <a:r>
              <a:rPr sz="1200" b="1" spc="4" dirty="0" smtClean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sz="1200" b="1" spc="0" dirty="0" smtClean="0">
                <a:solidFill>
                  <a:srgbClr val="253046"/>
                </a:solidFill>
                <a:latin typeface="Arial"/>
                <a:cs typeface="Arial"/>
              </a:rPr>
              <a:t>d </a:t>
            </a:r>
            <a:r>
              <a:rPr sz="1200" b="1" spc="-4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1200" b="1" spc="0" dirty="0" smtClean="0">
                <a:solidFill>
                  <a:srgbClr val="253046"/>
                </a:solidFill>
                <a:latin typeface="Arial"/>
                <a:cs typeface="Arial"/>
              </a:rPr>
              <a:t>o re</a:t>
            </a:r>
            <a:r>
              <a:rPr sz="1200" b="1" spc="4" dirty="0" smtClean="0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sz="1200" b="1" spc="-4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1200" b="1" spc="0" dirty="0" smtClean="0">
                <a:solidFill>
                  <a:srgbClr val="253046"/>
                </a:solidFill>
                <a:latin typeface="Arial"/>
                <a:cs typeface="Arial"/>
              </a:rPr>
              <a:t>art</a:t>
            </a:r>
            <a:r>
              <a:rPr sz="1200" b="1" spc="-2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200" b="1" spc="0" dirty="0" smtClean="0">
                <a:solidFill>
                  <a:srgbClr val="253046"/>
                </a:solidFill>
                <a:latin typeface="Arial"/>
                <a:cs typeface="Arial"/>
              </a:rPr>
              <a:t>loading</a:t>
            </a:r>
            <a:r>
              <a:rPr sz="1200" b="1" spc="9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200" b="1" spc="-4" dirty="0" smtClean="0">
                <a:solidFill>
                  <a:srgbClr val="253046"/>
                </a:solidFill>
                <a:latin typeface="Arial"/>
                <a:cs typeface="Arial"/>
              </a:rPr>
              <a:t>f</a:t>
            </a:r>
            <a:r>
              <a:rPr sz="1200" b="1" spc="0" dirty="0" smtClean="0">
                <a:solidFill>
                  <a:srgbClr val="253046"/>
                </a:solidFill>
                <a:latin typeface="Arial"/>
                <a:cs typeface="Arial"/>
              </a:rPr>
              <a:t>rom a gi</a:t>
            </a:r>
            <a:r>
              <a:rPr sz="1200" b="1" spc="-19" dirty="0" smtClean="0">
                <a:solidFill>
                  <a:srgbClr val="253046"/>
                </a:solidFill>
                <a:latin typeface="Arial"/>
                <a:cs typeface="Arial"/>
              </a:rPr>
              <a:t>v</a:t>
            </a:r>
            <a:r>
              <a:rPr sz="1200" b="1" spc="0" dirty="0" smtClean="0">
                <a:solidFill>
                  <a:srgbClr val="253046"/>
                </a:solidFill>
                <a:latin typeface="Arial"/>
                <a:cs typeface="Arial"/>
              </a:rPr>
              <a:t>en</a:t>
            </a:r>
            <a:r>
              <a:rPr sz="1200" b="1" spc="1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200" b="1" spc="0" dirty="0" smtClean="0">
                <a:solidFill>
                  <a:srgbClr val="253046"/>
                </a:solidFill>
                <a:latin typeface="Arial"/>
                <a:cs typeface="Arial"/>
              </a:rPr>
              <a:t>p</a:t>
            </a:r>
            <a:r>
              <a:rPr sz="1200" b="1" spc="-4" dirty="0" smtClean="0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sz="1200" b="1" spc="0" dirty="0" smtClean="0">
                <a:solidFill>
                  <a:srgbClr val="253046"/>
                </a:solidFill>
                <a:latin typeface="Arial"/>
                <a:cs typeface="Arial"/>
              </a:rPr>
              <a:t>int</a:t>
            </a:r>
            <a:endParaRPr sz="12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03936" y="4319095"/>
            <a:ext cx="1079855" cy="177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25"/>
              </a:lnSpc>
              <a:spcBef>
                <a:spcPts val="66"/>
              </a:spcBef>
            </a:pPr>
            <a:r>
              <a:rPr sz="1200" b="1" spc="4" dirty="0" smtClean="0">
                <a:solidFill>
                  <a:srgbClr val="253046"/>
                </a:solidFill>
                <a:latin typeface="Arial"/>
                <a:cs typeface="Arial"/>
              </a:rPr>
              <a:t>8</a:t>
            </a:r>
            <a:r>
              <a:rPr sz="1200" b="1" spc="0" dirty="0" smtClean="0">
                <a:solidFill>
                  <a:srgbClr val="253046"/>
                </a:solidFill>
                <a:latin typeface="Arial"/>
                <a:cs typeface="Arial"/>
              </a:rPr>
              <a:t>.</a:t>
            </a:r>
            <a:r>
              <a:rPr sz="1200" b="1" spc="4" dirty="0" smtClean="0">
                <a:solidFill>
                  <a:srgbClr val="253046"/>
                </a:solidFill>
                <a:latin typeface="Arial"/>
                <a:cs typeface="Arial"/>
              </a:rPr>
              <a:t> _</a:t>
            </a:r>
            <a:r>
              <a:rPr sz="1200" b="1" spc="-39" dirty="0" smtClean="0">
                <a:solidFill>
                  <a:srgbClr val="B90064"/>
                </a:solidFill>
                <a:latin typeface="Arial"/>
                <a:cs typeface="Arial"/>
              </a:rPr>
              <a:t>A</a:t>
            </a:r>
            <a:r>
              <a:rPr sz="1200" b="1" spc="0" dirty="0" smtClean="0">
                <a:solidFill>
                  <a:srgbClr val="253046"/>
                </a:solidFill>
                <a:latin typeface="Arial"/>
                <a:cs typeface="Arial"/>
              </a:rPr>
              <a:t>_</a:t>
            </a:r>
            <a:r>
              <a:rPr sz="1200" b="1" spc="19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200" b="1" spc="0" dirty="0" smtClean="0">
                <a:solidFill>
                  <a:srgbClr val="253046"/>
                </a:solidFill>
                <a:latin typeface="Arial"/>
                <a:cs typeface="Arial"/>
              </a:rPr>
              <a:t>N</a:t>
            </a:r>
            <a:r>
              <a:rPr sz="1200" b="1" spc="-4" dirty="0" smtClean="0">
                <a:solidFill>
                  <a:srgbClr val="253046"/>
                </a:solidFill>
                <a:latin typeface="Arial"/>
                <a:cs typeface="Arial"/>
              </a:rPr>
              <a:t>U</a:t>
            </a:r>
            <a:r>
              <a:rPr sz="1200" b="1" spc="0" dirty="0" smtClean="0">
                <a:solidFill>
                  <a:srgbClr val="253046"/>
                </a:solidFill>
                <a:latin typeface="Arial"/>
                <a:cs typeface="Arial"/>
              </a:rPr>
              <a:t>LLIF</a:t>
            </a:r>
            <a:endParaRPr sz="12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290062" y="4319095"/>
            <a:ext cx="2383485" cy="177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25"/>
              </a:lnSpc>
              <a:spcBef>
                <a:spcPts val="66"/>
              </a:spcBef>
            </a:pPr>
            <a:r>
              <a:rPr sz="1200" b="1" spc="0" dirty="0" smtClean="0">
                <a:solidFill>
                  <a:srgbClr val="253046"/>
                </a:solidFill>
                <a:latin typeface="Arial"/>
                <a:cs typeface="Arial"/>
              </a:rPr>
              <a:t>H. R</a:t>
            </a:r>
            <a:r>
              <a:rPr sz="1200" b="1" spc="4" dirty="0" smtClean="0">
                <a:solidFill>
                  <a:srgbClr val="253046"/>
                </a:solidFill>
                <a:latin typeface="Arial"/>
                <a:cs typeface="Arial"/>
              </a:rPr>
              <a:t>ec</a:t>
            </a:r>
            <a:r>
              <a:rPr sz="1200" b="1" spc="0" dirty="0" smtClean="0">
                <a:solidFill>
                  <a:srgbClr val="253046"/>
                </a:solidFill>
                <a:latin typeface="Arial"/>
                <a:cs typeface="Arial"/>
              </a:rPr>
              <a:t>ords</a:t>
            </a:r>
            <a:r>
              <a:rPr sz="1200" b="1" spc="-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200" b="1" spc="4" dirty="0" smtClean="0">
                <a:solidFill>
                  <a:srgbClr val="253046"/>
                </a:solidFill>
                <a:latin typeface="Arial"/>
                <a:cs typeface="Arial"/>
              </a:rPr>
              <a:t>c</a:t>
            </a:r>
            <a:r>
              <a:rPr sz="1200" b="1" spc="0" dirty="0" smtClean="0">
                <a:solidFill>
                  <a:srgbClr val="253046"/>
                </a:solidFill>
                <a:latin typeface="Arial"/>
                <a:cs typeface="Arial"/>
              </a:rPr>
              <a:t>onstr</a:t>
            </a:r>
            <a:r>
              <a:rPr sz="1200" b="1" spc="4" dirty="0" smtClean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sz="1200" b="1" spc="0" dirty="0" smtClean="0">
                <a:solidFill>
                  <a:srgbClr val="253046"/>
                </a:solidFill>
                <a:latin typeface="Arial"/>
                <a:cs typeface="Arial"/>
              </a:rPr>
              <a:t>int</a:t>
            </a:r>
            <a:r>
              <a:rPr sz="1200" b="1" spc="-9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200" b="1" spc="-19" dirty="0" smtClean="0">
                <a:solidFill>
                  <a:srgbClr val="253046"/>
                </a:solidFill>
                <a:latin typeface="Arial"/>
                <a:cs typeface="Arial"/>
              </a:rPr>
              <a:t>v</a:t>
            </a:r>
            <a:r>
              <a:rPr sz="1200" b="1" spc="0" dirty="0" smtClean="0">
                <a:solidFill>
                  <a:srgbClr val="253046"/>
                </a:solidFill>
                <a:latin typeface="Arial"/>
                <a:cs typeface="Arial"/>
              </a:rPr>
              <a:t>iol</a:t>
            </a:r>
            <a:r>
              <a:rPr sz="1200" b="1" spc="4" dirty="0" smtClean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sz="1200" b="1" spc="0" dirty="0" smtClean="0">
                <a:solidFill>
                  <a:srgbClr val="253046"/>
                </a:solidFill>
                <a:latin typeface="Arial"/>
                <a:cs typeface="Arial"/>
              </a:rPr>
              <a:t>tions</a:t>
            </a:r>
            <a:endParaRPr sz="12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03936" y="4654375"/>
            <a:ext cx="1183944" cy="177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25"/>
              </a:lnSpc>
              <a:spcBef>
                <a:spcPts val="66"/>
              </a:spcBef>
            </a:pPr>
            <a:r>
              <a:rPr sz="1200" b="1" spc="4" dirty="0" smtClean="0">
                <a:solidFill>
                  <a:srgbClr val="253046"/>
                </a:solidFill>
                <a:latin typeface="Arial"/>
                <a:cs typeface="Arial"/>
              </a:rPr>
              <a:t>9</a:t>
            </a:r>
            <a:r>
              <a:rPr sz="1200" b="1" spc="0" dirty="0" smtClean="0">
                <a:solidFill>
                  <a:srgbClr val="253046"/>
                </a:solidFill>
                <a:latin typeface="Arial"/>
                <a:cs typeface="Arial"/>
              </a:rPr>
              <a:t>.</a:t>
            </a:r>
            <a:r>
              <a:rPr sz="1200" b="1" spc="4" dirty="0" smtClean="0">
                <a:solidFill>
                  <a:srgbClr val="253046"/>
                </a:solidFill>
                <a:latin typeface="Arial"/>
                <a:cs typeface="Arial"/>
              </a:rPr>
              <a:t> _</a:t>
            </a:r>
            <a:r>
              <a:rPr sz="1200" b="1" spc="0" dirty="0" smtClean="0">
                <a:solidFill>
                  <a:srgbClr val="B90064"/>
                </a:solidFill>
                <a:latin typeface="Arial"/>
                <a:cs typeface="Arial"/>
              </a:rPr>
              <a:t>F</a:t>
            </a:r>
            <a:r>
              <a:rPr sz="1200" b="1" spc="0" dirty="0" smtClean="0">
                <a:solidFill>
                  <a:srgbClr val="253046"/>
                </a:solidFill>
                <a:latin typeface="Arial"/>
                <a:cs typeface="Arial"/>
              </a:rPr>
              <a:t>_</a:t>
            </a:r>
            <a:r>
              <a:rPr sz="1200" b="1" spc="-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200" b="1" spc="0" dirty="0" smtClean="0">
                <a:solidFill>
                  <a:srgbClr val="253046"/>
                </a:solidFill>
                <a:latin typeface="Arial"/>
                <a:cs typeface="Arial"/>
              </a:rPr>
              <a:t>RECORD</a:t>
            </a:r>
            <a:endParaRPr sz="12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332734" y="4654375"/>
            <a:ext cx="3576167" cy="177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25"/>
              </a:lnSpc>
              <a:spcBef>
                <a:spcPts val="66"/>
              </a:spcBef>
            </a:pPr>
            <a:r>
              <a:rPr sz="1200" b="1" spc="0" dirty="0" smtClean="0">
                <a:solidFill>
                  <a:srgbClr val="253046"/>
                </a:solidFill>
                <a:latin typeface="Arial"/>
                <a:cs typeface="Arial"/>
              </a:rPr>
              <a:t>I.</a:t>
            </a:r>
            <a:r>
              <a:rPr sz="1200" b="1" spc="19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200" b="1" spc="0" dirty="0" smtClean="0">
                <a:solidFill>
                  <a:srgbClr val="253046"/>
                </a:solidFill>
                <a:latin typeface="Arial"/>
                <a:cs typeface="Arial"/>
              </a:rPr>
              <a:t>Builds</a:t>
            </a:r>
            <a:r>
              <a:rPr sz="1200" b="1" spc="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200" b="1" spc="0" dirty="0" smtClean="0">
                <a:solidFill>
                  <a:srgbClr val="253046"/>
                </a:solidFill>
                <a:latin typeface="Arial"/>
                <a:cs typeface="Arial"/>
              </a:rPr>
              <a:t>the</a:t>
            </a:r>
            <a:r>
              <a:rPr sz="1200" b="1" spc="4" dirty="0" smtClean="0">
                <a:solidFill>
                  <a:srgbClr val="253046"/>
                </a:solidFill>
                <a:latin typeface="Arial"/>
                <a:cs typeface="Arial"/>
              </a:rPr>
              <a:t> ac</a:t>
            </a:r>
            <a:r>
              <a:rPr sz="1200" b="1" spc="0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1200" b="1" spc="-4" dirty="0" smtClean="0">
                <a:solidFill>
                  <a:srgbClr val="253046"/>
                </a:solidFill>
                <a:latin typeface="Arial"/>
                <a:cs typeface="Arial"/>
              </a:rPr>
              <a:t>u</a:t>
            </a:r>
            <a:r>
              <a:rPr sz="1200" b="1" spc="4" dirty="0" smtClean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sz="1200" b="1" spc="0" dirty="0" smtClean="0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sz="1200" b="1" spc="-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200" b="1" spc="0" dirty="0" smtClean="0">
                <a:solidFill>
                  <a:srgbClr val="253046"/>
                </a:solidFill>
                <a:latin typeface="Arial"/>
                <a:cs typeface="Arial"/>
              </a:rPr>
              <a:t>table</a:t>
            </a:r>
            <a:r>
              <a:rPr sz="1200" b="1" spc="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200" b="1" spc="0" dirty="0" smtClean="0">
                <a:solidFill>
                  <a:srgbClr val="253046"/>
                </a:solidFill>
                <a:latin typeface="Arial"/>
                <a:cs typeface="Arial"/>
              </a:rPr>
              <a:t>blo</a:t>
            </a:r>
            <a:r>
              <a:rPr sz="1200" b="1" spc="4" dirty="0" smtClean="0">
                <a:solidFill>
                  <a:srgbClr val="253046"/>
                </a:solidFill>
                <a:latin typeface="Arial"/>
                <a:cs typeface="Arial"/>
              </a:rPr>
              <a:t>ck</a:t>
            </a:r>
            <a:r>
              <a:rPr sz="1200" b="1" spc="0" dirty="0" smtClean="0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sz="1200" b="1" spc="-1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200" b="1" spc="0" dirty="0" smtClean="0">
                <a:solidFill>
                  <a:srgbClr val="253046"/>
                </a:solidFill>
                <a:latin typeface="Arial"/>
                <a:cs typeface="Arial"/>
              </a:rPr>
              <a:t>f</a:t>
            </a:r>
            <a:r>
              <a:rPr sz="1200" b="1" spc="-4" dirty="0" smtClean="0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sz="1200" b="1" spc="0" dirty="0" smtClean="0">
                <a:solidFill>
                  <a:srgbClr val="253046"/>
                </a:solidFill>
                <a:latin typeface="Arial"/>
                <a:cs typeface="Arial"/>
              </a:rPr>
              <a:t>r</a:t>
            </a:r>
            <a:r>
              <a:rPr sz="1200" b="1" spc="1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200" b="1" spc="0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1200" b="1" spc="-4" dirty="0" smtClean="0">
                <a:solidFill>
                  <a:srgbClr val="253046"/>
                </a:solidFill>
                <a:latin typeface="Arial"/>
                <a:cs typeface="Arial"/>
              </a:rPr>
              <a:t>h</a:t>
            </a:r>
            <a:r>
              <a:rPr sz="1200" b="1" spc="0" dirty="0" smtClean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sz="1200" b="1" spc="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200" b="1" spc="0" dirty="0" smtClean="0">
                <a:solidFill>
                  <a:srgbClr val="253046"/>
                </a:solidFill>
                <a:latin typeface="Arial"/>
                <a:cs typeface="Arial"/>
              </a:rPr>
              <a:t>n</a:t>
            </a:r>
            <a:r>
              <a:rPr sz="1200" b="1" spc="4" dirty="0" smtClean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sz="1200" b="1" spc="0" dirty="0" smtClean="0">
                <a:solidFill>
                  <a:srgbClr val="253046"/>
                </a:solidFill>
                <a:latin typeface="Arial"/>
                <a:cs typeface="Arial"/>
              </a:rPr>
              <a:t>w</a:t>
            </a:r>
            <a:r>
              <a:rPr sz="1200" b="1" spc="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200" b="1" spc="0" dirty="0" smtClean="0">
                <a:solidFill>
                  <a:srgbClr val="253046"/>
                </a:solidFill>
                <a:latin typeface="Arial"/>
                <a:cs typeface="Arial"/>
              </a:rPr>
              <a:t>table</a:t>
            </a:r>
            <a:endParaRPr sz="12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03936" y="4989655"/>
            <a:ext cx="1215796" cy="177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25"/>
              </a:lnSpc>
              <a:spcBef>
                <a:spcPts val="66"/>
              </a:spcBef>
            </a:pPr>
            <a:r>
              <a:rPr sz="1200" b="1" spc="4" dirty="0" smtClean="0">
                <a:solidFill>
                  <a:srgbClr val="253046"/>
                </a:solidFill>
                <a:latin typeface="Arial"/>
                <a:cs typeface="Arial"/>
              </a:rPr>
              <a:t>10</a:t>
            </a:r>
            <a:r>
              <a:rPr sz="1200" b="1" spc="0" dirty="0" smtClean="0">
                <a:solidFill>
                  <a:srgbClr val="253046"/>
                </a:solidFill>
                <a:latin typeface="Arial"/>
                <a:cs typeface="Arial"/>
              </a:rPr>
              <a:t>.</a:t>
            </a:r>
            <a:r>
              <a:rPr sz="1200" b="1" spc="-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200" b="1" spc="4" dirty="0" smtClean="0">
                <a:solidFill>
                  <a:srgbClr val="253046"/>
                </a:solidFill>
                <a:latin typeface="Arial"/>
                <a:cs typeface="Arial"/>
              </a:rPr>
              <a:t>_</a:t>
            </a:r>
            <a:r>
              <a:rPr sz="1200" b="1" spc="0" dirty="0" smtClean="0">
                <a:solidFill>
                  <a:srgbClr val="B90064"/>
                </a:solidFill>
                <a:latin typeface="Arial"/>
                <a:cs typeface="Arial"/>
              </a:rPr>
              <a:t>I</a:t>
            </a:r>
            <a:r>
              <a:rPr sz="1200" b="1" u="heavy" spc="0" dirty="0" smtClean="0">
                <a:solidFill>
                  <a:srgbClr val="B90064"/>
                </a:solidFill>
                <a:latin typeface="Arial"/>
                <a:cs typeface="Arial"/>
              </a:rPr>
              <a:t>  </a:t>
            </a:r>
            <a:r>
              <a:rPr sz="1200" b="1" u="heavy" spc="332" dirty="0" smtClean="0">
                <a:solidFill>
                  <a:srgbClr val="B90064"/>
                </a:solidFill>
                <a:latin typeface="Arial"/>
                <a:cs typeface="Arial"/>
              </a:rPr>
              <a:t> </a:t>
            </a:r>
            <a:r>
              <a:rPr sz="1200" b="1" spc="-9" dirty="0" smtClean="0">
                <a:solidFill>
                  <a:srgbClr val="B90064"/>
                </a:solidFill>
                <a:latin typeface="Arial"/>
                <a:cs typeface="Arial"/>
              </a:rPr>
              <a:t> </a:t>
            </a:r>
            <a:r>
              <a:rPr sz="1200" b="1" spc="0" dirty="0" smtClean="0">
                <a:solidFill>
                  <a:srgbClr val="253046"/>
                </a:solidFill>
                <a:latin typeface="Arial"/>
                <a:cs typeface="Arial"/>
              </a:rPr>
              <a:t>Pha</a:t>
            </a:r>
            <a:r>
              <a:rPr sz="1200" b="1" spc="4" dirty="0" smtClean="0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sz="1200" b="1" spc="0" dirty="0" smtClean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sz="1200" b="1" spc="-1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200" b="1" spc="0" dirty="0" smtClean="0">
                <a:solidFill>
                  <a:srgbClr val="253046"/>
                </a:solidFill>
                <a:latin typeface="Arial"/>
                <a:cs typeface="Arial"/>
              </a:rPr>
              <a:t>2</a:t>
            </a:r>
            <a:endParaRPr sz="12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332734" y="4989655"/>
            <a:ext cx="4072839" cy="177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25"/>
              </a:lnSpc>
              <a:spcBef>
                <a:spcPts val="66"/>
              </a:spcBef>
            </a:pPr>
            <a:r>
              <a:rPr sz="1200" b="1" spc="4" dirty="0" smtClean="0">
                <a:solidFill>
                  <a:srgbClr val="253046"/>
                </a:solidFill>
                <a:latin typeface="Arial"/>
                <a:cs typeface="Arial"/>
              </a:rPr>
              <a:t>J</a:t>
            </a:r>
            <a:r>
              <a:rPr sz="1200" b="1" spc="0" dirty="0" smtClean="0">
                <a:solidFill>
                  <a:srgbClr val="253046"/>
                </a:solidFill>
                <a:latin typeface="Arial"/>
                <a:cs typeface="Arial"/>
              </a:rPr>
              <a:t>.</a:t>
            </a:r>
            <a:r>
              <a:rPr sz="1200" b="1" spc="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200" b="1" spc="-59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1200" b="1" spc="0" dirty="0" smtClean="0">
                <a:solidFill>
                  <a:srgbClr val="253046"/>
                </a:solidFill>
                <a:latin typeface="Arial"/>
                <a:cs typeface="Arial"/>
              </a:rPr>
              <a:t>r</a:t>
            </a:r>
            <a:r>
              <a:rPr sz="1200" b="1" spc="4" dirty="0" smtClean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sz="1200" b="1" spc="0" dirty="0" smtClean="0">
                <a:solidFill>
                  <a:srgbClr val="253046"/>
                </a:solidFill>
                <a:latin typeface="Arial"/>
                <a:cs typeface="Arial"/>
              </a:rPr>
              <a:t>nsform</a:t>
            </a:r>
            <a:r>
              <a:rPr sz="1200" b="1" spc="-19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200" b="1" spc="0" dirty="0" smtClean="0">
                <a:solidFill>
                  <a:srgbClr val="253046"/>
                </a:solidFill>
                <a:latin typeface="Arial"/>
                <a:cs typeface="Arial"/>
              </a:rPr>
              <a:t>one</a:t>
            </a:r>
            <a:r>
              <a:rPr sz="1200" b="1" spc="1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200" b="1" spc="0" dirty="0" smtClean="0">
                <a:solidFill>
                  <a:srgbClr val="253046"/>
                </a:solidFill>
                <a:latin typeface="Arial"/>
                <a:cs typeface="Arial"/>
              </a:rPr>
              <a:t>data</a:t>
            </a:r>
            <a:r>
              <a:rPr sz="1200" b="1" spc="-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200" b="1" spc="0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1200" b="1" spc="-34" dirty="0" smtClean="0">
                <a:solidFill>
                  <a:srgbClr val="253046"/>
                </a:solidFill>
                <a:latin typeface="Arial"/>
                <a:cs typeface="Arial"/>
              </a:rPr>
              <a:t>y</a:t>
            </a:r>
            <a:r>
              <a:rPr sz="1200" b="1" spc="0" dirty="0" smtClean="0">
                <a:solidFill>
                  <a:srgbClr val="253046"/>
                </a:solidFill>
                <a:latin typeface="Arial"/>
                <a:cs typeface="Arial"/>
              </a:rPr>
              <a:t>pe</a:t>
            </a:r>
            <a:r>
              <a:rPr sz="1200" b="1" spc="29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200" b="1" spc="0" dirty="0" smtClean="0">
                <a:solidFill>
                  <a:srgbClr val="253046"/>
                </a:solidFill>
                <a:latin typeface="Arial"/>
                <a:cs typeface="Arial"/>
              </a:rPr>
              <a:t>to</a:t>
            </a:r>
            <a:r>
              <a:rPr sz="1200" b="1" spc="9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200" b="1" spc="4" dirty="0" smtClean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sz="1200" b="1" spc="0" dirty="0" smtClean="0">
                <a:solidFill>
                  <a:srgbClr val="253046"/>
                </a:solidFill>
                <a:latin typeface="Arial"/>
                <a:cs typeface="Arial"/>
              </a:rPr>
              <a:t>no</a:t>
            </a:r>
            <a:r>
              <a:rPr sz="1200" b="1" spc="-4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1200" b="1" spc="0" dirty="0" smtClean="0">
                <a:solidFill>
                  <a:srgbClr val="253046"/>
                </a:solidFill>
                <a:latin typeface="Arial"/>
                <a:cs typeface="Arial"/>
              </a:rPr>
              <a:t>he</a:t>
            </a:r>
            <a:r>
              <a:rPr sz="1200" b="1" spc="-54" dirty="0" smtClean="0">
                <a:solidFill>
                  <a:srgbClr val="253046"/>
                </a:solidFill>
                <a:latin typeface="Arial"/>
                <a:cs typeface="Arial"/>
              </a:rPr>
              <a:t>r</a:t>
            </a:r>
            <a:r>
              <a:rPr sz="1200" b="1" spc="0" dirty="0" smtClean="0">
                <a:solidFill>
                  <a:srgbClr val="253046"/>
                </a:solidFill>
                <a:latin typeface="Arial"/>
                <a:cs typeface="Arial"/>
              </a:rPr>
              <a:t>,</a:t>
            </a:r>
            <a:r>
              <a:rPr sz="1200" b="1" spc="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200" b="1" spc="0" dirty="0" smtClean="0">
                <a:solidFill>
                  <a:srgbClr val="253046"/>
                </a:solidFill>
                <a:latin typeface="Arial"/>
                <a:cs typeface="Arial"/>
              </a:rPr>
              <a:t>once per</a:t>
            </a:r>
            <a:r>
              <a:rPr sz="1200" b="1" spc="-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200" b="1" spc="4" dirty="0" smtClean="0">
                <a:solidFill>
                  <a:srgbClr val="253046"/>
                </a:solidFill>
                <a:latin typeface="Arial"/>
                <a:cs typeface="Arial"/>
              </a:rPr>
              <a:t>c</a:t>
            </a:r>
            <a:r>
              <a:rPr sz="1200" b="1" spc="0" dirty="0" smtClean="0">
                <a:solidFill>
                  <a:srgbClr val="253046"/>
                </a:solidFill>
                <a:latin typeface="Arial"/>
                <a:cs typeface="Arial"/>
              </a:rPr>
              <a:t>olumn</a:t>
            </a:r>
            <a:endParaRPr sz="12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404098" y="6484419"/>
            <a:ext cx="988342" cy="1137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5"/>
              </a:spcBef>
            </a:pPr>
            <a:r>
              <a:rPr sz="700" spc="4" dirty="0" smtClean="0">
                <a:solidFill>
                  <a:srgbClr val="474747"/>
                </a:solidFill>
                <a:latin typeface="Arial"/>
                <a:cs typeface="Arial"/>
              </a:rPr>
              <a:t>P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re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s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en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a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ti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o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n</a:t>
            </a:r>
            <a:r>
              <a:rPr sz="700" spc="-9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700" spc="4" dirty="0" smtClean="0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itle</a:t>
            </a:r>
            <a:r>
              <a:rPr sz="700" spc="-18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|</a:t>
            </a:r>
            <a:r>
              <a:rPr sz="700" spc="8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Da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e</a:t>
            </a:r>
            <a:endParaRPr sz="7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389622" y="6666385"/>
            <a:ext cx="2309483" cy="11592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25"/>
              </a:spcBef>
            </a:pP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Co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p</a:t>
            </a:r>
            <a:r>
              <a:rPr sz="700" spc="-25" dirty="0" smtClean="0">
                <a:solidFill>
                  <a:srgbClr val="909090"/>
                </a:solidFill>
                <a:latin typeface="Arial"/>
                <a:cs typeface="Arial"/>
              </a:rPr>
              <a:t>y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r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ig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h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t</a:t>
            </a:r>
            <a:r>
              <a:rPr sz="700" spc="14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©</a:t>
            </a:r>
            <a:r>
              <a:rPr sz="700" spc="-5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Ca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pge</a:t>
            </a:r>
            <a:r>
              <a:rPr sz="700" spc="9" dirty="0" smtClean="0">
                <a:solidFill>
                  <a:srgbClr val="909090"/>
                </a:solidFill>
                <a:latin typeface="Arial"/>
                <a:cs typeface="Arial"/>
              </a:rPr>
              <a:t>m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ini</a:t>
            </a:r>
            <a:r>
              <a:rPr sz="700" spc="-23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2015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.</a:t>
            </a:r>
            <a:r>
              <a:rPr sz="700" spc="2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4" dirty="0" smtClean="0">
                <a:solidFill>
                  <a:srgbClr val="909090"/>
                </a:solidFill>
                <a:latin typeface="Arial"/>
                <a:cs typeface="Arial"/>
              </a:rPr>
              <a:t>A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ll</a:t>
            </a:r>
            <a:r>
              <a:rPr sz="700" spc="-17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Ri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gh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ts Res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er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v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e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d       </a:t>
            </a:r>
            <a:r>
              <a:rPr sz="700" spc="59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31</a:t>
            </a:r>
            <a:endParaRPr sz="7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99160" y="4986147"/>
            <a:ext cx="169925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14"/>
          <p:cNvSpPr/>
          <p:nvPr/>
        </p:nvSpPr>
        <p:spPr>
          <a:xfrm>
            <a:off x="0" y="409956"/>
            <a:ext cx="9906000" cy="8351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5720" y="605028"/>
            <a:ext cx="106680" cy="1066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" y="438908"/>
            <a:ext cx="9905998" cy="724683"/>
          </a:xfrm>
          <a:custGeom>
            <a:avLst/>
            <a:gdLst/>
            <a:ahLst/>
            <a:cxnLst/>
            <a:rect l="l" t="t" r="r" b="b"/>
            <a:pathLst>
              <a:path w="9905998" h="724683">
                <a:moveTo>
                  <a:pt x="457935" y="611028"/>
                </a:moveTo>
                <a:lnTo>
                  <a:pt x="447560" y="591078"/>
                </a:lnTo>
                <a:lnTo>
                  <a:pt x="434874" y="569125"/>
                </a:lnTo>
                <a:lnTo>
                  <a:pt x="419746" y="545670"/>
                </a:lnTo>
                <a:lnTo>
                  <a:pt x="402044" y="521213"/>
                </a:lnTo>
                <a:lnTo>
                  <a:pt x="381638" y="496255"/>
                </a:lnTo>
                <a:lnTo>
                  <a:pt x="358396" y="471298"/>
                </a:lnTo>
                <a:lnTo>
                  <a:pt x="332187" y="446841"/>
                </a:lnTo>
                <a:lnTo>
                  <a:pt x="302882" y="423385"/>
                </a:lnTo>
                <a:lnTo>
                  <a:pt x="270347" y="401433"/>
                </a:lnTo>
                <a:lnTo>
                  <a:pt x="234453" y="381483"/>
                </a:lnTo>
                <a:lnTo>
                  <a:pt x="195068" y="364038"/>
                </a:lnTo>
                <a:lnTo>
                  <a:pt x="152061" y="349597"/>
                </a:lnTo>
                <a:lnTo>
                  <a:pt x="105302" y="338663"/>
                </a:lnTo>
                <a:lnTo>
                  <a:pt x="54658" y="331735"/>
                </a:lnTo>
                <a:lnTo>
                  <a:pt x="0" y="329314"/>
                </a:lnTo>
                <a:lnTo>
                  <a:pt x="0" y="396751"/>
                </a:lnTo>
                <a:lnTo>
                  <a:pt x="54658" y="399146"/>
                </a:lnTo>
                <a:lnTo>
                  <a:pt x="105302" y="406000"/>
                </a:lnTo>
                <a:lnTo>
                  <a:pt x="152061" y="416818"/>
                </a:lnTo>
                <a:lnTo>
                  <a:pt x="195068" y="431105"/>
                </a:lnTo>
                <a:lnTo>
                  <a:pt x="234453" y="448365"/>
                </a:lnTo>
                <a:lnTo>
                  <a:pt x="270347" y="468102"/>
                </a:lnTo>
                <a:lnTo>
                  <a:pt x="302882" y="489821"/>
                </a:lnTo>
                <a:lnTo>
                  <a:pt x="332187" y="513026"/>
                </a:lnTo>
                <a:lnTo>
                  <a:pt x="358396" y="537222"/>
                </a:lnTo>
                <a:lnTo>
                  <a:pt x="381638" y="561914"/>
                </a:lnTo>
                <a:lnTo>
                  <a:pt x="402044" y="586606"/>
                </a:lnTo>
                <a:lnTo>
                  <a:pt x="419746" y="610803"/>
                </a:lnTo>
                <a:lnTo>
                  <a:pt x="434874" y="634008"/>
                </a:lnTo>
                <a:lnTo>
                  <a:pt x="447560" y="655727"/>
                </a:lnTo>
                <a:lnTo>
                  <a:pt x="457935" y="675464"/>
                </a:lnTo>
                <a:lnTo>
                  <a:pt x="466130" y="692724"/>
                </a:lnTo>
                <a:lnTo>
                  <a:pt x="472275" y="707011"/>
                </a:lnTo>
                <a:lnTo>
                  <a:pt x="478943" y="724683"/>
                </a:lnTo>
                <a:lnTo>
                  <a:pt x="480512" y="724683"/>
                </a:lnTo>
                <a:lnTo>
                  <a:pt x="501569" y="675464"/>
                </a:lnTo>
                <a:lnTo>
                  <a:pt x="524717" y="634008"/>
                </a:lnTo>
                <a:lnTo>
                  <a:pt x="557701" y="586606"/>
                </a:lnTo>
                <a:lnTo>
                  <a:pt x="601590" y="537222"/>
                </a:lnTo>
                <a:lnTo>
                  <a:pt x="657449" y="489821"/>
                </a:lnTo>
                <a:lnTo>
                  <a:pt x="690202" y="468102"/>
                </a:lnTo>
                <a:lnTo>
                  <a:pt x="726347" y="448365"/>
                </a:lnTo>
                <a:lnTo>
                  <a:pt x="766020" y="431105"/>
                </a:lnTo>
                <a:lnTo>
                  <a:pt x="809352" y="416818"/>
                </a:lnTo>
                <a:lnTo>
                  <a:pt x="856478" y="406000"/>
                </a:lnTo>
                <a:lnTo>
                  <a:pt x="907531" y="399146"/>
                </a:lnTo>
                <a:lnTo>
                  <a:pt x="962645" y="396751"/>
                </a:lnTo>
                <a:lnTo>
                  <a:pt x="9419969" y="396751"/>
                </a:lnTo>
                <a:lnTo>
                  <a:pt x="9475087" y="394356"/>
                </a:lnTo>
                <a:lnTo>
                  <a:pt x="9526191" y="387502"/>
                </a:lnTo>
                <a:lnTo>
                  <a:pt x="9573409" y="376684"/>
                </a:lnTo>
                <a:lnTo>
                  <a:pt x="9616868" y="362397"/>
                </a:lnTo>
                <a:lnTo>
                  <a:pt x="9656698" y="345137"/>
                </a:lnTo>
                <a:lnTo>
                  <a:pt x="9693028" y="325400"/>
                </a:lnTo>
                <a:lnTo>
                  <a:pt x="9725985" y="303681"/>
                </a:lnTo>
                <a:lnTo>
                  <a:pt x="9755698" y="280476"/>
                </a:lnTo>
                <a:lnTo>
                  <a:pt x="9782295" y="256279"/>
                </a:lnTo>
                <a:lnTo>
                  <a:pt x="9805906" y="231587"/>
                </a:lnTo>
                <a:lnTo>
                  <a:pt x="9826658" y="206895"/>
                </a:lnTo>
                <a:lnTo>
                  <a:pt x="9844680" y="182699"/>
                </a:lnTo>
                <a:lnTo>
                  <a:pt x="9860101" y="159494"/>
                </a:lnTo>
                <a:lnTo>
                  <a:pt x="9873048" y="137775"/>
                </a:lnTo>
                <a:lnTo>
                  <a:pt x="9883651" y="118038"/>
                </a:lnTo>
                <a:lnTo>
                  <a:pt x="9892039" y="100778"/>
                </a:lnTo>
                <a:lnTo>
                  <a:pt x="9898338" y="86491"/>
                </a:lnTo>
                <a:lnTo>
                  <a:pt x="9905189" y="68819"/>
                </a:lnTo>
                <a:lnTo>
                  <a:pt x="9905998" y="66424"/>
                </a:lnTo>
                <a:lnTo>
                  <a:pt x="9905998" y="0"/>
                </a:lnTo>
                <a:lnTo>
                  <a:pt x="9905189" y="1382"/>
                </a:lnTo>
                <a:lnTo>
                  <a:pt x="9902679" y="8236"/>
                </a:lnTo>
                <a:lnTo>
                  <a:pt x="9898338" y="19054"/>
                </a:lnTo>
                <a:lnTo>
                  <a:pt x="9873048" y="70338"/>
                </a:lnTo>
                <a:lnTo>
                  <a:pt x="9844680" y="115262"/>
                </a:lnTo>
                <a:lnTo>
                  <a:pt x="9805906" y="164150"/>
                </a:lnTo>
                <a:lnTo>
                  <a:pt x="9755698" y="213039"/>
                </a:lnTo>
                <a:lnTo>
                  <a:pt x="9693028" y="257963"/>
                </a:lnTo>
                <a:lnTo>
                  <a:pt x="9656698" y="277700"/>
                </a:lnTo>
                <a:lnTo>
                  <a:pt x="9616868" y="294960"/>
                </a:lnTo>
                <a:lnTo>
                  <a:pt x="9573409" y="309247"/>
                </a:lnTo>
                <a:lnTo>
                  <a:pt x="9526191" y="320065"/>
                </a:lnTo>
                <a:lnTo>
                  <a:pt x="9475087" y="326919"/>
                </a:lnTo>
                <a:lnTo>
                  <a:pt x="9419969" y="329314"/>
                </a:lnTo>
                <a:lnTo>
                  <a:pt x="962645" y="329314"/>
                </a:lnTo>
                <a:lnTo>
                  <a:pt x="907531" y="331735"/>
                </a:lnTo>
                <a:lnTo>
                  <a:pt x="856478" y="338663"/>
                </a:lnTo>
                <a:lnTo>
                  <a:pt x="809352" y="349597"/>
                </a:lnTo>
                <a:lnTo>
                  <a:pt x="766020" y="364038"/>
                </a:lnTo>
                <a:lnTo>
                  <a:pt x="726347" y="381483"/>
                </a:lnTo>
                <a:lnTo>
                  <a:pt x="690202" y="401433"/>
                </a:lnTo>
                <a:lnTo>
                  <a:pt x="657449" y="423385"/>
                </a:lnTo>
                <a:lnTo>
                  <a:pt x="627956" y="446841"/>
                </a:lnTo>
                <a:lnTo>
                  <a:pt x="601590" y="471298"/>
                </a:lnTo>
                <a:lnTo>
                  <a:pt x="578216" y="496255"/>
                </a:lnTo>
                <a:lnTo>
                  <a:pt x="557701" y="521213"/>
                </a:lnTo>
                <a:lnTo>
                  <a:pt x="539913" y="545670"/>
                </a:lnTo>
                <a:lnTo>
                  <a:pt x="524717" y="569125"/>
                </a:lnTo>
                <a:lnTo>
                  <a:pt x="511980" y="591078"/>
                </a:lnTo>
                <a:lnTo>
                  <a:pt x="501569" y="611028"/>
                </a:lnTo>
                <a:lnTo>
                  <a:pt x="493350" y="628473"/>
                </a:lnTo>
                <a:lnTo>
                  <a:pt x="487190" y="642914"/>
                </a:lnTo>
                <a:lnTo>
                  <a:pt x="480512" y="660776"/>
                </a:lnTo>
                <a:lnTo>
                  <a:pt x="478943" y="660776"/>
                </a:lnTo>
                <a:lnTo>
                  <a:pt x="476503" y="653848"/>
                </a:lnTo>
                <a:lnTo>
                  <a:pt x="472275" y="642914"/>
                </a:lnTo>
                <a:lnTo>
                  <a:pt x="466130" y="628473"/>
                </a:lnTo>
                <a:lnTo>
                  <a:pt x="457935" y="611028"/>
                </a:lnTo>
                <a:close/>
              </a:path>
            </a:pathLst>
          </a:custGeom>
          <a:solidFill>
            <a:srgbClr val="0097C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" y="6362700"/>
            <a:ext cx="9905998" cy="0"/>
          </a:xfrm>
          <a:custGeom>
            <a:avLst/>
            <a:gdLst/>
            <a:ahLst/>
            <a:cxnLst/>
            <a:rect l="l" t="t" r="r" b="b"/>
            <a:pathLst>
              <a:path w="9905998">
                <a:moveTo>
                  <a:pt x="9905998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0097C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0" y="0"/>
            <a:ext cx="9906000" cy="6362700"/>
          </a:xfrm>
          <a:custGeom>
            <a:avLst/>
            <a:gdLst/>
            <a:ahLst/>
            <a:cxnLst/>
            <a:rect l="l" t="t" r="r" b="b"/>
            <a:pathLst>
              <a:path w="9906000" h="6362700">
                <a:moveTo>
                  <a:pt x="9906000" y="0"/>
                </a:moveTo>
                <a:lnTo>
                  <a:pt x="0" y="0"/>
                </a:lnTo>
                <a:lnTo>
                  <a:pt x="0" y="6362700"/>
                </a:lnTo>
                <a:lnTo>
                  <a:pt x="9906000" y="6362700"/>
                </a:lnTo>
                <a:lnTo>
                  <a:pt x="9906000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0" y="0"/>
            <a:ext cx="9906000" cy="1128776"/>
          </a:xfrm>
          <a:custGeom>
            <a:avLst/>
            <a:gdLst/>
            <a:ahLst/>
            <a:cxnLst/>
            <a:rect l="l" t="t" r="r" b="b"/>
            <a:pathLst>
              <a:path w="9906000" h="1128776">
                <a:moveTo>
                  <a:pt x="0" y="0"/>
                </a:moveTo>
                <a:lnTo>
                  <a:pt x="0" y="801877"/>
                </a:lnTo>
                <a:lnTo>
                  <a:pt x="44018" y="809048"/>
                </a:lnTo>
                <a:lnTo>
                  <a:pt x="84978" y="817151"/>
                </a:lnTo>
                <a:lnTo>
                  <a:pt x="123033" y="826194"/>
                </a:lnTo>
                <a:lnTo>
                  <a:pt x="158341" y="836180"/>
                </a:lnTo>
                <a:lnTo>
                  <a:pt x="191055" y="847115"/>
                </a:lnTo>
                <a:lnTo>
                  <a:pt x="221332" y="859006"/>
                </a:lnTo>
                <a:lnTo>
                  <a:pt x="249326" y="871857"/>
                </a:lnTo>
                <a:lnTo>
                  <a:pt x="275193" y="885673"/>
                </a:lnTo>
                <a:lnTo>
                  <a:pt x="299089" y="900461"/>
                </a:lnTo>
                <a:lnTo>
                  <a:pt x="321168" y="916225"/>
                </a:lnTo>
                <a:lnTo>
                  <a:pt x="341587" y="932971"/>
                </a:lnTo>
                <a:lnTo>
                  <a:pt x="360500" y="950705"/>
                </a:lnTo>
                <a:lnTo>
                  <a:pt x="378063" y="969432"/>
                </a:lnTo>
                <a:lnTo>
                  <a:pt x="394431" y="989157"/>
                </a:lnTo>
                <a:lnTo>
                  <a:pt x="409760" y="1009886"/>
                </a:lnTo>
                <a:lnTo>
                  <a:pt x="424204" y="1031624"/>
                </a:lnTo>
                <a:lnTo>
                  <a:pt x="437920" y="1054376"/>
                </a:lnTo>
                <a:lnTo>
                  <a:pt x="451063" y="1078149"/>
                </a:lnTo>
                <a:lnTo>
                  <a:pt x="463787" y="1102947"/>
                </a:lnTo>
                <a:lnTo>
                  <a:pt x="476250" y="1128776"/>
                </a:lnTo>
                <a:lnTo>
                  <a:pt x="492137" y="1105914"/>
                </a:lnTo>
                <a:lnTo>
                  <a:pt x="507125" y="1083119"/>
                </a:lnTo>
                <a:lnTo>
                  <a:pt x="521491" y="1060491"/>
                </a:lnTo>
                <a:lnTo>
                  <a:pt x="535515" y="1038132"/>
                </a:lnTo>
                <a:lnTo>
                  <a:pt x="549474" y="1016144"/>
                </a:lnTo>
                <a:lnTo>
                  <a:pt x="578314" y="973690"/>
                </a:lnTo>
                <a:lnTo>
                  <a:pt x="610240" y="933941"/>
                </a:lnTo>
                <a:lnTo>
                  <a:pt x="647482" y="897713"/>
                </a:lnTo>
                <a:lnTo>
                  <a:pt x="692267" y="865821"/>
                </a:lnTo>
                <a:lnTo>
                  <a:pt x="746824" y="839079"/>
                </a:lnTo>
                <a:lnTo>
                  <a:pt x="813383" y="818301"/>
                </a:lnTo>
                <a:lnTo>
                  <a:pt x="851860" y="810403"/>
                </a:lnTo>
                <a:lnTo>
                  <a:pt x="894172" y="804302"/>
                </a:lnTo>
                <a:lnTo>
                  <a:pt x="940600" y="800100"/>
                </a:lnTo>
                <a:lnTo>
                  <a:pt x="9467850" y="800100"/>
                </a:lnTo>
                <a:lnTo>
                  <a:pt x="9502265" y="799084"/>
                </a:lnTo>
                <a:lnTo>
                  <a:pt x="9535266" y="795633"/>
                </a:lnTo>
                <a:lnTo>
                  <a:pt x="9566869" y="789889"/>
                </a:lnTo>
                <a:lnTo>
                  <a:pt x="9597091" y="781988"/>
                </a:lnTo>
                <a:lnTo>
                  <a:pt x="9625947" y="772072"/>
                </a:lnTo>
                <a:lnTo>
                  <a:pt x="9653453" y="760280"/>
                </a:lnTo>
                <a:lnTo>
                  <a:pt x="9679627" y="746750"/>
                </a:lnTo>
                <a:lnTo>
                  <a:pt x="9704484" y="731623"/>
                </a:lnTo>
                <a:lnTo>
                  <a:pt x="9728041" y="715038"/>
                </a:lnTo>
                <a:lnTo>
                  <a:pt x="9750313" y="697134"/>
                </a:lnTo>
                <a:lnTo>
                  <a:pt x="9771318" y="678051"/>
                </a:lnTo>
                <a:lnTo>
                  <a:pt x="9791072" y="657929"/>
                </a:lnTo>
                <a:lnTo>
                  <a:pt x="9809590" y="636906"/>
                </a:lnTo>
                <a:lnTo>
                  <a:pt x="9826889" y="615122"/>
                </a:lnTo>
                <a:lnTo>
                  <a:pt x="9842986" y="592716"/>
                </a:lnTo>
                <a:lnTo>
                  <a:pt x="9857896" y="569829"/>
                </a:lnTo>
                <a:lnTo>
                  <a:pt x="9871636" y="546599"/>
                </a:lnTo>
                <a:lnTo>
                  <a:pt x="9895672" y="499670"/>
                </a:lnTo>
                <a:lnTo>
                  <a:pt x="9906000" y="476250"/>
                </a:lnTo>
                <a:lnTo>
                  <a:pt x="9906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" y="438908"/>
            <a:ext cx="9905998" cy="724683"/>
          </a:xfrm>
          <a:custGeom>
            <a:avLst/>
            <a:gdLst/>
            <a:ahLst/>
            <a:cxnLst/>
            <a:rect l="l" t="t" r="r" b="b"/>
            <a:pathLst>
              <a:path w="9905998" h="724683">
                <a:moveTo>
                  <a:pt x="457935" y="611028"/>
                </a:moveTo>
                <a:lnTo>
                  <a:pt x="447560" y="591078"/>
                </a:lnTo>
                <a:lnTo>
                  <a:pt x="434874" y="569125"/>
                </a:lnTo>
                <a:lnTo>
                  <a:pt x="419746" y="545670"/>
                </a:lnTo>
                <a:lnTo>
                  <a:pt x="402044" y="521213"/>
                </a:lnTo>
                <a:lnTo>
                  <a:pt x="381638" y="496255"/>
                </a:lnTo>
                <a:lnTo>
                  <a:pt x="358396" y="471298"/>
                </a:lnTo>
                <a:lnTo>
                  <a:pt x="332187" y="446841"/>
                </a:lnTo>
                <a:lnTo>
                  <a:pt x="302882" y="423385"/>
                </a:lnTo>
                <a:lnTo>
                  <a:pt x="270347" y="401433"/>
                </a:lnTo>
                <a:lnTo>
                  <a:pt x="234453" y="381483"/>
                </a:lnTo>
                <a:lnTo>
                  <a:pt x="195068" y="364038"/>
                </a:lnTo>
                <a:lnTo>
                  <a:pt x="152061" y="349597"/>
                </a:lnTo>
                <a:lnTo>
                  <a:pt x="105302" y="338663"/>
                </a:lnTo>
                <a:lnTo>
                  <a:pt x="54658" y="331735"/>
                </a:lnTo>
                <a:lnTo>
                  <a:pt x="0" y="329314"/>
                </a:lnTo>
                <a:lnTo>
                  <a:pt x="0" y="396751"/>
                </a:lnTo>
                <a:lnTo>
                  <a:pt x="54658" y="399146"/>
                </a:lnTo>
                <a:lnTo>
                  <a:pt x="105302" y="406000"/>
                </a:lnTo>
                <a:lnTo>
                  <a:pt x="152061" y="416818"/>
                </a:lnTo>
                <a:lnTo>
                  <a:pt x="195068" y="431105"/>
                </a:lnTo>
                <a:lnTo>
                  <a:pt x="234453" y="448365"/>
                </a:lnTo>
                <a:lnTo>
                  <a:pt x="270347" y="468102"/>
                </a:lnTo>
                <a:lnTo>
                  <a:pt x="302882" y="489821"/>
                </a:lnTo>
                <a:lnTo>
                  <a:pt x="332187" y="513026"/>
                </a:lnTo>
                <a:lnTo>
                  <a:pt x="358396" y="537222"/>
                </a:lnTo>
                <a:lnTo>
                  <a:pt x="381638" y="561914"/>
                </a:lnTo>
                <a:lnTo>
                  <a:pt x="402044" y="586606"/>
                </a:lnTo>
                <a:lnTo>
                  <a:pt x="419746" y="610803"/>
                </a:lnTo>
                <a:lnTo>
                  <a:pt x="434874" y="634008"/>
                </a:lnTo>
                <a:lnTo>
                  <a:pt x="447560" y="655727"/>
                </a:lnTo>
                <a:lnTo>
                  <a:pt x="457935" y="675464"/>
                </a:lnTo>
                <a:lnTo>
                  <a:pt x="466130" y="692724"/>
                </a:lnTo>
                <a:lnTo>
                  <a:pt x="472275" y="707011"/>
                </a:lnTo>
                <a:lnTo>
                  <a:pt x="478943" y="724683"/>
                </a:lnTo>
                <a:lnTo>
                  <a:pt x="480512" y="724683"/>
                </a:lnTo>
                <a:lnTo>
                  <a:pt x="501569" y="675464"/>
                </a:lnTo>
                <a:lnTo>
                  <a:pt x="524717" y="634008"/>
                </a:lnTo>
                <a:lnTo>
                  <a:pt x="557701" y="586606"/>
                </a:lnTo>
                <a:lnTo>
                  <a:pt x="601590" y="537222"/>
                </a:lnTo>
                <a:lnTo>
                  <a:pt x="657449" y="489821"/>
                </a:lnTo>
                <a:lnTo>
                  <a:pt x="690202" y="468102"/>
                </a:lnTo>
                <a:lnTo>
                  <a:pt x="726347" y="448365"/>
                </a:lnTo>
                <a:lnTo>
                  <a:pt x="766020" y="431105"/>
                </a:lnTo>
                <a:lnTo>
                  <a:pt x="809352" y="416818"/>
                </a:lnTo>
                <a:lnTo>
                  <a:pt x="856478" y="406000"/>
                </a:lnTo>
                <a:lnTo>
                  <a:pt x="907531" y="399146"/>
                </a:lnTo>
                <a:lnTo>
                  <a:pt x="962645" y="396751"/>
                </a:lnTo>
                <a:lnTo>
                  <a:pt x="9419969" y="396751"/>
                </a:lnTo>
                <a:lnTo>
                  <a:pt x="9475087" y="394356"/>
                </a:lnTo>
                <a:lnTo>
                  <a:pt x="9526191" y="387502"/>
                </a:lnTo>
                <a:lnTo>
                  <a:pt x="9573409" y="376684"/>
                </a:lnTo>
                <a:lnTo>
                  <a:pt x="9616868" y="362397"/>
                </a:lnTo>
                <a:lnTo>
                  <a:pt x="9656698" y="345137"/>
                </a:lnTo>
                <a:lnTo>
                  <a:pt x="9693028" y="325400"/>
                </a:lnTo>
                <a:lnTo>
                  <a:pt x="9725985" y="303681"/>
                </a:lnTo>
                <a:lnTo>
                  <a:pt x="9755698" y="280476"/>
                </a:lnTo>
                <a:lnTo>
                  <a:pt x="9782295" y="256279"/>
                </a:lnTo>
                <a:lnTo>
                  <a:pt x="9805906" y="231587"/>
                </a:lnTo>
                <a:lnTo>
                  <a:pt x="9826658" y="206895"/>
                </a:lnTo>
                <a:lnTo>
                  <a:pt x="9844680" y="182699"/>
                </a:lnTo>
                <a:lnTo>
                  <a:pt x="9860101" y="159494"/>
                </a:lnTo>
                <a:lnTo>
                  <a:pt x="9873048" y="137775"/>
                </a:lnTo>
                <a:lnTo>
                  <a:pt x="9883651" y="118038"/>
                </a:lnTo>
                <a:lnTo>
                  <a:pt x="9892039" y="100778"/>
                </a:lnTo>
                <a:lnTo>
                  <a:pt x="9898338" y="86491"/>
                </a:lnTo>
                <a:lnTo>
                  <a:pt x="9905189" y="68819"/>
                </a:lnTo>
                <a:lnTo>
                  <a:pt x="9905998" y="66424"/>
                </a:lnTo>
                <a:lnTo>
                  <a:pt x="9905998" y="0"/>
                </a:lnTo>
                <a:lnTo>
                  <a:pt x="9905189" y="1382"/>
                </a:lnTo>
                <a:lnTo>
                  <a:pt x="9902679" y="8236"/>
                </a:lnTo>
                <a:lnTo>
                  <a:pt x="9898338" y="19054"/>
                </a:lnTo>
                <a:lnTo>
                  <a:pt x="9873048" y="70338"/>
                </a:lnTo>
                <a:lnTo>
                  <a:pt x="9844680" y="115262"/>
                </a:lnTo>
                <a:lnTo>
                  <a:pt x="9805906" y="164150"/>
                </a:lnTo>
                <a:lnTo>
                  <a:pt x="9755698" y="213039"/>
                </a:lnTo>
                <a:lnTo>
                  <a:pt x="9693028" y="257963"/>
                </a:lnTo>
                <a:lnTo>
                  <a:pt x="9656698" y="277700"/>
                </a:lnTo>
                <a:lnTo>
                  <a:pt x="9616868" y="294960"/>
                </a:lnTo>
                <a:lnTo>
                  <a:pt x="9573409" y="309247"/>
                </a:lnTo>
                <a:lnTo>
                  <a:pt x="9526191" y="320065"/>
                </a:lnTo>
                <a:lnTo>
                  <a:pt x="9475087" y="326919"/>
                </a:lnTo>
                <a:lnTo>
                  <a:pt x="9419969" y="329314"/>
                </a:lnTo>
                <a:lnTo>
                  <a:pt x="962645" y="329314"/>
                </a:lnTo>
                <a:lnTo>
                  <a:pt x="907531" y="331735"/>
                </a:lnTo>
                <a:lnTo>
                  <a:pt x="856478" y="338663"/>
                </a:lnTo>
                <a:lnTo>
                  <a:pt x="809352" y="349597"/>
                </a:lnTo>
                <a:lnTo>
                  <a:pt x="766020" y="364038"/>
                </a:lnTo>
                <a:lnTo>
                  <a:pt x="726347" y="381483"/>
                </a:lnTo>
                <a:lnTo>
                  <a:pt x="690202" y="401433"/>
                </a:lnTo>
                <a:lnTo>
                  <a:pt x="657449" y="423385"/>
                </a:lnTo>
                <a:lnTo>
                  <a:pt x="627956" y="446841"/>
                </a:lnTo>
                <a:lnTo>
                  <a:pt x="601590" y="471298"/>
                </a:lnTo>
                <a:lnTo>
                  <a:pt x="578216" y="496255"/>
                </a:lnTo>
                <a:lnTo>
                  <a:pt x="557701" y="521213"/>
                </a:lnTo>
                <a:lnTo>
                  <a:pt x="539913" y="545670"/>
                </a:lnTo>
                <a:lnTo>
                  <a:pt x="524717" y="569125"/>
                </a:lnTo>
                <a:lnTo>
                  <a:pt x="511980" y="591078"/>
                </a:lnTo>
                <a:lnTo>
                  <a:pt x="501569" y="611028"/>
                </a:lnTo>
                <a:lnTo>
                  <a:pt x="493350" y="628473"/>
                </a:lnTo>
                <a:lnTo>
                  <a:pt x="487190" y="642914"/>
                </a:lnTo>
                <a:lnTo>
                  <a:pt x="480512" y="660776"/>
                </a:lnTo>
                <a:lnTo>
                  <a:pt x="478943" y="660776"/>
                </a:lnTo>
                <a:lnTo>
                  <a:pt x="476503" y="653848"/>
                </a:lnTo>
                <a:lnTo>
                  <a:pt x="472275" y="642914"/>
                </a:lnTo>
                <a:lnTo>
                  <a:pt x="466130" y="628473"/>
                </a:lnTo>
                <a:lnTo>
                  <a:pt x="457935" y="61102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" y="6362700"/>
            <a:ext cx="9905998" cy="0"/>
          </a:xfrm>
          <a:custGeom>
            <a:avLst/>
            <a:gdLst/>
            <a:ahLst/>
            <a:cxnLst/>
            <a:rect l="l" t="t" r="r" b="b"/>
            <a:pathLst>
              <a:path w="9905998">
                <a:moveTo>
                  <a:pt x="9905998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0097C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0" y="409956"/>
            <a:ext cx="9906000" cy="8351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5720" y="605028"/>
            <a:ext cx="106680" cy="1066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" y="438908"/>
            <a:ext cx="9905998" cy="724683"/>
          </a:xfrm>
          <a:custGeom>
            <a:avLst/>
            <a:gdLst/>
            <a:ahLst/>
            <a:cxnLst/>
            <a:rect l="l" t="t" r="r" b="b"/>
            <a:pathLst>
              <a:path w="9905998" h="724683">
                <a:moveTo>
                  <a:pt x="457935" y="611028"/>
                </a:moveTo>
                <a:lnTo>
                  <a:pt x="447560" y="591078"/>
                </a:lnTo>
                <a:lnTo>
                  <a:pt x="434874" y="569125"/>
                </a:lnTo>
                <a:lnTo>
                  <a:pt x="419746" y="545670"/>
                </a:lnTo>
                <a:lnTo>
                  <a:pt x="402044" y="521213"/>
                </a:lnTo>
                <a:lnTo>
                  <a:pt x="381638" y="496255"/>
                </a:lnTo>
                <a:lnTo>
                  <a:pt x="358396" y="471298"/>
                </a:lnTo>
                <a:lnTo>
                  <a:pt x="332187" y="446841"/>
                </a:lnTo>
                <a:lnTo>
                  <a:pt x="302882" y="423385"/>
                </a:lnTo>
                <a:lnTo>
                  <a:pt x="270347" y="401433"/>
                </a:lnTo>
                <a:lnTo>
                  <a:pt x="234453" y="381483"/>
                </a:lnTo>
                <a:lnTo>
                  <a:pt x="195068" y="364038"/>
                </a:lnTo>
                <a:lnTo>
                  <a:pt x="152061" y="349597"/>
                </a:lnTo>
                <a:lnTo>
                  <a:pt x="105302" y="338663"/>
                </a:lnTo>
                <a:lnTo>
                  <a:pt x="54658" y="331735"/>
                </a:lnTo>
                <a:lnTo>
                  <a:pt x="0" y="329314"/>
                </a:lnTo>
                <a:lnTo>
                  <a:pt x="0" y="396751"/>
                </a:lnTo>
                <a:lnTo>
                  <a:pt x="54658" y="399146"/>
                </a:lnTo>
                <a:lnTo>
                  <a:pt x="105302" y="406000"/>
                </a:lnTo>
                <a:lnTo>
                  <a:pt x="152061" y="416818"/>
                </a:lnTo>
                <a:lnTo>
                  <a:pt x="195068" y="431105"/>
                </a:lnTo>
                <a:lnTo>
                  <a:pt x="234453" y="448365"/>
                </a:lnTo>
                <a:lnTo>
                  <a:pt x="270347" y="468102"/>
                </a:lnTo>
                <a:lnTo>
                  <a:pt x="302882" y="489821"/>
                </a:lnTo>
                <a:lnTo>
                  <a:pt x="332187" y="513026"/>
                </a:lnTo>
                <a:lnTo>
                  <a:pt x="358396" y="537222"/>
                </a:lnTo>
                <a:lnTo>
                  <a:pt x="381638" y="561914"/>
                </a:lnTo>
                <a:lnTo>
                  <a:pt x="402044" y="586606"/>
                </a:lnTo>
                <a:lnTo>
                  <a:pt x="419746" y="610803"/>
                </a:lnTo>
                <a:lnTo>
                  <a:pt x="434874" y="634008"/>
                </a:lnTo>
                <a:lnTo>
                  <a:pt x="447560" y="655727"/>
                </a:lnTo>
                <a:lnTo>
                  <a:pt x="457935" y="675464"/>
                </a:lnTo>
                <a:lnTo>
                  <a:pt x="466130" y="692724"/>
                </a:lnTo>
                <a:lnTo>
                  <a:pt x="472275" y="707011"/>
                </a:lnTo>
                <a:lnTo>
                  <a:pt x="478943" y="724683"/>
                </a:lnTo>
                <a:lnTo>
                  <a:pt x="480512" y="724683"/>
                </a:lnTo>
                <a:lnTo>
                  <a:pt x="501569" y="675464"/>
                </a:lnTo>
                <a:lnTo>
                  <a:pt x="524717" y="634008"/>
                </a:lnTo>
                <a:lnTo>
                  <a:pt x="557701" y="586606"/>
                </a:lnTo>
                <a:lnTo>
                  <a:pt x="601590" y="537222"/>
                </a:lnTo>
                <a:lnTo>
                  <a:pt x="657449" y="489821"/>
                </a:lnTo>
                <a:lnTo>
                  <a:pt x="690202" y="468102"/>
                </a:lnTo>
                <a:lnTo>
                  <a:pt x="726347" y="448365"/>
                </a:lnTo>
                <a:lnTo>
                  <a:pt x="766020" y="431105"/>
                </a:lnTo>
                <a:lnTo>
                  <a:pt x="809352" y="416818"/>
                </a:lnTo>
                <a:lnTo>
                  <a:pt x="856478" y="406000"/>
                </a:lnTo>
                <a:lnTo>
                  <a:pt x="907531" y="399146"/>
                </a:lnTo>
                <a:lnTo>
                  <a:pt x="962645" y="396751"/>
                </a:lnTo>
                <a:lnTo>
                  <a:pt x="9419969" y="396751"/>
                </a:lnTo>
                <a:lnTo>
                  <a:pt x="9475087" y="394356"/>
                </a:lnTo>
                <a:lnTo>
                  <a:pt x="9526191" y="387502"/>
                </a:lnTo>
                <a:lnTo>
                  <a:pt x="9573409" y="376684"/>
                </a:lnTo>
                <a:lnTo>
                  <a:pt x="9616868" y="362397"/>
                </a:lnTo>
                <a:lnTo>
                  <a:pt x="9656698" y="345137"/>
                </a:lnTo>
                <a:lnTo>
                  <a:pt x="9693028" y="325400"/>
                </a:lnTo>
                <a:lnTo>
                  <a:pt x="9725985" y="303681"/>
                </a:lnTo>
                <a:lnTo>
                  <a:pt x="9755698" y="280476"/>
                </a:lnTo>
                <a:lnTo>
                  <a:pt x="9782295" y="256279"/>
                </a:lnTo>
                <a:lnTo>
                  <a:pt x="9805906" y="231587"/>
                </a:lnTo>
                <a:lnTo>
                  <a:pt x="9826658" y="206895"/>
                </a:lnTo>
                <a:lnTo>
                  <a:pt x="9844680" y="182699"/>
                </a:lnTo>
                <a:lnTo>
                  <a:pt x="9860101" y="159494"/>
                </a:lnTo>
                <a:lnTo>
                  <a:pt x="9873048" y="137775"/>
                </a:lnTo>
                <a:lnTo>
                  <a:pt x="9883651" y="118038"/>
                </a:lnTo>
                <a:lnTo>
                  <a:pt x="9892039" y="100778"/>
                </a:lnTo>
                <a:lnTo>
                  <a:pt x="9898338" y="86491"/>
                </a:lnTo>
                <a:lnTo>
                  <a:pt x="9905189" y="68819"/>
                </a:lnTo>
                <a:lnTo>
                  <a:pt x="9905998" y="66424"/>
                </a:lnTo>
                <a:lnTo>
                  <a:pt x="9905998" y="0"/>
                </a:lnTo>
                <a:lnTo>
                  <a:pt x="9905189" y="1382"/>
                </a:lnTo>
                <a:lnTo>
                  <a:pt x="9902679" y="8236"/>
                </a:lnTo>
                <a:lnTo>
                  <a:pt x="9898338" y="19054"/>
                </a:lnTo>
                <a:lnTo>
                  <a:pt x="9873048" y="70338"/>
                </a:lnTo>
                <a:lnTo>
                  <a:pt x="9844680" y="115262"/>
                </a:lnTo>
                <a:lnTo>
                  <a:pt x="9805906" y="164150"/>
                </a:lnTo>
                <a:lnTo>
                  <a:pt x="9755698" y="213039"/>
                </a:lnTo>
                <a:lnTo>
                  <a:pt x="9693028" y="257963"/>
                </a:lnTo>
                <a:lnTo>
                  <a:pt x="9656698" y="277700"/>
                </a:lnTo>
                <a:lnTo>
                  <a:pt x="9616868" y="294960"/>
                </a:lnTo>
                <a:lnTo>
                  <a:pt x="9573409" y="309247"/>
                </a:lnTo>
                <a:lnTo>
                  <a:pt x="9526191" y="320065"/>
                </a:lnTo>
                <a:lnTo>
                  <a:pt x="9475087" y="326919"/>
                </a:lnTo>
                <a:lnTo>
                  <a:pt x="9419969" y="329314"/>
                </a:lnTo>
                <a:lnTo>
                  <a:pt x="962645" y="329314"/>
                </a:lnTo>
                <a:lnTo>
                  <a:pt x="907531" y="331735"/>
                </a:lnTo>
                <a:lnTo>
                  <a:pt x="856478" y="338663"/>
                </a:lnTo>
                <a:lnTo>
                  <a:pt x="809352" y="349597"/>
                </a:lnTo>
                <a:lnTo>
                  <a:pt x="766020" y="364038"/>
                </a:lnTo>
                <a:lnTo>
                  <a:pt x="726347" y="381483"/>
                </a:lnTo>
                <a:lnTo>
                  <a:pt x="690202" y="401433"/>
                </a:lnTo>
                <a:lnTo>
                  <a:pt x="657449" y="423385"/>
                </a:lnTo>
                <a:lnTo>
                  <a:pt x="627956" y="446841"/>
                </a:lnTo>
                <a:lnTo>
                  <a:pt x="601590" y="471298"/>
                </a:lnTo>
                <a:lnTo>
                  <a:pt x="578216" y="496255"/>
                </a:lnTo>
                <a:lnTo>
                  <a:pt x="557701" y="521213"/>
                </a:lnTo>
                <a:lnTo>
                  <a:pt x="539913" y="545670"/>
                </a:lnTo>
                <a:lnTo>
                  <a:pt x="524717" y="569125"/>
                </a:lnTo>
                <a:lnTo>
                  <a:pt x="511980" y="591078"/>
                </a:lnTo>
                <a:lnTo>
                  <a:pt x="501569" y="611028"/>
                </a:lnTo>
                <a:lnTo>
                  <a:pt x="493350" y="628473"/>
                </a:lnTo>
                <a:lnTo>
                  <a:pt x="487190" y="642914"/>
                </a:lnTo>
                <a:lnTo>
                  <a:pt x="480512" y="660776"/>
                </a:lnTo>
                <a:lnTo>
                  <a:pt x="478943" y="660776"/>
                </a:lnTo>
                <a:lnTo>
                  <a:pt x="476503" y="653848"/>
                </a:lnTo>
                <a:lnTo>
                  <a:pt x="472275" y="642914"/>
                </a:lnTo>
                <a:lnTo>
                  <a:pt x="466130" y="628473"/>
                </a:lnTo>
                <a:lnTo>
                  <a:pt x="457935" y="611028"/>
                </a:lnTo>
                <a:close/>
              </a:path>
            </a:pathLst>
          </a:custGeom>
          <a:solidFill>
            <a:srgbClr val="0097C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49250" y="6456446"/>
            <a:ext cx="1362456" cy="3157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3358134" y="409604"/>
            <a:ext cx="2934356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60"/>
              </a:lnSpc>
              <a:spcBef>
                <a:spcPts val="128"/>
              </a:spcBef>
            </a:pPr>
            <a:r>
              <a:rPr sz="2400" b="1" spc="0" dirty="0" smtClean="0">
                <a:solidFill>
                  <a:srgbClr val="0097C6"/>
                </a:solidFill>
                <a:latin typeface="Arial Narrow"/>
                <a:cs typeface="Arial Narrow"/>
              </a:rPr>
              <a:t>Lab</a:t>
            </a:r>
            <a:r>
              <a:rPr sz="2400" b="1" spc="-4" dirty="0" smtClean="0">
                <a:solidFill>
                  <a:srgbClr val="0097C6"/>
                </a:solidFill>
                <a:latin typeface="Arial Narrow"/>
                <a:cs typeface="Arial Narrow"/>
              </a:rPr>
              <a:t> </a:t>
            </a:r>
            <a:r>
              <a:rPr sz="2400" b="1" spc="-9" dirty="0" smtClean="0">
                <a:solidFill>
                  <a:srgbClr val="0097C6"/>
                </a:solidFill>
                <a:latin typeface="Arial Narrow"/>
                <a:cs typeface="Arial Narrow"/>
              </a:rPr>
              <a:t>E</a:t>
            </a:r>
            <a:r>
              <a:rPr sz="2400" b="1" spc="0" dirty="0" smtClean="0">
                <a:solidFill>
                  <a:srgbClr val="0097C6"/>
                </a:solidFill>
                <a:latin typeface="Arial Narrow"/>
                <a:cs typeface="Arial Narrow"/>
              </a:rPr>
              <a:t>xercise</a:t>
            </a:r>
            <a:r>
              <a:rPr sz="2400" b="1" spc="39" dirty="0" smtClean="0">
                <a:solidFill>
                  <a:srgbClr val="0097C6"/>
                </a:solidFill>
                <a:latin typeface="Arial Narrow"/>
                <a:cs typeface="Arial Narrow"/>
              </a:rPr>
              <a:t> </a:t>
            </a:r>
            <a:r>
              <a:rPr sz="2400" b="1" spc="0" dirty="0" smtClean="0">
                <a:solidFill>
                  <a:srgbClr val="0097C6"/>
                </a:solidFill>
                <a:latin typeface="Arial Narrow"/>
                <a:cs typeface="Arial Narrow"/>
              </a:rPr>
              <a:t>Fa</a:t>
            </a:r>
            <a:r>
              <a:rPr sz="2400" b="1" spc="-4" dirty="0" smtClean="0">
                <a:solidFill>
                  <a:srgbClr val="0097C6"/>
                </a:solidFill>
                <a:latin typeface="Arial Narrow"/>
                <a:cs typeface="Arial Narrow"/>
              </a:rPr>
              <a:t>s</a:t>
            </a:r>
            <a:r>
              <a:rPr sz="2400" b="1" spc="0" dirty="0" smtClean="0">
                <a:solidFill>
                  <a:srgbClr val="0097C6"/>
                </a:solidFill>
                <a:latin typeface="Arial Narrow"/>
                <a:cs typeface="Arial Narrow"/>
              </a:rPr>
              <a:t>t_Load</a:t>
            </a:r>
            <a:endParaRPr sz="2400">
              <a:latin typeface="Arial Narrow"/>
              <a:cs typeface="Arial Narrow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293866" y="409604"/>
            <a:ext cx="432629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60"/>
              </a:lnSpc>
              <a:spcBef>
                <a:spcPts val="128"/>
              </a:spcBef>
            </a:pPr>
            <a:r>
              <a:rPr sz="2400" b="1" spc="-4" dirty="0" smtClean="0">
                <a:solidFill>
                  <a:srgbClr val="0097C6"/>
                </a:solidFill>
                <a:latin typeface="Arial Narrow"/>
                <a:cs typeface="Arial Narrow"/>
              </a:rPr>
              <a:t>3</a:t>
            </a:r>
            <a:r>
              <a:rPr sz="2400" b="1" spc="4" dirty="0" smtClean="0">
                <a:solidFill>
                  <a:srgbClr val="0097C6"/>
                </a:solidFill>
                <a:latin typeface="Arial Narrow"/>
                <a:cs typeface="Arial Narrow"/>
              </a:rPr>
              <a:t>-</a:t>
            </a:r>
            <a:r>
              <a:rPr sz="2400" b="1" spc="0" dirty="0" smtClean="0">
                <a:solidFill>
                  <a:srgbClr val="0097C6"/>
                </a:solidFill>
                <a:latin typeface="Arial Narrow"/>
                <a:cs typeface="Arial Narrow"/>
              </a:rPr>
              <a:t>1</a:t>
            </a:r>
            <a:endParaRPr sz="2400">
              <a:latin typeface="Arial Narrow"/>
              <a:cs typeface="Arial Narro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93444" y="2033490"/>
            <a:ext cx="4780510" cy="44139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26746">
              <a:lnSpc>
                <a:spcPts val="1730"/>
              </a:lnSpc>
              <a:spcBef>
                <a:spcPts val="86"/>
              </a:spcBef>
            </a:pPr>
            <a:r>
              <a:rPr sz="1600" b="1" u="heavy" spc="0" dirty="0" smtClean="0">
                <a:solidFill>
                  <a:srgbClr val="253046"/>
                </a:solidFill>
                <a:latin typeface="Arial"/>
                <a:cs typeface="Arial"/>
              </a:rPr>
              <a:t>Purpose</a:t>
            </a:r>
            <a:endParaRPr sz="1600">
              <a:latin typeface="Arial"/>
              <a:cs typeface="Arial"/>
            </a:endParaRPr>
          </a:p>
          <a:p>
            <a:pPr marL="59943">
              <a:lnSpc>
                <a:spcPct val="95825"/>
              </a:lnSpc>
            </a:pPr>
            <a:r>
              <a:rPr sz="1400" spc="4" dirty="0" smtClean="0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n</a:t>
            </a:r>
            <a:r>
              <a:rPr sz="1400" spc="-1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400" spc="4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his</a:t>
            </a:r>
            <a:r>
              <a:rPr sz="1400" spc="-9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lab,</a:t>
            </a:r>
            <a:r>
              <a:rPr sz="1400" spc="-1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400" spc="-19" dirty="0" smtClean="0">
                <a:solidFill>
                  <a:srgbClr val="253046"/>
                </a:solidFill>
                <a:latin typeface="Arial"/>
                <a:cs typeface="Arial"/>
              </a:rPr>
              <a:t>y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ou</a:t>
            </a:r>
            <a:r>
              <a:rPr sz="1400" spc="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400" spc="-19" dirty="0" smtClean="0">
                <a:solidFill>
                  <a:srgbClr val="253046"/>
                </a:solidFill>
                <a:latin typeface="Arial"/>
                <a:cs typeface="Arial"/>
              </a:rPr>
              <a:t>w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ill</a:t>
            </a:r>
            <a:r>
              <a:rPr sz="1400" spc="9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400" spc="4" dirty="0" smtClean="0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et</a:t>
            </a:r>
            <a:r>
              <a:rPr sz="1400" spc="-9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up</a:t>
            </a:r>
            <a:r>
              <a:rPr sz="1400" spc="-1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sz="1400" spc="-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re</a:t>
            </a:r>
            <a:r>
              <a:rPr sz="1400" spc="4" dirty="0" smtClean="0">
                <a:solidFill>
                  <a:srgbClr val="253046"/>
                </a:solidFill>
                <a:latin typeface="Arial"/>
                <a:cs typeface="Arial"/>
              </a:rPr>
              <a:t>st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ar</a:t>
            </a:r>
            <a:r>
              <a:rPr sz="1400" spc="4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able</a:t>
            </a:r>
            <a:r>
              <a:rPr sz="1400" spc="327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400" spc="-4" dirty="0" smtClean="0">
                <a:solidFill>
                  <a:srgbClr val="253046"/>
                </a:solidFill>
                <a:latin typeface="Arial"/>
                <a:cs typeface="Arial"/>
              </a:rPr>
              <a:t>F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sz="1400" spc="4" dirty="0" smtClean="0">
                <a:solidFill>
                  <a:srgbClr val="253046"/>
                </a:solidFill>
                <a:latin typeface="Arial"/>
                <a:cs typeface="Arial"/>
              </a:rPr>
              <a:t>st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Load</a:t>
            </a:r>
            <a:r>
              <a:rPr sz="1400" spc="-5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operation.</a:t>
            </a:r>
            <a:endParaRPr sz="14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93444" y="2658330"/>
            <a:ext cx="1497551" cy="2280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30"/>
              </a:lnSpc>
              <a:spcBef>
                <a:spcPts val="86"/>
              </a:spcBef>
            </a:pPr>
            <a:r>
              <a:rPr sz="1600" b="1" u="heavy" spc="4" dirty="0" smtClean="0">
                <a:solidFill>
                  <a:srgbClr val="253046"/>
                </a:solidFill>
                <a:latin typeface="Arial"/>
                <a:cs typeface="Arial"/>
              </a:rPr>
              <a:t>W</a:t>
            </a:r>
            <a:r>
              <a:rPr sz="1600" b="1" u="heavy" spc="0" dirty="0" smtClean="0">
                <a:solidFill>
                  <a:srgbClr val="253046"/>
                </a:solidFill>
                <a:latin typeface="Arial"/>
                <a:cs typeface="Arial"/>
              </a:rPr>
              <a:t>hat</a:t>
            </a:r>
            <a:r>
              <a:rPr sz="1600" b="1" u="heavy" spc="-34" dirty="0" smtClean="0">
                <a:solidFill>
                  <a:srgbClr val="253046"/>
                </a:solidFill>
                <a:latin typeface="Arial"/>
                <a:cs typeface="Arial"/>
              </a:rPr>
              <a:t> y</a:t>
            </a:r>
            <a:r>
              <a:rPr sz="1600" b="1" u="heavy" spc="0" dirty="0" smtClean="0">
                <a:solidFill>
                  <a:srgbClr val="253046"/>
                </a:solidFill>
                <a:latin typeface="Arial"/>
                <a:cs typeface="Arial"/>
              </a:rPr>
              <a:t>ou</a:t>
            </a:r>
            <a:r>
              <a:rPr sz="1600" b="1" u="heavy" spc="1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b="1" u="heavy" spc="0" dirty="0" smtClean="0">
                <a:solidFill>
                  <a:srgbClr val="253046"/>
                </a:solidFill>
                <a:latin typeface="Arial"/>
                <a:cs typeface="Arial"/>
              </a:rPr>
              <a:t>need</a:t>
            </a:r>
            <a:endParaRPr sz="16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93444" y="2896021"/>
            <a:ext cx="8184952" cy="41732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sz="1400" spc="-4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here</a:t>
            </a:r>
            <a:r>
              <a:rPr sz="1400" spc="-39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are</a:t>
            </a:r>
            <a:r>
              <a:rPr sz="1400" spc="-1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400" spc="4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1400" spc="-19" dirty="0" smtClean="0">
                <a:solidFill>
                  <a:srgbClr val="253046"/>
                </a:solidFill>
                <a:latin typeface="Arial"/>
                <a:cs typeface="Arial"/>
              </a:rPr>
              <a:t>w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sz="1400" spc="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da</a:t>
            </a:r>
            <a:r>
              <a:rPr sz="1400" spc="4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sz="1400" spc="-29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400" spc="4" dirty="0" smtClean="0">
                <a:solidFill>
                  <a:srgbClr val="253046"/>
                </a:solidFill>
                <a:latin typeface="Arial"/>
                <a:cs typeface="Arial"/>
              </a:rPr>
              <a:t>f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ile </a:t>
            </a:r>
            <a:r>
              <a:rPr sz="1400" spc="4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hat</a:t>
            </a:r>
            <a:r>
              <a:rPr sz="1400" spc="-25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400" spc="4" dirty="0" smtClean="0">
                <a:solidFill>
                  <a:srgbClr val="253046"/>
                </a:solidFill>
                <a:latin typeface="Arial"/>
                <a:cs typeface="Arial"/>
              </a:rPr>
              <a:t>c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on</a:t>
            </a:r>
            <a:r>
              <a:rPr sz="1400" spc="4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ains</a:t>
            </a:r>
            <a:r>
              <a:rPr sz="1400" spc="-50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400" spc="4" dirty="0" smtClean="0">
                <a:solidFill>
                  <a:srgbClr val="253046"/>
                </a:solidFill>
                <a:latin typeface="Arial"/>
                <a:cs typeface="Arial"/>
              </a:rPr>
              <a:t>c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u</a:t>
            </a:r>
            <a:r>
              <a:rPr sz="1400" spc="4" dirty="0" smtClean="0">
                <a:solidFill>
                  <a:srgbClr val="253046"/>
                </a:solidFill>
                <a:latin typeface="Arial"/>
                <a:cs typeface="Arial"/>
              </a:rPr>
              <a:t>st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sz="1400" spc="-4" dirty="0" smtClean="0">
                <a:solidFill>
                  <a:srgbClr val="253046"/>
                </a:solidFill>
                <a:latin typeface="Arial"/>
                <a:cs typeface="Arial"/>
              </a:rPr>
              <a:t>m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er</a:t>
            </a:r>
            <a:r>
              <a:rPr sz="1400" spc="-39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da</a:t>
            </a:r>
            <a:r>
              <a:rPr sz="1400" spc="4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a.</a:t>
            </a:r>
            <a:r>
              <a:rPr sz="1400" spc="-59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400" spc="-144" dirty="0" smtClean="0">
                <a:solidFill>
                  <a:srgbClr val="253046"/>
                </a:solidFill>
                <a:latin typeface="Arial"/>
                <a:cs typeface="Arial"/>
              </a:rPr>
              <a:t>Y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ou</a:t>
            </a:r>
            <a:r>
              <a:rPr sz="1400" spc="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ha</a:t>
            </a:r>
            <a:r>
              <a:rPr sz="1400" spc="-19" dirty="0" smtClean="0">
                <a:solidFill>
                  <a:srgbClr val="253046"/>
                </a:solidFill>
                <a:latin typeface="Arial"/>
                <a:cs typeface="Arial"/>
              </a:rPr>
              <a:t>v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sz="1400" spc="-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400" spc="4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sz="1400" spc="-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load</a:t>
            </a:r>
            <a:r>
              <a:rPr sz="1400" spc="-1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400" spc="4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ho</a:t>
            </a:r>
            <a:r>
              <a:rPr sz="1400" spc="4" dirty="0" smtClean="0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sz="1400" spc="-39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400" spc="4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1400" spc="-19" dirty="0" smtClean="0">
                <a:solidFill>
                  <a:srgbClr val="253046"/>
                </a:solidFill>
                <a:latin typeface="Arial"/>
                <a:cs typeface="Arial"/>
              </a:rPr>
              <a:t>w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sz="1400" spc="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da</a:t>
            </a:r>
            <a:r>
              <a:rPr sz="1400" spc="4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sz="1400" spc="-29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400" spc="4" dirty="0" smtClean="0">
                <a:solidFill>
                  <a:srgbClr val="253046"/>
                </a:solidFill>
                <a:latin typeface="Arial"/>
                <a:cs typeface="Arial"/>
              </a:rPr>
              <a:t>f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ile</a:t>
            </a:r>
            <a:r>
              <a:rPr sz="1400" spc="-1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in</a:t>
            </a:r>
            <a:r>
              <a:rPr sz="1400" spc="4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sz="1400" spc="-1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400" spc="-19" dirty="0" smtClean="0">
                <a:solidFill>
                  <a:srgbClr val="253046"/>
                </a:solidFill>
                <a:latin typeface="Arial"/>
                <a:cs typeface="Arial"/>
              </a:rPr>
              <a:t>y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our</a:t>
            </a:r>
            <a:r>
              <a:rPr sz="1400" spc="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sz="1400" spc="-4" dirty="0" smtClean="0">
                <a:solidFill>
                  <a:srgbClr val="253046"/>
                </a:solidFill>
                <a:latin typeface="Arial"/>
                <a:cs typeface="Arial"/>
              </a:rPr>
              <a:t>m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p</a:t>
            </a:r>
            <a:r>
              <a:rPr sz="1400" spc="4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y</a:t>
            </a:r>
            <a:endParaRPr sz="1400">
              <a:latin typeface="Arial"/>
              <a:cs typeface="Arial"/>
            </a:endParaRPr>
          </a:p>
          <a:p>
            <a:pPr marL="12700" marR="26746">
              <a:lnSpc>
                <a:spcPct val="95825"/>
              </a:lnSpc>
            </a:pPr>
            <a:r>
              <a:rPr sz="1400" spc="4" dirty="0" smtClean="0">
                <a:solidFill>
                  <a:srgbClr val="253046"/>
                </a:solidFill>
                <a:latin typeface="Arial"/>
                <a:cs typeface="Arial"/>
              </a:rPr>
              <a:t>c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u</a:t>
            </a:r>
            <a:r>
              <a:rPr sz="1400" spc="4" dirty="0" smtClean="0">
                <a:solidFill>
                  <a:srgbClr val="253046"/>
                </a:solidFill>
                <a:latin typeface="Arial"/>
                <a:cs typeface="Arial"/>
              </a:rPr>
              <a:t>st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sz="1400" spc="-4" dirty="0" smtClean="0">
                <a:solidFill>
                  <a:srgbClr val="253046"/>
                </a:solidFill>
                <a:latin typeface="Arial"/>
                <a:cs typeface="Arial"/>
              </a:rPr>
              <a:t>m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er</a:t>
            </a:r>
            <a:r>
              <a:rPr sz="1400" spc="-6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400" spc="4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able</a:t>
            </a:r>
            <a:r>
              <a:rPr sz="1400" spc="-1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400" spc="4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hrough</a:t>
            </a:r>
            <a:r>
              <a:rPr sz="1400" spc="-39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400" spc="4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1400" spc="-19" dirty="0" smtClean="0">
                <a:solidFill>
                  <a:srgbClr val="253046"/>
                </a:solidFill>
                <a:latin typeface="Arial"/>
                <a:cs typeface="Arial"/>
              </a:rPr>
              <a:t>w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sz="1400" spc="-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B</a:t>
            </a:r>
            <a:r>
              <a:rPr sz="1400" spc="-4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EQ</a:t>
            </a:r>
            <a:r>
              <a:rPr sz="1400" spc="-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400" spc="4" dirty="0" smtClean="0">
                <a:solidFill>
                  <a:srgbClr val="253046"/>
                </a:solidFill>
                <a:latin typeface="Arial"/>
                <a:cs typeface="Arial"/>
              </a:rPr>
              <a:t>sc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rip</a:t>
            </a:r>
            <a:r>
              <a:rPr sz="1400" spc="4" dirty="0" smtClean="0">
                <a:solidFill>
                  <a:srgbClr val="253046"/>
                </a:solidFill>
                <a:latin typeface="Arial"/>
                <a:cs typeface="Arial"/>
              </a:rPr>
              <a:t>ts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.</a:t>
            </a:r>
            <a:endParaRPr sz="14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93444" y="3649184"/>
            <a:ext cx="614828" cy="2280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30"/>
              </a:lnSpc>
              <a:spcBef>
                <a:spcPts val="86"/>
              </a:spcBef>
            </a:pPr>
            <a:r>
              <a:rPr sz="1600" b="1" u="heavy" spc="-125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1600" b="1" u="heavy" spc="0" dirty="0" smtClean="0">
                <a:solidFill>
                  <a:srgbClr val="253046"/>
                </a:solidFill>
                <a:latin typeface="Arial"/>
                <a:cs typeface="Arial"/>
              </a:rPr>
              <a:t>asks</a:t>
            </a:r>
            <a:endParaRPr sz="16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93444" y="4130715"/>
            <a:ext cx="8047298" cy="84416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26746">
              <a:lnSpc>
                <a:spcPts val="1535"/>
              </a:lnSpc>
              <a:spcBef>
                <a:spcPts val="76"/>
              </a:spcBef>
            </a:pP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2.</a:t>
            </a:r>
            <a:r>
              <a:rPr sz="1400" spc="-25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400" spc="-4" dirty="0" smtClean="0">
                <a:solidFill>
                  <a:srgbClr val="253046"/>
                </a:solidFill>
                <a:latin typeface="Arial"/>
                <a:cs typeface="Arial"/>
              </a:rPr>
              <a:t>C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rea</a:t>
            </a:r>
            <a:r>
              <a:rPr sz="1400" spc="4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sz="1400" spc="-29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sz="1400" spc="-4" dirty="0" smtClean="0">
                <a:solidFill>
                  <a:srgbClr val="253046"/>
                </a:solidFill>
                <a:latin typeface="Arial"/>
                <a:cs typeface="Arial"/>
              </a:rPr>
              <a:t> F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sz="1400" spc="4" dirty="0" smtClean="0">
                <a:solidFill>
                  <a:srgbClr val="253046"/>
                </a:solidFill>
                <a:latin typeface="Arial"/>
                <a:cs typeface="Arial"/>
              </a:rPr>
              <a:t>st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Load</a:t>
            </a:r>
            <a:r>
              <a:rPr sz="1400" spc="-39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400" spc="4" dirty="0" smtClean="0">
                <a:solidFill>
                  <a:srgbClr val="253046"/>
                </a:solidFill>
                <a:latin typeface="Arial"/>
                <a:cs typeface="Arial"/>
              </a:rPr>
              <a:t>sc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ript</a:t>
            </a:r>
            <a:r>
              <a:rPr sz="1400" spc="-3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400" spc="4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hat</a:t>
            </a:r>
            <a:r>
              <a:rPr sz="1400" spc="-25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loads</a:t>
            </a:r>
            <a:r>
              <a:rPr sz="1400" spc="-1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400" spc="4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he</a:t>
            </a:r>
            <a:r>
              <a:rPr sz="1400" spc="-1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400" spc="4" dirty="0" smtClean="0">
                <a:solidFill>
                  <a:srgbClr val="253046"/>
                </a:solidFill>
                <a:latin typeface="Arial"/>
                <a:cs typeface="Arial"/>
              </a:rPr>
              <a:t>f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ir</a:t>
            </a:r>
            <a:r>
              <a:rPr sz="1400" spc="4" dirty="0" smtClean="0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1400" spc="-3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15</a:t>
            </a:r>
            <a:r>
              <a:rPr sz="1400" spc="-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re</a:t>
            </a:r>
            <a:r>
              <a:rPr sz="1400" spc="4" dirty="0" smtClean="0">
                <a:solidFill>
                  <a:srgbClr val="253046"/>
                </a:solidFill>
                <a:latin typeface="Arial"/>
                <a:cs typeface="Arial"/>
              </a:rPr>
              <a:t>c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ords</a:t>
            </a:r>
            <a:r>
              <a:rPr sz="1400" spc="-3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(da</a:t>
            </a:r>
            <a:r>
              <a:rPr sz="1400" spc="4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a3_1</a:t>
            </a:r>
            <a:r>
              <a:rPr sz="1400" spc="-5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400" spc="4" dirty="0" smtClean="0">
                <a:solidFill>
                  <a:srgbClr val="253046"/>
                </a:solidFill>
                <a:latin typeface="Arial"/>
                <a:cs typeface="Arial"/>
              </a:rPr>
              <a:t>f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ile)</a:t>
            </a:r>
            <a:r>
              <a:rPr sz="1400" spc="-1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and</a:t>
            </a:r>
            <a:r>
              <a:rPr sz="1400" spc="-1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do</a:t>
            </a:r>
            <a:r>
              <a:rPr sz="1400" spc="-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not</a:t>
            </a:r>
            <a:r>
              <a:rPr sz="1400" spc="-25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in</a:t>
            </a:r>
            <a:r>
              <a:rPr sz="1400" spc="4" dirty="0" smtClean="0">
                <a:solidFill>
                  <a:srgbClr val="253046"/>
                </a:solidFill>
                <a:latin typeface="Arial"/>
                <a:cs typeface="Arial"/>
              </a:rPr>
              <a:t>c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lude</a:t>
            </a:r>
            <a:r>
              <a:rPr sz="1400" spc="-29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400" spc="4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he</a:t>
            </a:r>
            <a:r>
              <a:rPr sz="1400" spc="-1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sz="1400" spc="-4" dirty="0" smtClean="0">
                <a:solidFill>
                  <a:srgbClr val="253046"/>
                </a:solidFill>
                <a:latin typeface="Arial"/>
                <a:cs typeface="Arial"/>
              </a:rPr>
              <a:t>N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D</a:t>
            </a:r>
            <a:endParaRPr sz="1400">
              <a:latin typeface="Arial"/>
              <a:cs typeface="Arial"/>
            </a:endParaRPr>
          </a:p>
          <a:p>
            <a:pPr marL="12700" marR="26746">
              <a:lnSpc>
                <a:spcPct val="95825"/>
              </a:lnSpc>
            </a:pP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LOA</a:t>
            </a:r>
            <a:r>
              <a:rPr sz="1400" spc="-4" dirty="0" smtClean="0">
                <a:solidFill>
                  <a:srgbClr val="253046"/>
                </a:solidFill>
                <a:latin typeface="Arial"/>
                <a:cs typeface="Arial"/>
              </a:rPr>
              <a:t>D</a:t>
            </a:r>
            <a:r>
              <a:rPr sz="1400" spc="4" dirty="0" smtClean="0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sz="1400" spc="-4" dirty="0" smtClean="0">
                <a:solidFill>
                  <a:srgbClr val="253046"/>
                </a:solidFill>
                <a:latin typeface="Arial"/>
                <a:cs typeface="Arial"/>
              </a:rPr>
              <a:t>N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G</a:t>
            </a:r>
            <a:r>
              <a:rPr sz="1400" spc="-29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400" spc="4" dirty="0" smtClean="0">
                <a:solidFill>
                  <a:srgbClr val="253046"/>
                </a:solidFill>
                <a:latin typeface="Arial"/>
                <a:cs typeface="Arial"/>
              </a:rPr>
              <a:t>st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sz="1400" spc="4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sz="1400" spc="-4" dirty="0" smtClean="0">
                <a:solidFill>
                  <a:srgbClr val="253046"/>
                </a:solidFill>
                <a:latin typeface="Arial"/>
                <a:cs typeface="Arial"/>
              </a:rPr>
              <a:t>m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ent</a:t>
            </a:r>
            <a:r>
              <a:rPr sz="1400" spc="-49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in</a:t>
            </a:r>
            <a:r>
              <a:rPr sz="1400" spc="-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400" spc="4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his</a:t>
            </a:r>
            <a:r>
              <a:rPr sz="1400" spc="-2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400" spc="4" dirty="0" smtClean="0">
                <a:solidFill>
                  <a:srgbClr val="253046"/>
                </a:solidFill>
                <a:latin typeface="Arial"/>
                <a:cs typeface="Arial"/>
              </a:rPr>
              <a:t>sc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rip</a:t>
            </a:r>
            <a:r>
              <a:rPr sz="1400" spc="4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.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ct val="95825"/>
              </a:lnSpc>
              <a:spcBef>
                <a:spcPts val="70"/>
              </a:spcBef>
            </a:pP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3.</a:t>
            </a:r>
            <a:r>
              <a:rPr sz="1400" spc="-25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400" spc="-4" dirty="0" smtClean="0">
                <a:solidFill>
                  <a:srgbClr val="253046"/>
                </a:solidFill>
                <a:latin typeface="Arial"/>
                <a:cs typeface="Arial"/>
              </a:rPr>
              <a:t>C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rea</a:t>
            </a:r>
            <a:r>
              <a:rPr sz="1400" spc="4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sz="1400" spc="-29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sz="1400" spc="-4" dirty="0" smtClean="0">
                <a:solidFill>
                  <a:srgbClr val="253046"/>
                </a:solidFill>
                <a:latin typeface="Arial"/>
                <a:cs typeface="Arial"/>
              </a:rPr>
              <a:t> F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sz="1400" spc="4" dirty="0" smtClean="0">
                <a:solidFill>
                  <a:srgbClr val="253046"/>
                </a:solidFill>
                <a:latin typeface="Arial"/>
                <a:cs typeface="Arial"/>
              </a:rPr>
              <a:t>st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Load</a:t>
            </a:r>
            <a:r>
              <a:rPr sz="1400" spc="-39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400" spc="4" dirty="0" smtClean="0">
                <a:solidFill>
                  <a:srgbClr val="253046"/>
                </a:solidFill>
                <a:latin typeface="Arial"/>
                <a:cs typeface="Arial"/>
              </a:rPr>
              <a:t>sc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ript</a:t>
            </a:r>
            <a:r>
              <a:rPr sz="1400" spc="-3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400" spc="4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hat</a:t>
            </a:r>
            <a:r>
              <a:rPr sz="1400" spc="-25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loads</a:t>
            </a:r>
            <a:r>
              <a:rPr sz="1400" spc="-1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400" spc="4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he</a:t>
            </a:r>
            <a:r>
              <a:rPr sz="1400" spc="-1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addit</a:t>
            </a:r>
            <a:r>
              <a:rPr sz="1400" spc="4" dirty="0" smtClean="0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onal</a:t>
            </a:r>
            <a:r>
              <a:rPr sz="1400" spc="-39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20</a:t>
            </a:r>
            <a:r>
              <a:rPr sz="1400" spc="-1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re</a:t>
            </a:r>
            <a:r>
              <a:rPr sz="1400" spc="4" dirty="0" smtClean="0">
                <a:solidFill>
                  <a:srgbClr val="253046"/>
                </a:solidFill>
                <a:latin typeface="Arial"/>
                <a:cs typeface="Arial"/>
              </a:rPr>
              <a:t>c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ords</a:t>
            </a:r>
            <a:r>
              <a:rPr sz="1400" spc="-3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(da</a:t>
            </a:r>
            <a:r>
              <a:rPr sz="1400" spc="4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a3_2)</a:t>
            </a:r>
            <a:r>
              <a:rPr sz="1400" spc="-5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and</a:t>
            </a:r>
            <a:r>
              <a:rPr sz="1400" spc="-1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400" spc="4" dirty="0" smtClean="0">
                <a:solidFill>
                  <a:srgbClr val="253046"/>
                </a:solidFill>
                <a:latin typeface="Arial"/>
                <a:cs typeface="Arial"/>
              </a:rPr>
              <a:t>c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sz="1400" spc="-4" dirty="0" smtClean="0">
                <a:solidFill>
                  <a:srgbClr val="253046"/>
                </a:solidFill>
                <a:latin typeface="Arial"/>
                <a:cs typeface="Arial"/>
              </a:rPr>
              <a:t>m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ple</a:t>
            </a:r>
            <a:r>
              <a:rPr sz="1400" spc="4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sz="1400" spc="-39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400" spc="4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he</a:t>
            </a:r>
            <a:r>
              <a:rPr sz="1400" spc="-1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400" spc="-4" dirty="0" smtClean="0">
                <a:solidFill>
                  <a:srgbClr val="253046"/>
                </a:solidFill>
                <a:latin typeface="Arial"/>
                <a:cs typeface="Arial"/>
              </a:rPr>
              <a:t>F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sz="1400" spc="4" dirty="0" smtClean="0">
                <a:solidFill>
                  <a:srgbClr val="253046"/>
                </a:solidFill>
                <a:latin typeface="Arial"/>
                <a:cs typeface="Arial"/>
              </a:rPr>
              <a:t>st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Load.</a:t>
            </a:r>
            <a:endParaRPr sz="1400">
              <a:latin typeface="Arial"/>
              <a:cs typeface="Arial"/>
            </a:endParaRPr>
          </a:p>
          <a:p>
            <a:pPr marL="12700" marR="26746">
              <a:lnSpc>
                <a:spcPct val="95825"/>
              </a:lnSpc>
              <a:spcBef>
                <a:spcPts val="70"/>
              </a:spcBef>
            </a:pP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4.</a:t>
            </a:r>
            <a:r>
              <a:rPr sz="1400" spc="-25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400" spc="-4" dirty="0" smtClean="0">
                <a:solidFill>
                  <a:srgbClr val="253046"/>
                </a:solidFill>
                <a:latin typeface="Arial"/>
                <a:cs typeface="Arial"/>
              </a:rPr>
              <a:t>C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he</a:t>
            </a:r>
            <a:r>
              <a:rPr sz="1400" spc="4" dirty="0" smtClean="0">
                <a:solidFill>
                  <a:srgbClr val="253046"/>
                </a:solidFill>
                <a:latin typeface="Arial"/>
                <a:cs typeface="Arial"/>
              </a:rPr>
              <a:t>c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k</a:t>
            </a:r>
            <a:r>
              <a:rPr sz="1400" spc="-9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400" spc="4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he</a:t>
            </a:r>
            <a:r>
              <a:rPr sz="1400" spc="-29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re</a:t>
            </a:r>
            <a:r>
              <a:rPr sz="1400" spc="4" dirty="0" smtClean="0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ul</a:t>
            </a:r>
            <a:r>
              <a:rPr sz="1400" spc="4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.</a:t>
            </a:r>
            <a:r>
              <a:rPr sz="1400" spc="-3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(</a:t>
            </a:r>
            <a:r>
              <a:rPr sz="1400" spc="-144" dirty="0" smtClean="0">
                <a:solidFill>
                  <a:srgbClr val="253046"/>
                </a:solidFill>
                <a:latin typeface="Arial"/>
                <a:cs typeface="Arial"/>
              </a:rPr>
              <a:t>Y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our</a:t>
            </a:r>
            <a:r>
              <a:rPr sz="1400" spc="-4" dirty="0" smtClean="0">
                <a:solidFill>
                  <a:srgbClr val="253046"/>
                </a:solidFill>
                <a:latin typeface="Arial"/>
                <a:cs typeface="Arial"/>
              </a:rPr>
              <a:t> C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u</a:t>
            </a:r>
            <a:r>
              <a:rPr sz="1400" spc="4" dirty="0" smtClean="0">
                <a:solidFill>
                  <a:srgbClr val="253046"/>
                </a:solidFill>
                <a:latin typeface="Arial"/>
                <a:cs typeface="Arial"/>
              </a:rPr>
              <a:t>st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sz="1400" spc="-4" dirty="0" smtClean="0">
                <a:solidFill>
                  <a:srgbClr val="253046"/>
                </a:solidFill>
                <a:latin typeface="Arial"/>
                <a:cs typeface="Arial"/>
              </a:rPr>
              <a:t>m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er</a:t>
            </a:r>
            <a:r>
              <a:rPr sz="1400" spc="-29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400" spc="4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able</a:t>
            </a:r>
            <a:r>
              <a:rPr sz="1400" spc="-29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400" spc="4" dirty="0" smtClean="0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hould</a:t>
            </a:r>
            <a:r>
              <a:rPr sz="1400" spc="-29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400" spc="4" dirty="0" smtClean="0">
                <a:solidFill>
                  <a:srgbClr val="253046"/>
                </a:solidFill>
                <a:latin typeface="Arial"/>
                <a:cs typeface="Arial"/>
              </a:rPr>
              <a:t>c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on</a:t>
            </a:r>
            <a:r>
              <a:rPr sz="1400" spc="4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ain</a:t>
            </a:r>
            <a:r>
              <a:rPr sz="1400" spc="-39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35</a:t>
            </a:r>
            <a:r>
              <a:rPr sz="1400" spc="-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ro</a:t>
            </a:r>
            <a:r>
              <a:rPr sz="1400" spc="-19" dirty="0" smtClean="0">
                <a:solidFill>
                  <a:srgbClr val="253046"/>
                </a:solidFill>
                <a:latin typeface="Arial"/>
                <a:cs typeface="Arial"/>
              </a:rPr>
              <a:t>w</a:t>
            </a:r>
            <a:r>
              <a:rPr sz="1400" spc="4" dirty="0" smtClean="0">
                <a:solidFill>
                  <a:srgbClr val="253046"/>
                </a:solidFill>
                <a:latin typeface="Arial"/>
                <a:cs typeface="Arial"/>
              </a:rPr>
              <a:t>s.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)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404098" y="6484419"/>
            <a:ext cx="988342" cy="1137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5"/>
              </a:spcBef>
            </a:pPr>
            <a:r>
              <a:rPr sz="700" spc="4" dirty="0" smtClean="0">
                <a:solidFill>
                  <a:srgbClr val="474747"/>
                </a:solidFill>
                <a:latin typeface="Arial"/>
                <a:cs typeface="Arial"/>
              </a:rPr>
              <a:t>P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re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s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en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a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ti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o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n</a:t>
            </a:r>
            <a:r>
              <a:rPr sz="700" spc="-9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700" spc="4" dirty="0" smtClean="0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itle</a:t>
            </a:r>
            <a:r>
              <a:rPr sz="700" spc="-18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|</a:t>
            </a:r>
            <a:r>
              <a:rPr sz="700" spc="8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Da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e</a:t>
            </a:r>
            <a:endParaRPr sz="7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389622" y="6666385"/>
            <a:ext cx="2309483" cy="11592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25"/>
              </a:spcBef>
            </a:pP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Co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p</a:t>
            </a:r>
            <a:r>
              <a:rPr sz="700" spc="-25" dirty="0" smtClean="0">
                <a:solidFill>
                  <a:srgbClr val="909090"/>
                </a:solidFill>
                <a:latin typeface="Arial"/>
                <a:cs typeface="Arial"/>
              </a:rPr>
              <a:t>y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r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ig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h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t</a:t>
            </a:r>
            <a:r>
              <a:rPr sz="700" spc="14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©</a:t>
            </a:r>
            <a:r>
              <a:rPr sz="700" spc="-5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Ca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pge</a:t>
            </a:r>
            <a:r>
              <a:rPr sz="700" spc="9" dirty="0" smtClean="0">
                <a:solidFill>
                  <a:srgbClr val="909090"/>
                </a:solidFill>
                <a:latin typeface="Arial"/>
                <a:cs typeface="Arial"/>
              </a:rPr>
              <a:t>m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ini</a:t>
            </a:r>
            <a:r>
              <a:rPr sz="700" spc="-23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2015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.</a:t>
            </a:r>
            <a:r>
              <a:rPr sz="700" spc="2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4" dirty="0" smtClean="0">
                <a:solidFill>
                  <a:srgbClr val="909090"/>
                </a:solidFill>
                <a:latin typeface="Arial"/>
                <a:cs typeface="Arial"/>
              </a:rPr>
              <a:t>A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ll</a:t>
            </a:r>
            <a:r>
              <a:rPr sz="700" spc="-17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Ri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gh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ts Res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er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v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e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d       </a:t>
            </a:r>
            <a:r>
              <a:rPr sz="700" spc="59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32</a:t>
            </a:r>
            <a:endParaRPr sz="7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501929" y="2695575"/>
            <a:ext cx="56956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" name="object 2"/>
          <p:cNvSpPr txBox="1"/>
          <p:nvPr/>
        </p:nvSpPr>
        <p:spPr>
          <a:xfrm>
            <a:off x="1914813" y="2695575"/>
            <a:ext cx="59996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object 31"/>
          <p:cNvSpPr/>
          <p:nvPr/>
        </p:nvSpPr>
        <p:spPr>
          <a:xfrm>
            <a:off x="5315358" y="4752594"/>
            <a:ext cx="1922673" cy="1463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2256455" y="4697729"/>
            <a:ext cx="1538596" cy="12115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392281" y="2386583"/>
            <a:ext cx="3221221" cy="81153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324503" y="4443983"/>
            <a:ext cx="649273" cy="13716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641340" y="4277105"/>
            <a:ext cx="1111081" cy="13944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324503" y="2290571"/>
            <a:ext cx="3221221" cy="180136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271921" y="1785365"/>
            <a:ext cx="2160436" cy="31089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3733325" y="3550158"/>
            <a:ext cx="578402" cy="1143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392281" y="4206240"/>
            <a:ext cx="649273" cy="13716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392281" y="3376422"/>
            <a:ext cx="1842657" cy="80924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392281" y="1785365"/>
            <a:ext cx="2162722" cy="35890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728348" y="1389887"/>
            <a:ext cx="2130715" cy="18288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9144" y="493775"/>
            <a:ext cx="9885424" cy="69494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9117269" y="1188719"/>
            <a:ext cx="128025" cy="471830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713286" y="1188719"/>
            <a:ext cx="109736" cy="470916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722431" y="5733288"/>
            <a:ext cx="8513718" cy="173736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2" y="438908"/>
            <a:ext cx="9905997" cy="724683"/>
          </a:xfrm>
          <a:custGeom>
            <a:avLst/>
            <a:gdLst/>
            <a:ahLst/>
            <a:cxnLst/>
            <a:rect l="l" t="t" r="r" b="b"/>
            <a:pathLst>
              <a:path w="9905997" h="724683">
                <a:moveTo>
                  <a:pt x="54658" y="331735"/>
                </a:moveTo>
                <a:lnTo>
                  <a:pt x="0" y="329314"/>
                </a:lnTo>
                <a:lnTo>
                  <a:pt x="0" y="396751"/>
                </a:lnTo>
                <a:lnTo>
                  <a:pt x="54658" y="399146"/>
                </a:lnTo>
                <a:lnTo>
                  <a:pt x="105302" y="406000"/>
                </a:lnTo>
                <a:lnTo>
                  <a:pt x="152061" y="416818"/>
                </a:lnTo>
                <a:lnTo>
                  <a:pt x="195068" y="431105"/>
                </a:lnTo>
                <a:lnTo>
                  <a:pt x="234453" y="448365"/>
                </a:lnTo>
                <a:lnTo>
                  <a:pt x="270347" y="468102"/>
                </a:lnTo>
                <a:lnTo>
                  <a:pt x="302882" y="489821"/>
                </a:lnTo>
                <a:lnTo>
                  <a:pt x="332187" y="513026"/>
                </a:lnTo>
                <a:lnTo>
                  <a:pt x="358396" y="537222"/>
                </a:lnTo>
                <a:lnTo>
                  <a:pt x="381638" y="561914"/>
                </a:lnTo>
                <a:lnTo>
                  <a:pt x="402044" y="586606"/>
                </a:lnTo>
                <a:lnTo>
                  <a:pt x="419746" y="610803"/>
                </a:lnTo>
                <a:lnTo>
                  <a:pt x="434874" y="634008"/>
                </a:lnTo>
                <a:lnTo>
                  <a:pt x="447560" y="655727"/>
                </a:lnTo>
                <a:lnTo>
                  <a:pt x="457935" y="675464"/>
                </a:lnTo>
                <a:lnTo>
                  <a:pt x="466130" y="692724"/>
                </a:lnTo>
                <a:lnTo>
                  <a:pt x="472275" y="707011"/>
                </a:lnTo>
                <a:lnTo>
                  <a:pt x="478943" y="724683"/>
                </a:lnTo>
                <a:lnTo>
                  <a:pt x="480512" y="724683"/>
                </a:lnTo>
                <a:lnTo>
                  <a:pt x="501569" y="675464"/>
                </a:lnTo>
                <a:lnTo>
                  <a:pt x="524717" y="634008"/>
                </a:lnTo>
                <a:lnTo>
                  <a:pt x="557701" y="586606"/>
                </a:lnTo>
                <a:lnTo>
                  <a:pt x="601590" y="537222"/>
                </a:lnTo>
                <a:lnTo>
                  <a:pt x="657449" y="489821"/>
                </a:lnTo>
                <a:lnTo>
                  <a:pt x="690202" y="468102"/>
                </a:lnTo>
                <a:lnTo>
                  <a:pt x="726347" y="448365"/>
                </a:lnTo>
                <a:lnTo>
                  <a:pt x="766020" y="431105"/>
                </a:lnTo>
                <a:lnTo>
                  <a:pt x="809352" y="416818"/>
                </a:lnTo>
                <a:lnTo>
                  <a:pt x="856478" y="406000"/>
                </a:lnTo>
                <a:lnTo>
                  <a:pt x="907531" y="399146"/>
                </a:lnTo>
                <a:lnTo>
                  <a:pt x="962645" y="396751"/>
                </a:lnTo>
                <a:lnTo>
                  <a:pt x="9419968" y="396751"/>
                </a:lnTo>
                <a:lnTo>
                  <a:pt x="9475087" y="394356"/>
                </a:lnTo>
                <a:lnTo>
                  <a:pt x="9526191" y="387502"/>
                </a:lnTo>
                <a:lnTo>
                  <a:pt x="9573408" y="376684"/>
                </a:lnTo>
                <a:lnTo>
                  <a:pt x="9616868" y="362397"/>
                </a:lnTo>
                <a:lnTo>
                  <a:pt x="9656698" y="345137"/>
                </a:lnTo>
                <a:lnTo>
                  <a:pt x="9693027" y="325400"/>
                </a:lnTo>
                <a:lnTo>
                  <a:pt x="9725984" y="303681"/>
                </a:lnTo>
                <a:lnTo>
                  <a:pt x="9755697" y="280476"/>
                </a:lnTo>
                <a:lnTo>
                  <a:pt x="9782295" y="256279"/>
                </a:lnTo>
                <a:lnTo>
                  <a:pt x="9805905" y="231587"/>
                </a:lnTo>
                <a:lnTo>
                  <a:pt x="9826657" y="206895"/>
                </a:lnTo>
                <a:lnTo>
                  <a:pt x="9844680" y="182699"/>
                </a:lnTo>
                <a:lnTo>
                  <a:pt x="9860100" y="159494"/>
                </a:lnTo>
                <a:lnTo>
                  <a:pt x="9873048" y="137775"/>
                </a:lnTo>
                <a:lnTo>
                  <a:pt x="9883651" y="118038"/>
                </a:lnTo>
                <a:lnTo>
                  <a:pt x="9892038" y="100778"/>
                </a:lnTo>
                <a:lnTo>
                  <a:pt x="9898338" y="86491"/>
                </a:lnTo>
                <a:lnTo>
                  <a:pt x="9905189" y="68819"/>
                </a:lnTo>
                <a:lnTo>
                  <a:pt x="9905997" y="66424"/>
                </a:lnTo>
                <a:lnTo>
                  <a:pt x="9905997" y="0"/>
                </a:lnTo>
                <a:lnTo>
                  <a:pt x="9905189" y="1382"/>
                </a:lnTo>
                <a:lnTo>
                  <a:pt x="9902679" y="8236"/>
                </a:lnTo>
                <a:lnTo>
                  <a:pt x="9898338" y="19054"/>
                </a:lnTo>
                <a:lnTo>
                  <a:pt x="9873048" y="70338"/>
                </a:lnTo>
                <a:lnTo>
                  <a:pt x="9844680" y="115262"/>
                </a:lnTo>
                <a:lnTo>
                  <a:pt x="9805905" y="164150"/>
                </a:lnTo>
                <a:lnTo>
                  <a:pt x="9755697" y="213039"/>
                </a:lnTo>
                <a:lnTo>
                  <a:pt x="9693027" y="257963"/>
                </a:lnTo>
                <a:lnTo>
                  <a:pt x="9656698" y="277700"/>
                </a:lnTo>
                <a:lnTo>
                  <a:pt x="9616868" y="294960"/>
                </a:lnTo>
                <a:lnTo>
                  <a:pt x="9573408" y="309247"/>
                </a:lnTo>
                <a:lnTo>
                  <a:pt x="9526191" y="320065"/>
                </a:lnTo>
                <a:lnTo>
                  <a:pt x="9475087" y="326919"/>
                </a:lnTo>
                <a:lnTo>
                  <a:pt x="9419968" y="329314"/>
                </a:lnTo>
                <a:lnTo>
                  <a:pt x="962645" y="329314"/>
                </a:lnTo>
                <a:lnTo>
                  <a:pt x="907531" y="331735"/>
                </a:lnTo>
                <a:lnTo>
                  <a:pt x="856478" y="338663"/>
                </a:lnTo>
                <a:lnTo>
                  <a:pt x="809352" y="349597"/>
                </a:lnTo>
                <a:lnTo>
                  <a:pt x="766020" y="364038"/>
                </a:lnTo>
                <a:lnTo>
                  <a:pt x="726347" y="381483"/>
                </a:lnTo>
                <a:lnTo>
                  <a:pt x="690202" y="401433"/>
                </a:lnTo>
                <a:lnTo>
                  <a:pt x="657449" y="423385"/>
                </a:lnTo>
                <a:lnTo>
                  <a:pt x="627956" y="446841"/>
                </a:lnTo>
                <a:lnTo>
                  <a:pt x="601590" y="471298"/>
                </a:lnTo>
                <a:lnTo>
                  <a:pt x="578216" y="496255"/>
                </a:lnTo>
                <a:lnTo>
                  <a:pt x="557701" y="521213"/>
                </a:lnTo>
                <a:lnTo>
                  <a:pt x="539913" y="545670"/>
                </a:lnTo>
                <a:lnTo>
                  <a:pt x="524717" y="569125"/>
                </a:lnTo>
                <a:lnTo>
                  <a:pt x="511980" y="591078"/>
                </a:lnTo>
                <a:lnTo>
                  <a:pt x="501569" y="611028"/>
                </a:lnTo>
                <a:lnTo>
                  <a:pt x="493350" y="628473"/>
                </a:lnTo>
                <a:lnTo>
                  <a:pt x="487190" y="642914"/>
                </a:lnTo>
                <a:lnTo>
                  <a:pt x="480512" y="660776"/>
                </a:lnTo>
                <a:lnTo>
                  <a:pt x="478943" y="660776"/>
                </a:lnTo>
                <a:lnTo>
                  <a:pt x="472275" y="642914"/>
                </a:lnTo>
                <a:lnTo>
                  <a:pt x="466130" y="628473"/>
                </a:lnTo>
                <a:lnTo>
                  <a:pt x="457935" y="611028"/>
                </a:lnTo>
                <a:lnTo>
                  <a:pt x="447560" y="591078"/>
                </a:lnTo>
                <a:lnTo>
                  <a:pt x="434874" y="569125"/>
                </a:lnTo>
                <a:lnTo>
                  <a:pt x="419746" y="545670"/>
                </a:lnTo>
                <a:lnTo>
                  <a:pt x="402044" y="521213"/>
                </a:lnTo>
                <a:lnTo>
                  <a:pt x="381638" y="496255"/>
                </a:lnTo>
                <a:lnTo>
                  <a:pt x="358396" y="471298"/>
                </a:lnTo>
                <a:lnTo>
                  <a:pt x="332187" y="446841"/>
                </a:lnTo>
                <a:lnTo>
                  <a:pt x="302882" y="423385"/>
                </a:lnTo>
                <a:lnTo>
                  <a:pt x="270347" y="401433"/>
                </a:lnTo>
                <a:lnTo>
                  <a:pt x="234453" y="381483"/>
                </a:lnTo>
                <a:lnTo>
                  <a:pt x="195068" y="364038"/>
                </a:lnTo>
                <a:lnTo>
                  <a:pt x="152061" y="349597"/>
                </a:lnTo>
                <a:lnTo>
                  <a:pt x="105302" y="338663"/>
                </a:lnTo>
                <a:lnTo>
                  <a:pt x="54658" y="331735"/>
                </a:lnTo>
                <a:close/>
              </a:path>
            </a:pathLst>
          </a:custGeom>
          <a:solidFill>
            <a:srgbClr val="0097C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2" y="6362700"/>
            <a:ext cx="9905997" cy="0"/>
          </a:xfrm>
          <a:custGeom>
            <a:avLst/>
            <a:gdLst/>
            <a:ahLst/>
            <a:cxnLst/>
            <a:rect l="l" t="t" r="r" b="b"/>
            <a:pathLst>
              <a:path w="9905997">
                <a:moveTo>
                  <a:pt x="9905997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0097C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0" y="0"/>
            <a:ext cx="9905999" cy="6362700"/>
          </a:xfrm>
          <a:custGeom>
            <a:avLst/>
            <a:gdLst/>
            <a:ahLst/>
            <a:cxnLst/>
            <a:rect l="l" t="t" r="r" b="b"/>
            <a:pathLst>
              <a:path w="9905999" h="6362700">
                <a:moveTo>
                  <a:pt x="9905999" y="0"/>
                </a:moveTo>
                <a:lnTo>
                  <a:pt x="0" y="0"/>
                </a:lnTo>
                <a:lnTo>
                  <a:pt x="0" y="6362700"/>
                </a:lnTo>
                <a:lnTo>
                  <a:pt x="9905999" y="6362700"/>
                </a:lnTo>
                <a:lnTo>
                  <a:pt x="9905999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0" y="0"/>
            <a:ext cx="9905999" cy="1128776"/>
          </a:xfrm>
          <a:custGeom>
            <a:avLst/>
            <a:gdLst/>
            <a:ahLst/>
            <a:cxnLst/>
            <a:rect l="l" t="t" r="r" b="b"/>
            <a:pathLst>
              <a:path w="9905999" h="1128776">
                <a:moveTo>
                  <a:pt x="492137" y="1105914"/>
                </a:moveTo>
                <a:lnTo>
                  <a:pt x="507125" y="1083119"/>
                </a:lnTo>
                <a:lnTo>
                  <a:pt x="521491" y="1060491"/>
                </a:lnTo>
                <a:lnTo>
                  <a:pt x="535515" y="1038132"/>
                </a:lnTo>
                <a:lnTo>
                  <a:pt x="549474" y="1016144"/>
                </a:lnTo>
                <a:lnTo>
                  <a:pt x="578314" y="973690"/>
                </a:lnTo>
                <a:lnTo>
                  <a:pt x="610240" y="933941"/>
                </a:lnTo>
                <a:lnTo>
                  <a:pt x="647482" y="897713"/>
                </a:lnTo>
                <a:lnTo>
                  <a:pt x="692267" y="865821"/>
                </a:lnTo>
                <a:lnTo>
                  <a:pt x="746824" y="839079"/>
                </a:lnTo>
                <a:lnTo>
                  <a:pt x="813383" y="818301"/>
                </a:lnTo>
                <a:lnTo>
                  <a:pt x="851860" y="810403"/>
                </a:lnTo>
                <a:lnTo>
                  <a:pt x="894172" y="804302"/>
                </a:lnTo>
                <a:lnTo>
                  <a:pt x="940600" y="800100"/>
                </a:lnTo>
                <a:lnTo>
                  <a:pt x="9467849" y="800100"/>
                </a:lnTo>
                <a:lnTo>
                  <a:pt x="9502265" y="799084"/>
                </a:lnTo>
                <a:lnTo>
                  <a:pt x="9566869" y="789889"/>
                </a:lnTo>
                <a:lnTo>
                  <a:pt x="9625946" y="772072"/>
                </a:lnTo>
                <a:lnTo>
                  <a:pt x="9679627" y="746750"/>
                </a:lnTo>
                <a:lnTo>
                  <a:pt x="9728040" y="715038"/>
                </a:lnTo>
                <a:lnTo>
                  <a:pt x="9771318" y="678051"/>
                </a:lnTo>
                <a:lnTo>
                  <a:pt x="9809589" y="636906"/>
                </a:lnTo>
                <a:lnTo>
                  <a:pt x="9842985" y="592716"/>
                </a:lnTo>
                <a:lnTo>
                  <a:pt x="9871636" y="546599"/>
                </a:lnTo>
                <a:lnTo>
                  <a:pt x="9895671" y="499670"/>
                </a:lnTo>
                <a:lnTo>
                  <a:pt x="9905999" y="476250"/>
                </a:lnTo>
                <a:lnTo>
                  <a:pt x="9905999" y="0"/>
                </a:lnTo>
                <a:lnTo>
                  <a:pt x="0" y="0"/>
                </a:lnTo>
                <a:lnTo>
                  <a:pt x="0" y="801878"/>
                </a:lnTo>
                <a:lnTo>
                  <a:pt x="44018" y="809048"/>
                </a:lnTo>
                <a:lnTo>
                  <a:pt x="84978" y="817151"/>
                </a:lnTo>
                <a:lnTo>
                  <a:pt x="123033" y="826194"/>
                </a:lnTo>
                <a:lnTo>
                  <a:pt x="158341" y="836180"/>
                </a:lnTo>
                <a:lnTo>
                  <a:pt x="191055" y="847115"/>
                </a:lnTo>
                <a:lnTo>
                  <a:pt x="221331" y="859006"/>
                </a:lnTo>
                <a:lnTo>
                  <a:pt x="249326" y="871857"/>
                </a:lnTo>
                <a:lnTo>
                  <a:pt x="275193" y="885673"/>
                </a:lnTo>
                <a:lnTo>
                  <a:pt x="299089" y="900461"/>
                </a:lnTo>
                <a:lnTo>
                  <a:pt x="321168" y="916225"/>
                </a:lnTo>
                <a:lnTo>
                  <a:pt x="341587" y="932971"/>
                </a:lnTo>
                <a:lnTo>
                  <a:pt x="360500" y="950705"/>
                </a:lnTo>
                <a:lnTo>
                  <a:pt x="378063" y="969432"/>
                </a:lnTo>
                <a:lnTo>
                  <a:pt x="394431" y="989157"/>
                </a:lnTo>
                <a:lnTo>
                  <a:pt x="409760" y="1009886"/>
                </a:lnTo>
                <a:lnTo>
                  <a:pt x="424204" y="1031624"/>
                </a:lnTo>
                <a:lnTo>
                  <a:pt x="437920" y="1054376"/>
                </a:lnTo>
                <a:lnTo>
                  <a:pt x="451063" y="1078149"/>
                </a:lnTo>
                <a:lnTo>
                  <a:pt x="463787" y="1102947"/>
                </a:lnTo>
                <a:lnTo>
                  <a:pt x="476249" y="1128776"/>
                </a:lnTo>
                <a:lnTo>
                  <a:pt x="492137" y="110591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2" y="438908"/>
            <a:ext cx="9905997" cy="724683"/>
          </a:xfrm>
          <a:custGeom>
            <a:avLst/>
            <a:gdLst/>
            <a:ahLst/>
            <a:cxnLst/>
            <a:rect l="l" t="t" r="r" b="b"/>
            <a:pathLst>
              <a:path w="9905997" h="724683">
                <a:moveTo>
                  <a:pt x="54658" y="331735"/>
                </a:moveTo>
                <a:lnTo>
                  <a:pt x="0" y="329314"/>
                </a:lnTo>
                <a:lnTo>
                  <a:pt x="0" y="396751"/>
                </a:lnTo>
                <a:lnTo>
                  <a:pt x="54658" y="399146"/>
                </a:lnTo>
                <a:lnTo>
                  <a:pt x="105302" y="406000"/>
                </a:lnTo>
                <a:lnTo>
                  <a:pt x="152061" y="416818"/>
                </a:lnTo>
                <a:lnTo>
                  <a:pt x="195068" y="431105"/>
                </a:lnTo>
                <a:lnTo>
                  <a:pt x="234453" y="448365"/>
                </a:lnTo>
                <a:lnTo>
                  <a:pt x="270347" y="468102"/>
                </a:lnTo>
                <a:lnTo>
                  <a:pt x="302882" y="489821"/>
                </a:lnTo>
                <a:lnTo>
                  <a:pt x="332187" y="513026"/>
                </a:lnTo>
                <a:lnTo>
                  <a:pt x="358396" y="537222"/>
                </a:lnTo>
                <a:lnTo>
                  <a:pt x="381638" y="561914"/>
                </a:lnTo>
                <a:lnTo>
                  <a:pt x="402044" y="586606"/>
                </a:lnTo>
                <a:lnTo>
                  <a:pt x="419746" y="610803"/>
                </a:lnTo>
                <a:lnTo>
                  <a:pt x="434874" y="634008"/>
                </a:lnTo>
                <a:lnTo>
                  <a:pt x="447560" y="655727"/>
                </a:lnTo>
                <a:lnTo>
                  <a:pt x="457935" y="675464"/>
                </a:lnTo>
                <a:lnTo>
                  <a:pt x="466130" y="692724"/>
                </a:lnTo>
                <a:lnTo>
                  <a:pt x="472275" y="707011"/>
                </a:lnTo>
                <a:lnTo>
                  <a:pt x="478943" y="724683"/>
                </a:lnTo>
                <a:lnTo>
                  <a:pt x="480512" y="724683"/>
                </a:lnTo>
                <a:lnTo>
                  <a:pt x="501569" y="675464"/>
                </a:lnTo>
                <a:lnTo>
                  <a:pt x="524717" y="634008"/>
                </a:lnTo>
                <a:lnTo>
                  <a:pt x="557701" y="586606"/>
                </a:lnTo>
                <a:lnTo>
                  <a:pt x="601590" y="537222"/>
                </a:lnTo>
                <a:lnTo>
                  <a:pt x="657449" y="489821"/>
                </a:lnTo>
                <a:lnTo>
                  <a:pt x="690202" y="468102"/>
                </a:lnTo>
                <a:lnTo>
                  <a:pt x="726347" y="448365"/>
                </a:lnTo>
                <a:lnTo>
                  <a:pt x="766020" y="431105"/>
                </a:lnTo>
                <a:lnTo>
                  <a:pt x="809352" y="416818"/>
                </a:lnTo>
                <a:lnTo>
                  <a:pt x="856478" y="406000"/>
                </a:lnTo>
                <a:lnTo>
                  <a:pt x="907531" y="399146"/>
                </a:lnTo>
                <a:lnTo>
                  <a:pt x="962645" y="396751"/>
                </a:lnTo>
                <a:lnTo>
                  <a:pt x="9419968" y="396751"/>
                </a:lnTo>
                <a:lnTo>
                  <a:pt x="9475087" y="394356"/>
                </a:lnTo>
                <a:lnTo>
                  <a:pt x="9526191" y="387502"/>
                </a:lnTo>
                <a:lnTo>
                  <a:pt x="9573408" y="376684"/>
                </a:lnTo>
                <a:lnTo>
                  <a:pt x="9616868" y="362397"/>
                </a:lnTo>
                <a:lnTo>
                  <a:pt x="9656698" y="345137"/>
                </a:lnTo>
                <a:lnTo>
                  <a:pt x="9693027" y="325400"/>
                </a:lnTo>
                <a:lnTo>
                  <a:pt x="9725984" y="303681"/>
                </a:lnTo>
                <a:lnTo>
                  <a:pt x="9755697" y="280476"/>
                </a:lnTo>
                <a:lnTo>
                  <a:pt x="9782295" y="256279"/>
                </a:lnTo>
                <a:lnTo>
                  <a:pt x="9805905" y="231587"/>
                </a:lnTo>
                <a:lnTo>
                  <a:pt x="9826657" y="206895"/>
                </a:lnTo>
                <a:lnTo>
                  <a:pt x="9844680" y="182699"/>
                </a:lnTo>
                <a:lnTo>
                  <a:pt x="9860100" y="159494"/>
                </a:lnTo>
                <a:lnTo>
                  <a:pt x="9873048" y="137775"/>
                </a:lnTo>
                <a:lnTo>
                  <a:pt x="9883651" y="118038"/>
                </a:lnTo>
                <a:lnTo>
                  <a:pt x="9892038" y="100778"/>
                </a:lnTo>
                <a:lnTo>
                  <a:pt x="9898338" y="86491"/>
                </a:lnTo>
                <a:lnTo>
                  <a:pt x="9905189" y="68819"/>
                </a:lnTo>
                <a:lnTo>
                  <a:pt x="9905997" y="66424"/>
                </a:lnTo>
                <a:lnTo>
                  <a:pt x="9905997" y="0"/>
                </a:lnTo>
                <a:lnTo>
                  <a:pt x="9905189" y="1382"/>
                </a:lnTo>
                <a:lnTo>
                  <a:pt x="9902679" y="8236"/>
                </a:lnTo>
                <a:lnTo>
                  <a:pt x="9898338" y="19054"/>
                </a:lnTo>
                <a:lnTo>
                  <a:pt x="9873048" y="70338"/>
                </a:lnTo>
                <a:lnTo>
                  <a:pt x="9844680" y="115262"/>
                </a:lnTo>
                <a:lnTo>
                  <a:pt x="9805905" y="164150"/>
                </a:lnTo>
                <a:lnTo>
                  <a:pt x="9755697" y="213039"/>
                </a:lnTo>
                <a:lnTo>
                  <a:pt x="9693027" y="257963"/>
                </a:lnTo>
                <a:lnTo>
                  <a:pt x="9656698" y="277700"/>
                </a:lnTo>
                <a:lnTo>
                  <a:pt x="9616868" y="294960"/>
                </a:lnTo>
                <a:lnTo>
                  <a:pt x="9573408" y="309247"/>
                </a:lnTo>
                <a:lnTo>
                  <a:pt x="9526191" y="320065"/>
                </a:lnTo>
                <a:lnTo>
                  <a:pt x="9475087" y="326919"/>
                </a:lnTo>
                <a:lnTo>
                  <a:pt x="9419968" y="329314"/>
                </a:lnTo>
                <a:lnTo>
                  <a:pt x="962645" y="329314"/>
                </a:lnTo>
                <a:lnTo>
                  <a:pt x="907531" y="331735"/>
                </a:lnTo>
                <a:lnTo>
                  <a:pt x="856478" y="338663"/>
                </a:lnTo>
                <a:lnTo>
                  <a:pt x="809352" y="349597"/>
                </a:lnTo>
                <a:lnTo>
                  <a:pt x="766020" y="364038"/>
                </a:lnTo>
                <a:lnTo>
                  <a:pt x="726347" y="381483"/>
                </a:lnTo>
                <a:lnTo>
                  <a:pt x="690202" y="401433"/>
                </a:lnTo>
                <a:lnTo>
                  <a:pt x="657449" y="423385"/>
                </a:lnTo>
                <a:lnTo>
                  <a:pt x="627956" y="446841"/>
                </a:lnTo>
                <a:lnTo>
                  <a:pt x="601590" y="471298"/>
                </a:lnTo>
                <a:lnTo>
                  <a:pt x="578216" y="496255"/>
                </a:lnTo>
                <a:lnTo>
                  <a:pt x="557701" y="521213"/>
                </a:lnTo>
                <a:lnTo>
                  <a:pt x="539913" y="545670"/>
                </a:lnTo>
                <a:lnTo>
                  <a:pt x="524717" y="569125"/>
                </a:lnTo>
                <a:lnTo>
                  <a:pt x="511980" y="591078"/>
                </a:lnTo>
                <a:lnTo>
                  <a:pt x="501569" y="611028"/>
                </a:lnTo>
                <a:lnTo>
                  <a:pt x="493350" y="628473"/>
                </a:lnTo>
                <a:lnTo>
                  <a:pt x="487190" y="642914"/>
                </a:lnTo>
                <a:lnTo>
                  <a:pt x="480512" y="660776"/>
                </a:lnTo>
                <a:lnTo>
                  <a:pt x="478943" y="660776"/>
                </a:lnTo>
                <a:lnTo>
                  <a:pt x="472275" y="642914"/>
                </a:lnTo>
                <a:lnTo>
                  <a:pt x="466130" y="628473"/>
                </a:lnTo>
                <a:lnTo>
                  <a:pt x="457935" y="611028"/>
                </a:lnTo>
                <a:lnTo>
                  <a:pt x="447560" y="591078"/>
                </a:lnTo>
                <a:lnTo>
                  <a:pt x="434874" y="569125"/>
                </a:lnTo>
                <a:lnTo>
                  <a:pt x="419746" y="545670"/>
                </a:lnTo>
                <a:lnTo>
                  <a:pt x="402044" y="521213"/>
                </a:lnTo>
                <a:lnTo>
                  <a:pt x="381638" y="496255"/>
                </a:lnTo>
                <a:lnTo>
                  <a:pt x="358396" y="471298"/>
                </a:lnTo>
                <a:lnTo>
                  <a:pt x="332187" y="446841"/>
                </a:lnTo>
                <a:lnTo>
                  <a:pt x="302882" y="423385"/>
                </a:lnTo>
                <a:lnTo>
                  <a:pt x="270347" y="401433"/>
                </a:lnTo>
                <a:lnTo>
                  <a:pt x="234453" y="381483"/>
                </a:lnTo>
                <a:lnTo>
                  <a:pt x="195068" y="364038"/>
                </a:lnTo>
                <a:lnTo>
                  <a:pt x="152061" y="349597"/>
                </a:lnTo>
                <a:lnTo>
                  <a:pt x="105302" y="338663"/>
                </a:lnTo>
                <a:lnTo>
                  <a:pt x="54658" y="33173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2" y="6362700"/>
            <a:ext cx="9905997" cy="0"/>
          </a:xfrm>
          <a:custGeom>
            <a:avLst/>
            <a:gdLst/>
            <a:ahLst/>
            <a:cxnLst/>
            <a:rect l="l" t="t" r="r" b="b"/>
            <a:pathLst>
              <a:path w="9905997">
                <a:moveTo>
                  <a:pt x="9905997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0097C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2" y="438908"/>
            <a:ext cx="9905997" cy="724683"/>
          </a:xfrm>
          <a:custGeom>
            <a:avLst/>
            <a:gdLst/>
            <a:ahLst/>
            <a:cxnLst/>
            <a:rect l="l" t="t" r="r" b="b"/>
            <a:pathLst>
              <a:path w="9905997" h="724683">
                <a:moveTo>
                  <a:pt x="54658" y="331735"/>
                </a:moveTo>
                <a:lnTo>
                  <a:pt x="0" y="329314"/>
                </a:lnTo>
                <a:lnTo>
                  <a:pt x="0" y="396751"/>
                </a:lnTo>
                <a:lnTo>
                  <a:pt x="54658" y="399146"/>
                </a:lnTo>
                <a:lnTo>
                  <a:pt x="105302" y="406000"/>
                </a:lnTo>
                <a:lnTo>
                  <a:pt x="152061" y="416818"/>
                </a:lnTo>
                <a:lnTo>
                  <a:pt x="195068" y="431105"/>
                </a:lnTo>
                <a:lnTo>
                  <a:pt x="234453" y="448365"/>
                </a:lnTo>
                <a:lnTo>
                  <a:pt x="270347" y="468102"/>
                </a:lnTo>
                <a:lnTo>
                  <a:pt x="302882" y="489821"/>
                </a:lnTo>
                <a:lnTo>
                  <a:pt x="332187" y="513026"/>
                </a:lnTo>
                <a:lnTo>
                  <a:pt x="358396" y="537222"/>
                </a:lnTo>
                <a:lnTo>
                  <a:pt x="381638" y="561914"/>
                </a:lnTo>
                <a:lnTo>
                  <a:pt x="402044" y="586606"/>
                </a:lnTo>
                <a:lnTo>
                  <a:pt x="419746" y="610803"/>
                </a:lnTo>
                <a:lnTo>
                  <a:pt x="434874" y="634008"/>
                </a:lnTo>
                <a:lnTo>
                  <a:pt x="447560" y="655727"/>
                </a:lnTo>
                <a:lnTo>
                  <a:pt x="457935" y="675464"/>
                </a:lnTo>
                <a:lnTo>
                  <a:pt x="466130" y="692724"/>
                </a:lnTo>
                <a:lnTo>
                  <a:pt x="472275" y="707011"/>
                </a:lnTo>
                <a:lnTo>
                  <a:pt x="478943" y="724683"/>
                </a:lnTo>
                <a:lnTo>
                  <a:pt x="480512" y="724683"/>
                </a:lnTo>
                <a:lnTo>
                  <a:pt x="501569" y="675464"/>
                </a:lnTo>
                <a:lnTo>
                  <a:pt x="524717" y="634008"/>
                </a:lnTo>
                <a:lnTo>
                  <a:pt x="557701" y="586606"/>
                </a:lnTo>
                <a:lnTo>
                  <a:pt x="601590" y="537222"/>
                </a:lnTo>
                <a:lnTo>
                  <a:pt x="657449" y="489821"/>
                </a:lnTo>
                <a:lnTo>
                  <a:pt x="690202" y="468102"/>
                </a:lnTo>
                <a:lnTo>
                  <a:pt x="726347" y="448365"/>
                </a:lnTo>
                <a:lnTo>
                  <a:pt x="766020" y="431105"/>
                </a:lnTo>
                <a:lnTo>
                  <a:pt x="809352" y="416818"/>
                </a:lnTo>
                <a:lnTo>
                  <a:pt x="856478" y="406000"/>
                </a:lnTo>
                <a:lnTo>
                  <a:pt x="907531" y="399146"/>
                </a:lnTo>
                <a:lnTo>
                  <a:pt x="962645" y="396751"/>
                </a:lnTo>
                <a:lnTo>
                  <a:pt x="9419968" y="396751"/>
                </a:lnTo>
                <a:lnTo>
                  <a:pt x="9475087" y="394356"/>
                </a:lnTo>
                <a:lnTo>
                  <a:pt x="9526191" y="387502"/>
                </a:lnTo>
                <a:lnTo>
                  <a:pt x="9573408" y="376684"/>
                </a:lnTo>
                <a:lnTo>
                  <a:pt x="9616868" y="362397"/>
                </a:lnTo>
                <a:lnTo>
                  <a:pt x="9656698" y="345137"/>
                </a:lnTo>
                <a:lnTo>
                  <a:pt x="9693027" y="325400"/>
                </a:lnTo>
                <a:lnTo>
                  <a:pt x="9725984" y="303681"/>
                </a:lnTo>
                <a:lnTo>
                  <a:pt x="9755697" y="280476"/>
                </a:lnTo>
                <a:lnTo>
                  <a:pt x="9782295" y="256279"/>
                </a:lnTo>
                <a:lnTo>
                  <a:pt x="9805905" y="231587"/>
                </a:lnTo>
                <a:lnTo>
                  <a:pt x="9826657" y="206895"/>
                </a:lnTo>
                <a:lnTo>
                  <a:pt x="9844680" y="182699"/>
                </a:lnTo>
                <a:lnTo>
                  <a:pt x="9860100" y="159494"/>
                </a:lnTo>
                <a:lnTo>
                  <a:pt x="9873048" y="137775"/>
                </a:lnTo>
                <a:lnTo>
                  <a:pt x="9883651" y="118038"/>
                </a:lnTo>
                <a:lnTo>
                  <a:pt x="9892038" y="100778"/>
                </a:lnTo>
                <a:lnTo>
                  <a:pt x="9898338" y="86491"/>
                </a:lnTo>
                <a:lnTo>
                  <a:pt x="9905189" y="68819"/>
                </a:lnTo>
                <a:lnTo>
                  <a:pt x="9905997" y="66424"/>
                </a:lnTo>
                <a:lnTo>
                  <a:pt x="9905997" y="0"/>
                </a:lnTo>
                <a:lnTo>
                  <a:pt x="9905189" y="1382"/>
                </a:lnTo>
                <a:lnTo>
                  <a:pt x="9902679" y="8236"/>
                </a:lnTo>
                <a:lnTo>
                  <a:pt x="9898338" y="19054"/>
                </a:lnTo>
                <a:lnTo>
                  <a:pt x="9873048" y="70338"/>
                </a:lnTo>
                <a:lnTo>
                  <a:pt x="9844680" y="115262"/>
                </a:lnTo>
                <a:lnTo>
                  <a:pt x="9805905" y="164150"/>
                </a:lnTo>
                <a:lnTo>
                  <a:pt x="9755697" y="213039"/>
                </a:lnTo>
                <a:lnTo>
                  <a:pt x="9693027" y="257963"/>
                </a:lnTo>
                <a:lnTo>
                  <a:pt x="9656698" y="277700"/>
                </a:lnTo>
                <a:lnTo>
                  <a:pt x="9616868" y="294960"/>
                </a:lnTo>
                <a:lnTo>
                  <a:pt x="9573408" y="309247"/>
                </a:lnTo>
                <a:lnTo>
                  <a:pt x="9526191" y="320065"/>
                </a:lnTo>
                <a:lnTo>
                  <a:pt x="9475087" y="326919"/>
                </a:lnTo>
                <a:lnTo>
                  <a:pt x="9419968" y="329314"/>
                </a:lnTo>
                <a:lnTo>
                  <a:pt x="962645" y="329314"/>
                </a:lnTo>
                <a:lnTo>
                  <a:pt x="907531" y="331735"/>
                </a:lnTo>
                <a:lnTo>
                  <a:pt x="856478" y="338663"/>
                </a:lnTo>
                <a:lnTo>
                  <a:pt x="809352" y="349597"/>
                </a:lnTo>
                <a:lnTo>
                  <a:pt x="766020" y="364038"/>
                </a:lnTo>
                <a:lnTo>
                  <a:pt x="726347" y="381483"/>
                </a:lnTo>
                <a:lnTo>
                  <a:pt x="690202" y="401433"/>
                </a:lnTo>
                <a:lnTo>
                  <a:pt x="657449" y="423385"/>
                </a:lnTo>
                <a:lnTo>
                  <a:pt x="627956" y="446841"/>
                </a:lnTo>
                <a:lnTo>
                  <a:pt x="601590" y="471298"/>
                </a:lnTo>
                <a:lnTo>
                  <a:pt x="578216" y="496255"/>
                </a:lnTo>
                <a:lnTo>
                  <a:pt x="557701" y="521213"/>
                </a:lnTo>
                <a:lnTo>
                  <a:pt x="539913" y="545670"/>
                </a:lnTo>
                <a:lnTo>
                  <a:pt x="524717" y="569125"/>
                </a:lnTo>
                <a:lnTo>
                  <a:pt x="511980" y="591078"/>
                </a:lnTo>
                <a:lnTo>
                  <a:pt x="501569" y="611028"/>
                </a:lnTo>
                <a:lnTo>
                  <a:pt x="493350" y="628473"/>
                </a:lnTo>
                <a:lnTo>
                  <a:pt x="487190" y="642914"/>
                </a:lnTo>
                <a:lnTo>
                  <a:pt x="480512" y="660776"/>
                </a:lnTo>
                <a:lnTo>
                  <a:pt x="478943" y="660776"/>
                </a:lnTo>
                <a:lnTo>
                  <a:pt x="472275" y="642914"/>
                </a:lnTo>
                <a:lnTo>
                  <a:pt x="466130" y="628473"/>
                </a:lnTo>
                <a:lnTo>
                  <a:pt x="457935" y="611028"/>
                </a:lnTo>
                <a:lnTo>
                  <a:pt x="447560" y="591078"/>
                </a:lnTo>
                <a:lnTo>
                  <a:pt x="434874" y="569125"/>
                </a:lnTo>
                <a:lnTo>
                  <a:pt x="419746" y="545670"/>
                </a:lnTo>
                <a:lnTo>
                  <a:pt x="402044" y="521213"/>
                </a:lnTo>
                <a:lnTo>
                  <a:pt x="381638" y="496255"/>
                </a:lnTo>
                <a:lnTo>
                  <a:pt x="358396" y="471298"/>
                </a:lnTo>
                <a:lnTo>
                  <a:pt x="332187" y="446841"/>
                </a:lnTo>
                <a:lnTo>
                  <a:pt x="302882" y="423385"/>
                </a:lnTo>
                <a:lnTo>
                  <a:pt x="270347" y="401433"/>
                </a:lnTo>
                <a:lnTo>
                  <a:pt x="234453" y="381483"/>
                </a:lnTo>
                <a:lnTo>
                  <a:pt x="195068" y="364038"/>
                </a:lnTo>
                <a:lnTo>
                  <a:pt x="152061" y="349597"/>
                </a:lnTo>
                <a:lnTo>
                  <a:pt x="105302" y="338663"/>
                </a:lnTo>
                <a:lnTo>
                  <a:pt x="54658" y="331735"/>
                </a:lnTo>
                <a:close/>
              </a:path>
            </a:pathLst>
          </a:custGeom>
          <a:solidFill>
            <a:srgbClr val="0097C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47498" y="6455664"/>
            <a:ext cx="1371705" cy="320040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0" y="6362700"/>
            <a:ext cx="9905999" cy="495298"/>
          </a:xfrm>
          <a:custGeom>
            <a:avLst/>
            <a:gdLst/>
            <a:ahLst/>
            <a:cxnLst/>
            <a:rect l="l" t="t" r="r" b="b"/>
            <a:pathLst>
              <a:path w="9905999" h="495298">
                <a:moveTo>
                  <a:pt x="9905999" y="0"/>
                </a:moveTo>
                <a:lnTo>
                  <a:pt x="0" y="0"/>
                </a:lnTo>
                <a:lnTo>
                  <a:pt x="0" y="495298"/>
                </a:lnTo>
                <a:lnTo>
                  <a:pt x="9905999" y="495298"/>
                </a:lnTo>
                <a:lnTo>
                  <a:pt x="99059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3507485" y="409604"/>
            <a:ext cx="515520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60"/>
              </a:lnSpc>
              <a:spcBef>
                <a:spcPts val="128"/>
              </a:spcBef>
            </a:pPr>
            <a:r>
              <a:rPr sz="2400" b="1" spc="0" dirty="0" smtClean="0">
                <a:solidFill>
                  <a:srgbClr val="0097C6"/>
                </a:solidFill>
                <a:latin typeface="Arial Narrow"/>
                <a:cs typeface="Arial Narrow"/>
              </a:rPr>
              <a:t>Lab</a:t>
            </a:r>
            <a:endParaRPr sz="2400">
              <a:latin typeface="Arial Narrow"/>
              <a:cs typeface="Arial Narrow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4020464" y="409604"/>
            <a:ext cx="1209245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60"/>
              </a:lnSpc>
              <a:spcBef>
                <a:spcPts val="128"/>
              </a:spcBef>
            </a:pPr>
            <a:r>
              <a:rPr sz="2400" b="1" spc="-9" dirty="0" smtClean="0">
                <a:solidFill>
                  <a:srgbClr val="0097C6"/>
                </a:solidFill>
                <a:latin typeface="Arial Narrow"/>
                <a:cs typeface="Arial Narrow"/>
              </a:rPr>
              <a:t>S</a:t>
            </a:r>
            <a:r>
              <a:rPr sz="2400" b="1" spc="0" dirty="0" smtClean="0">
                <a:solidFill>
                  <a:srgbClr val="0097C6"/>
                </a:solidFill>
                <a:latin typeface="Arial Narrow"/>
                <a:cs typeface="Arial Narrow"/>
              </a:rPr>
              <a:t>olut</a:t>
            </a:r>
            <a:r>
              <a:rPr sz="2400" b="1" spc="4" dirty="0" smtClean="0">
                <a:solidFill>
                  <a:srgbClr val="0097C6"/>
                </a:solidFill>
                <a:latin typeface="Arial Narrow"/>
                <a:cs typeface="Arial Narrow"/>
              </a:rPr>
              <a:t>i</a:t>
            </a:r>
            <a:r>
              <a:rPr sz="2400" b="1" spc="0" dirty="0" smtClean="0">
                <a:solidFill>
                  <a:srgbClr val="0097C6"/>
                </a:solidFill>
                <a:latin typeface="Arial Narrow"/>
                <a:cs typeface="Arial Narrow"/>
              </a:rPr>
              <a:t>ons</a:t>
            </a:r>
            <a:endParaRPr sz="2400">
              <a:latin typeface="Arial Narrow"/>
              <a:cs typeface="Arial Narrow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5228081" y="409604"/>
            <a:ext cx="1349061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60"/>
              </a:lnSpc>
              <a:spcBef>
                <a:spcPts val="128"/>
              </a:spcBef>
            </a:pPr>
            <a:r>
              <a:rPr sz="2400" b="1" spc="0" dirty="0" smtClean="0">
                <a:solidFill>
                  <a:srgbClr val="0097C6"/>
                </a:solidFill>
                <a:latin typeface="Arial Narrow"/>
                <a:cs typeface="Arial Narrow"/>
              </a:rPr>
              <a:t>for </a:t>
            </a:r>
            <a:r>
              <a:rPr sz="2400" b="1" spc="-4" dirty="0" smtClean="0">
                <a:solidFill>
                  <a:srgbClr val="0097C6"/>
                </a:solidFill>
                <a:latin typeface="Arial Narrow"/>
                <a:cs typeface="Arial Narrow"/>
              </a:rPr>
              <a:t>L</a:t>
            </a:r>
            <a:r>
              <a:rPr sz="2400" b="1" spc="0" dirty="0" smtClean="0">
                <a:solidFill>
                  <a:srgbClr val="0097C6"/>
                </a:solidFill>
                <a:latin typeface="Arial Narrow"/>
                <a:cs typeface="Arial Narrow"/>
              </a:rPr>
              <a:t>ab 3</a:t>
            </a:r>
            <a:r>
              <a:rPr sz="2400" b="1" spc="4" dirty="0" smtClean="0">
                <a:solidFill>
                  <a:srgbClr val="0097C6"/>
                </a:solidFill>
                <a:latin typeface="Arial Narrow"/>
                <a:cs typeface="Arial Narrow"/>
              </a:rPr>
              <a:t>-</a:t>
            </a:r>
            <a:r>
              <a:rPr sz="2400" b="1" spc="0" dirty="0" smtClean="0">
                <a:solidFill>
                  <a:srgbClr val="0097C6"/>
                </a:solidFill>
                <a:latin typeface="Arial Narrow"/>
                <a:cs typeface="Arial Narrow"/>
              </a:rPr>
              <a:t>1</a:t>
            </a:r>
            <a:endParaRPr sz="2400">
              <a:latin typeface="Arial Narrow"/>
              <a:cs typeface="Arial Narrow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384153" y="1765355"/>
            <a:ext cx="2200070" cy="38839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036906" marR="20954">
              <a:lnSpc>
                <a:spcPts val="1305"/>
              </a:lnSpc>
              <a:spcBef>
                <a:spcPts val="65"/>
              </a:spcBef>
            </a:pPr>
            <a:r>
              <a:rPr sz="1150" dirty="0" smtClean="0">
                <a:solidFill>
                  <a:srgbClr val="C485CF"/>
                </a:solidFill>
                <a:latin typeface="Arial"/>
                <a:cs typeface="Arial"/>
              </a:rPr>
              <a:t>I</a:t>
            </a:r>
            <a:r>
              <a:rPr sz="1150" dirty="0" smtClean="0">
                <a:solidFill>
                  <a:srgbClr val="032ED7"/>
                </a:solidFill>
                <a:latin typeface="Arial"/>
                <a:cs typeface="Arial"/>
              </a:rPr>
              <a:t>l</a:t>
            </a:r>
            <a:r>
              <a:rPr sz="1150" dirty="0" smtClean="0">
                <a:solidFill>
                  <a:srgbClr val="1D1ACF"/>
                </a:solidFill>
                <a:latin typeface="Arial"/>
                <a:cs typeface="Arial"/>
              </a:rPr>
              <a:t>a</a:t>
            </a:r>
            <a:r>
              <a:rPr sz="1150" spc="-104" dirty="0" smtClean="0">
                <a:solidFill>
                  <a:srgbClr val="1D1ACF"/>
                </a:solidFill>
                <a:latin typeface="Arial"/>
                <a:cs typeface="Arial"/>
              </a:rPr>
              <a:t> </a:t>
            </a:r>
            <a:r>
              <a:rPr sz="1150" spc="0" dirty="0" smtClean="0">
                <a:solidFill>
                  <a:srgbClr val="1D1ACF"/>
                </a:solidFill>
                <a:latin typeface="Times New Roman"/>
                <a:cs typeface="Times New Roman"/>
              </a:rPr>
              <a:t>b</a:t>
            </a:r>
            <a:r>
              <a:rPr sz="1150" spc="0" dirty="0" smtClean="0">
                <a:solidFill>
                  <a:srgbClr val="2B2BD2"/>
                </a:solidFill>
                <a:latin typeface="Times New Roman"/>
                <a:cs typeface="Times New Roman"/>
              </a:rPr>
              <a:t>312.f1</a:t>
            </a:r>
            <a:r>
              <a:rPr sz="1150" spc="0" dirty="0" smtClean="0">
                <a:solidFill>
                  <a:srgbClr val="032ED7"/>
                </a:solidFill>
                <a:latin typeface="Times New Roman"/>
                <a:cs typeface="Times New Roman"/>
              </a:rPr>
              <a:t>1</a:t>
            </a:r>
            <a:r>
              <a:rPr sz="1150" spc="0" dirty="0" smtClean="0">
                <a:solidFill>
                  <a:srgbClr val="1D1ACF"/>
                </a:solidFill>
                <a:latin typeface="Times New Roman"/>
                <a:cs typeface="Times New Roman"/>
              </a:rPr>
              <a:t>d</a:t>
            </a:r>
            <a:endParaRPr sz="1150">
              <a:latin typeface="Times New Roman"/>
              <a:cs typeface="Times New Roman"/>
            </a:endParaRPr>
          </a:p>
          <a:p>
            <a:pPr marL="12700">
              <a:lnSpc>
                <a:spcPct val="95825"/>
              </a:lnSpc>
              <a:spcBef>
                <a:spcPts val="344"/>
              </a:spcBef>
            </a:pPr>
            <a:r>
              <a:rPr sz="1100" spc="0" dirty="0" smtClean="0">
                <a:solidFill>
                  <a:srgbClr val="424049"/>
                </a:solidFill>
                <a:latin typeface="Arial"/>
                <a:cs typeface="Arial"/>
              </a:rPr>
              <a:t>L</a:t>
            </a:r>
            <a:r>
              <a:rPr sz="1100" spc="0" dirty="0" smtClean="0">
                <a:solidFill>
                  <a:srgbClr val="54505B"/>
                </a:solidFill>
                <a:latin typeface="Arial"/>
                <a:cs typeface="Arial"/>
              </a:rPr>
              <a:t>OGON   </a:t>
            </a:r>
            <a:r>
              <a:rPr sz="1100" spc="189" dirty="0" smtClean="0">
                <a:solidFill>
                  <a:srgbClr val="54505B"/>
                </a:solidFill>
                <a:latin typeface="Arial"/>
                <a:cs typeface="Arial"/>
              </a:rPr>
              <a:t> </a:t>
            </a:r>
            <a:r>
              <a:rPr sz="1100" spc="0" dirty="0" smtClean="0">
                <a:solidFill>
                  <a:srgbClr val="54505B"/>
                </a:solidFill>
                <a:latin typeface="Arial"/>
                <a:cs typeface="Arial"/>
              </a:rPr>
              <a:t>U</a:t>
            </a:r>
            <a:r>
              <a:rPr sz="1100" spc="-68" dirty="0" smtClean="0">
                <a:solidFill>
                  <a:srgbClr val="54505B"/>
                </a:solidFill>
                <a:latin typeface="Arial"/>
                <a:cs typeface="Arial"/>
              </a:rPr>
              <a:t> </a:t>
            </a:r>
            <a:r>
              <a:rPr sz="1100" spc="0" dirty="0" smtClean="0">
                <a:solidFill>
                  <a:srgbClr val="54505B"/>
                </a:solidFill>
                <a:latin typeface="Arial"/>
                <a:cs typeface="Arial"/>
              </a:rPr>
              <a:t>I</a:t>
            </a:r>
            <a:r>
              <a:rPr sz="1100" spc="71" dirty="0" smtClean="0">
                <a:solidFill>
                  <a:srgbClr val="54505B"/>
                </a:solidFill>
                <a:latin typeface="Arial"/>
                <a:cs typeface="Arial"/>
              </a:rPr>
              <a:t> </a:t>
            </a:r>
            <a:r>
              <a:rPr sz="1100" spc="0" dirty="0" smtClean="0">
                <a:solidFill>
                  <a:srgbClr val="54505B"/>
                </a:solidFill>
                <a:latin typeface="Arial"/>
                <a:cs typeface="Arial"/>
              </a:rPr>
              <a:t>D/PASS</a:t>
            </a:r>
            <a:r>
              <a:rPr sz="1100" spc="0" dirty="0" smtClean="0">
                <a:solidFill>
                  <a:srgbClr val="7E787F"/>
                </a:solidFill>
                <a:latin typeface="Arial"/>
                <a:cs typeface="Arial"/>
              </a:rPr>
              <a:t>:,</a:t>
            </a:r>
            <a:r>
              <a:rPr sz="1100" spc="0" dirty="0" smtClean="0">
                <a:solidFill>
                  <a:srgbClr val="54505B"/>
                </a:solidFill>
                <a:latin typeface="Arial"/>
                <a:cs typeface="Arial"/>
              </a:rPr>
              <a:t>l[)ata</a:t>
            </a:r>
            <a:r>
              <a:rPr sz="1100" spc="-104" dirty="0" smtClean="0">
                <a:solidFill>
                  <a:srgbClr val="54505B"/>
                </a:solidFill>
                <a:latin typeface="Arial"/>
                <a:cs typeface="Arial"/>
              </a:rPr>
              <a:t> </a:t>
            </a:r>
            <a:r>
              <a:rPr sz="1100" spc="0" dirty="0" smtClean="0">
                <a:solidFill>
                  <a:srgbClr val="54505B"/>
                </a:solidFill>
                <a:latin typeface="Arial"/>
                <a:cs typeface="Arial"/>
              </a:rPr>
              <a:t>base;</a:t>
            </a:r>
            <a:endParaRPr sz="11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263793" y="1768619"/>
            <a:ext cx="2197776" cy="33712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329537" marR="20954">
              <a:lnSpc>
                <a:spcPts val="1275"/>
              </a:lnSpc>
              <a:spcBef>
                <a:spcPts val="63"/>
              </a:spcBef>
            </a:pPr>
            <a:r>
              <a:rPr sz="1150" dirty="0" smtClean="0">
                <a:solidFill>
                  <a:srgbClr val="2B2BD2"/>
                </a:solidFill>
                <a:latin typeface="Arial"/>
                <a:cs typeface="Arial"/>
              </a:rPr>
              <a:t>l</a:t>
            </a:r>
            <a:r>
              <a:rPr sz="1150" dirty="0" smtClean="0">
                <a:solidFill>
                  <a:srgbClr val="1D1ACF"/>
                </a:solidFill>
                <a:latin typeface="Arial"/>
                <a:cs typeface="Arial"/>
              </a:rPr>
              <a:t>a</a:t>
            </a:r>
            <a:r>
              <a:rPr sz="1150" dirty="0" smtClean="0">
                <a:solidFill>
                  <a:srgbClr val="2B2BD2"/>
                </a:solidFill>
                <a:latin typeface="Arial"/>
                <a:cs typeface="Arial"/>
              </a:rPr>
              <a:t>b313.fM</a:t>
            </a:r>
            <a:endParaRPr sz="1150">
              <a:latin typeface="Arial"/>
              <a:cs typeface="Arial"/>
            </a:endParaRPr>
          </a:p>
          <a:p>
            <a:pPr marL="12700">
              <a:lnSpc>
                <a:spcPct val="95825"/>
              </a:lnSpc>
            </a:pPr>
            <a:r>
              <a:rPr sz="1100" dirty="0" smtClean="0">
                <a:solidFill>
                  <a:srgbClr val="54505B"/>
                </a:solidFill>
                <a:latin typeface="Arial"/>
                <a:cs typeface="Arial"/>
              </a:rPr>
              <a:t>L</a:t>
            </a:r>
            <a:r>
              <a:rPr sz="1100" dirty="0" smtClean="0">
                <a:solidFill>
                  <a:srgbClr val="424049"/>
                </a:solidFill>
                <a:latin typeface="Arial"/>
                <a:cs typeface="Arial"/>
              </a:rPr>
              <a:t>OGO</a:t>
            </a:r>
            <a:r>
              <a:rPr sz="1100" dirty="0" smtClean="0">
                <a:solidFill>
                  <a:srgbClr val="54505B"/>
                </a:solidFill>
                <a:latin typeface="Arial"/>
                <a:cs typeface="Arial"/>
              </a:rPr>
              <a:t>N   </a:t>
            </a:r>
            <a:r>
              <a:rPr sz="1100" spc="-104" dirty="0" smtClean="0">
                <a:solidFill>
                  <a:srgbClr val="54505B"/>
                </a:solidFill>
                <a:latin typeface="Arial"/>
                <a:cs typeface="Arial"/>
              </a:rPr>
              <a:t> </a:t>
            </a:r>
            <a:r>
              <a:rPr sz="1100" spc="0" dirty="0" smtClean="0">
                <a:solidFill>
                  <a:srgbClr val="54505B"/>
                </a:solidFill>
                <a:latin typeface="Arial"/>
                <a:cs typeface="Arial"/>
              </a:rPr>
              <a:t>UID/PASS</a:t>
            </a:r>
            <a:r>
              <a:rPr sz="1100" spc="0" dirty="0" smtClean="0">
                <a:solidFill>
                  <a:srgbClr val="7E787F"/>
                </a:solidFill>
                <a:latin typeface="Arial"/>
                <a:cs typeface="Arial"/>
              </a:rPr>
              <a:t>:,</a:t>
            </a:r>
            <a:r>
              <a:rPr sz="1100" spc="0" dirty="0" smtClean="0">
                <a:solidFill>
                  <a:srgbClr val="54505B"/>
                </a:solidFill>
                <a:latin typeface="Arial"/>
                <a:cs typeface="Arial"/>
              </a:rPr>
              <a:t>Database;</a:t>
            </a:r>
            <a:endParaRPr sz="11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316375" y="2272113"/>
            <a:ext cx="2539559" cy="33494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24383">
              <a:lnSpc>
                <a:spcPts val="1225"/>
              </a:lnSpc>
              <a:spcBef>
                <a:spcPts val="61"/>
              </a:spcBef>
            </a:pPr>
            <a:r>
              <a:rPr sz="1100" spc="0" dirty="0" smtClean="0">
                <a:solidFill>
                  <a:srgbClr val="424049"/>
                </a:solidFill>
                <a:latin typeface="Arial"/>
                <a:cs typeface="Arial"/>
              </a:rPr>
              <a:t>BEG</a:t>
            </a:r>
            <a:r>
              <a:rPr sz="1100" spc="0" dirty="0" smtClean="0">
                <a:solidFill>
                  <a:srgbClr val="54505B"/>
                </a:solidFill>
                <a:latin typeface="Arial"/>
                <a:cs typeface="Arial"/>
              </a:rPr>
              <a:t>IN </a:t>
            </a:r>
            <a:r>
              <a:rPr sz="1100" spc="19" dirty="0" smtClean="0">
                <a:solidFill>
                  <a:srgbClr val="54505B"/>
                </a:solidFill>
                <a:latin typeface="Arial"/>
                <a:cs typeface="Arial"/>
              </a:rPr>
              <a:t> </a:t>
            </a:r>
            <a:r>
              <a:rPr sz="1100" spc="0" dirty="0" smtClean="0">
                <a:solidFill>
                  <a:srgbClr val="424049"/>
                </a:solidFill>
                <a:latin typeface="Arial"/>
                <a:cs typeface="Arial"/>
              </a:rPr>
              <a:t>LOADII</a:t>
            </a:r>
            <a:r>
              <a:rPr sz="1100" spc="0" dirty="0" smtClean="0">
                <a:solidFill>
                  <a:srgbClr val="54505B"/>
                </a:solidFill>
                <a:latin typeface="Arial"/>
                <a:cs typeface="Arial"/>
              </a:rPr>
              <a:t>N</a:t>
            </a:r>
            <a:r>
              <a:rPr sz="1100" spc="0" dirty="0" smtClean="0">
                <a:solidFill>
                  <a:srgbClr val="424049"/>
                </a:solidFill>
                <a:latin typeface="Arial"/>
                <a:cs typeface="Arial"/>
              </a:rPr>
              <a:t>G</a:t>
            </a:r>
            <a:r>
              <a:rPr sz="1100" spc="125" dirty="0" smtClean="0">
                <a:solidFill>
                  <a:srgbClr val="424049"/>
                </a:solidFill>
                <a:latin typeface="Arial"/>
                <a:cs typeface="Arial"/>
              </a:rPr>
              <a:t> </a:t>
            </a:r>
            <a:r>
              <a:rPr sz="1050" spc="0" dirty="0" smtClean="0">
                <a:solidFill>
                  <a:srgbClr val="54505B"/>
                </a:solidFill>
                <a:latin typeface="Arial"/>
                <a:cs typeface="Arial"/>
              </a:rPr>
              <a:t>Cu</a:t>
            </a:r>
            <a:r>
              <a:rPr sz="1050" spc="0" dirty="0" smtClean="0">
                <a:solidFill>
                  <a:srgbClr val="424049"/>
                </a:solidFill>
                <a:latin typeface="Arial"/>
                <a:cs typeface="Arial"/>
              </a:rPr>
              <a:t>stomer</a:t>
            </a:r>
            <a:endParaRPr sz="1050">
              <a:latin typeface="Arial"/>
              <a:cs typeface="Arial"/>
            </a:endParaRPr>
          </a:p>
          <a:p>
            <a:pPr marL="12700">
              <a:lnSpc>
                <a:spcPts val="1335"/>
              </a:lnSpc>
              <a:spcBef>
                <a:spcPts val="5"/>
              </a:spcBef>
            </a:pPr>
            <a:r>
              <a:rPr sz="1100" dirty="0" smtClean="0">
                <a:solidFill>
                  <a:srgbClr val="424049"/>
                </a:solidFill>
                <a:latin typeface="Arial"/>
                <a:cs typeface="Arial"/>
              </a:rPr>
              <a:t>ERROR</a:t>
            </a:r>
            <a:r>
              <a:rPr sz="1100" spc="-159" dirty="0" smtClean="0">
                <a:solidFill>
                  <a:srgbClr val="424049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424049"/>
                </a:solidFill>
                <a:latin typeface="Arial"/>
                <a:cs typeface="Arial"/>
              </a:rPr>
              <a:t>F</a:t>
            </a:r>
            <a:r>
              <a:rPr sz="1000" spc="0" dirty="0" smtClean="0">
                <a:solidFill>
                  <a:srgbClr val="8E714D"/>
                </a:solidFill>
                <a:latin typeface="Arial"/>
                <a:cs typeface="Arial"/>
              </a:rPr>
              <a:t>i</a:t>
            </a:r>
            <a:r>
              <a:rPr sz="1000" spc="0" dirty="0" smtClean="0">
                <a:solidFill>
                  <a:srgbClr val="424049"/>
                </a:solidFill>
                <a:latin typeface="Arial"/>
                <a:cs typeface="Arial"/>
              </a:rPr>
              <a:t>i</a:t>
            </a:r>
            <a:r>
              <a:rPr sz="1000" spc="-59" dirty="0" smtClean="0">
                <a:solidFill>
                  <a:srgbClr val="424049"/>
                </a:solidFill>
                <a:latin typeface="Arial"/>
                <a:cs typeface="Arial"/>
              </a:rPr>
              <a:t> </a:t>
            </a:r>
            <a:r>
              <a:rPr sz="1100" spc="0" dirty="0" smtClean="0">
                <a:solidFill>
                  <a:srgbClr val="424049"/>
                </a:solidFill>
                <a:latin typeface="Arial"/>
                <a:cs typeface="Arial"/>
              </a:rPr>
              <a:t>LIES</a:t>
            </a:r>
            <a:r>
              <a:rPr sz="1100" spc="109" dirty="0" smtClean="0">
                <a:solidFill>
                  <a:srgbClr val="424049"/>
                </a:solidFill>
                <a:latin typeface="Arial"/>
                <a:cs typeface="Arial"/>
              </a:rPr>
              <a:t> </a:t>
            </a:r>
            <a:r>
              <a:rPr sz="1250" spc="0" dirty="0" smtClean="0">
                <a:solidFill>
                  <a:srgbClr val="424049"/>
                </a:solidFill>
                <a:latin typeface="Times New Roman"/>
                <a:cs typeface="Times New Roman"/>
              </a:rPr>
              <a:t>cu</a:t>
            </a:r>
            <a:r>
              <a:rPr sz="1250" spc="0" dirty="0" smtClean="0">
                <a:solidFill>
                  <a:srgbClr val="54505B"/>
                </a:solidFill>
                <a:latin typeface="Times New Roman"/>
                <a:cs typeface="Times New Roman"/>
              </a:rPr>
              <a:t>st:</a:t>
            </a:r>
            <a:r>
              <a:rPr sz="1250" spc="0" dirty="0" smtClean="0">
                <a:solidFill>
                  <a:srgbClr val="424049"/>
                </a:solidFill>
                <a:latin typeface="Times New Roman"/>
                <a:cs typeface="Times New Roman"/>
              </a:rPr>
              <a:t>_er</a:t>
            </a:r>
            <a:r>
              <a:rPr sz="1250" spc="0" dirty="0" smtClean="0">
                <a:solidFill>
                  <a:srgbClr val="54505B"/>
                </a:solidFill>
                <a:latin typeface="Times New Roman"/>
                <a:cs typeface="Times New Roman"/>
              </a:rPr>
              <a:t>r</a:t>
            </a:r>
            <a:r>
              <a:rPr sz="1250" spc="0" dirty="0" smtClean="0">
                <a:solidFill>
                  <a:srgbClr val="424049"/>
                </a:solidFill>
                <a:latin typeface="Times New Roman"/>
                <a:cs typeface="Times New Roman"/>
              </a:rPr>
              <a:t>l</a:t>
            </a:r>
            <a:r>
              <a:rPr sz="1250" spc="0" dirty="0" smtClean="0">
                <a:solidFill>
                  <a:srgbClr val="54505B"/>
                </a:solidFill>
                <a:latin typeface="Times New Roman"/>
                <a:cs typeface="Times New Roman"/>
              </a:rPr>
              <a:t>,</a:t>
            </a:r>
            <a:r>
              <a:rPr sz="1250" spc="119" dirty="0" smtClean="0">
                <a:solidFill>
                  <a:srgbClr val="54505B"/>
                </a:solidFill>
                <a:latin typeface="Times New Roman"/>
                <a:cs typeface="Times New Roman"/>
              </a:rPr>
              <a:t> </a:t>
            </a:r>
            <a:r>
              <a:rPr sz="1250" spc="0" dirty="0" smtClean="0">
                <a:solidFill>
                  <a:srgbClr val="424049"/>
                </a:solidFill>
                <a:latin typeface="Times New Roman"/>
                <a:cs typeface="Times New Roman"/>
              </a:rPr>
              <a:t>c</a:t>
            </a:r>
            <a:r>
              <a:rPr sz="1250" spc="0" dirty="0" smtClean="0">
                <a:solidFill>
                  <a:srgbClr val="54505B"/>
                </a:solidFill>
                <a:latin typeface="Times New Roman"/>
                <a:cs typeface="Times New Roman"/>
              </a:rPr>
              <a:t>us</a:t>
            </a:r>
            <a:r>
              <a:rPr sz="1250" spc="0" dirty="0" smtClean="0">
                <a:solidFill>
                  <a:srgbClr val="424049"/>
                </a:solidFill>
                <a:latin typeface="Times New Roman"/>
                <a:cs typeface="Times New Roman"/>
              </a:rPr>
              <a:t>t:_er</a:t>
            </a:r>
            <a:r>
              <a:rPr sz="1250" spc="0" dirty="0" smtClean="0">
                <a:solidFill>
                  <a:srgbClr val="54505B"/>
                </a:solidFill>
                <a:latin typeface="Times New Roman"/>
                <a:cs typeface="Times New Roman"/>
              </a:rPr>
              <a:t>r</a:t>
            </a:r>
            <a:r>
              <a:rPr sz="1250" spc="0" dirty="0" smtClean="0">
                <a:solidFill>
                  <a:srgbClr val="424049"/>
                </a:solidFill>
                <a:latin typeface="Times New Roman"/>
                <a:cs typeface="Times New Roman"/>
              </a:rPr>
              <a:t>2</a:t>
            </a:r>
            <a:r>
              <a:rPr sz="1250" spc="0" dirty="0" smtClean="0">
                <a:solidFill>
                  <a:srgbClr val="54505B"/>
                </a:solidFill>
                <a:latin typeface="Times New Roman"/>
                <a:cs typeface="Times New Roman"/>
              </a:rPr>
              <a:t>;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384153" y="2365037"/>
            <a:ext cx="2576111" cy="34031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24384">
              <a:lnSpc>
                <a:spcPts val="1250"/>
              </a:lnSpc>
              <a:spcBef>
                <a:spcPts val="62"/>
              </a:spcBef>
            </a:pPr>
            <a:r>
              <a:rPr sz="1100" spc="0" dirty="0" smtClean="0">
                <a:solidFill>
                  <a:srgbClr val="424049"/>
                </a:solidFill>
                <a:latin typeface="Arial"/>
                <a:cs typeface="Arial"/>
              </a:rPr>
              <a:t>BEG</a:t>
            </a:r>
            <a:r>
              <a:rPr sz="1100" spc="0" dirty="0" smtClean="0">
                <a:solidFill>
                  <a:srgbClr val="54505B"/>
                </a:solidFill>
                <a:latin typeface="Arial"/>
                <a:cs typeface="Arial"/>
              </a:rPr>
              <a:t>IN </a:t>
            </a:r>
            <a:r>
              <a:rPr sz="1100" spc="18" dirty="0" smtClean="0">
                <a:solidFill>
                  <a:srgbClr val="54505B"/>
                </a:solidFill>
                <a:latin typeface="Arial"/>
                <a:cs typeface="Arial"/>
              </a:rPr>
              <a:t> </a:t>
            </a:r>
            <a:r>
              <a:rPr sz="1100" spc="0" dirty="0" smtClean="0">
                <a:solidFill>
                  <a:srgbClr val="424049"/>
                </a:solidFill>
                <a:latin typeface="Arial"/>
                <a:cs typeface="Arial"/>
              </a:rPr>
              <a:t>LOADII</a:t>
            </a:r>
            <a:r>
              <a:rPr sz="1100" spc="0" dirty="0" smtClean="0">
                <a:solidFill>
                  <a:srgbClr val="54505B"/>
                </a:solidFill>
                <a:latin typeface="Arial"/>
                <a:cs typeface="Arial"/>
              </a:rPr>
              <a:t>N</a:t>
            </a:r>
            <a:r>
              <a:rPr sz="1100" spc="0" dirty="0" smtClean="0">
                <a:solidFill>
                  <a:srgbClr val="424049"/>
                </a:solidFill>
                <a:latin typeface="Arial"/>
                <a:cs typeface="Arial"/>
              </a:rPr>
              <a:t>G</a:t>
            </a:r>
            <a:r>
              <a:rPr sz="1100" spc="109" dirty="0" smtClean="0">
                <a:solidFill>
                  <a:srgbClr val="424049"/>
                </a:solidFill>
                <a:latin typeface="Arial"/>
                <a:cs typeface="Arial"/>
              </a:rPr>
              <a:t> </a:t>
            </a:r>
            <a:r>
              <a:rPr sz="1100" spc="0" dirty="0" smtClean="0">
                <a:solidFill>
                  <a:srgbClr val="54505B"/>
                </a:solidFill>
                <a:latin typeface="Arial"/>
                <a:cs typeface="Arial"/>
              </a:rPr>
              <a:t>Cus</a:t>
            </a:r>
            <a:r>
              <a:rPr sz="1100" spc="0" dirty="0" smtClean="0">
                <a:solidFill>
                  <a:srgbClr val="424049"/>
                </a:solidFill>
                <a:latin typeface="Arial"/>
                <a:cs typeface="Arial"/>
              </a:rPr>
              <a:t>t</a:t>
            </a:r>
            <a:r>
              <a:rPr sz="1100" spc="0" dirty="0" smtClean="0">
                <a:solidFill>
                  <a:srgbClr val="54505B"/>
                </a:solidFill>
                <a:latin typeface="Arial"/>
                <a:cs typeface="Arial"/>
              </a:rPr>
              <a:t>om</a:t>
            </a:r>
            <a:r>
              <a:rPr sz="1100" spc="0" dirty="0" smtClean="0">
                <a:solidFill>
                  <a:srgbClr val="424049"/>
                </a:solidFill>
                <a:latin typeface="Arial"/>
                <a:cs typeface="Arial"/>
              </a:rPr>
              <a:t>e</a:t>
            </a:r>
            <a:r>
              <a:rPr sz="1100" spc="0" dirty="0" smtClean="0">
                <a:solidFill>
                  <a:srgbClr val="54505B"/>
                </a:solidFill>
                <a:latin typeface="Arial"/>
                <a:cs typeface="Arial"/>
              </a:rPr>
              <a:t>r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ts val="1350"/>
              </a:lnSpc>
              <a:spcBef>
                <a:spcPts val="5"/>
              </a:spcBef>
            </a:pPr>
            <a:r>
              <a:rPr sz="1000" dirty="0" smtClean="0">
                <a:solidFill>
                  <a:srgbClr val="424049"/>
                </a:solidFill>
                <a:latin typeface="Arial"/>
                <a:cs typeface="Arial"/>
              </a:rPr>
              <a:t>ER</a:t>
            </a:r>
            <a:r>
              <a:rPr sz="1000" spc="-134" dirty="0" smtClean="0">
                <a:solidFill>
                  <a:srgbClr val="424049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424049"/>
                </a:solidFill>
                <a:latin typeface="Arial"/>
                <a:cs typeface="Arial"/>
              </a:rPr>
              <a:t>RDR</a:t>
            </a:r>
            <a:r>
              <a:rPr sz="1000" spc="-134" dirty="0" smtClean="0">
                <a:solidFill>
                  <a:srgbClr val="424049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424049"/>
                </a:solidFill>
                <a:latin typeface="Arial"/>
                <a:cs typeface="Arial"/>
              </a:rPr>
              <a:t>F</a:t>
            </a:r>
            <a:r>
              <a:rPr sz="1000" spc="0" dirty="0" smtClean="0">
                <a:solidFill>
                  <a:srgbClr val="E6AE6D"/>
                </a:solidFill>
                <a:latin typeface="Arial"/>
                <a:cs typeface="Arial"/>
              </a:rPr>
              <a:t>i</a:t>
            </a:r>
            <a:r>
              <a:rPr sz="1000" spc="0" dirty="0" smtClean="0">
                <a:solidFill>
                  <a:srgbClr val="424049"/>
                </a:solidFill>
                <a:latin typeface="Arial"/>
                <a:cs typeface="Arial"/>
              </a:rPr>
              <a:t>l</a:t>
            </a:r>
            <a:r>
              <a:rPr sz="1000" spc="-59" dirty="0" smtClean="0">
                <a:solidFill>
                  <a:srgbClr val="424049"/>
                </a:solidFill>
                <a:latin typeface="Arial"/>
                <a:cs typeface="Arial"/>
              </a:rPr>
              <a:t> </a:t>
            </a:r>
            <a:r>
              <a:rPr sz="1100" spc="0" dirty="0" smtClean="0">
                <a:solidFill>
                  <a:srgbClr val="424049"/>
                </a:solidFill>
                <a:latin typeface="Arial"/>
                <a:cs typeface="Arial"/>
              </a:rPr>
              <a:t>LES</a:t>
            </a:r>
            <a:r>
              <a:rPr sz="1100" spc="166" dirty="0" smtClean="0">
                <a:solidFill>
                  <a:srgbClr val="424049"/>
                </a:solidFill>
                <a:latin typeface="Arial"/>
                <a:cs typeface="Arial"/>
              </a:rPr>
              <a:t> </a:t>
            </a:r>
            <a:r>
              <a:rPr sz="1100" spc="0" dirty="0" smtClean="0">
                <a:solidFill>
                  <a:srgbClr val="424049"/>
                </a:solidFill>
                <a:latin typeface="Arial"/>
                <a:cs typeface="Arial"/>
              </a:rPr>
              <a:t>cu</a:t>
            </a:r>
            <a:r>
              <a:rPr sz="1100" spc="0" dirty="0" smtClean="0">
                <a:solidFill>
                  <a:srgbClr val="54505B"/>
                </a:solidFill>
                <a:latin typeface="Arial"/>
                <a:cs typeface="Arial"/>
              </a:rPr>
              <a:t>s</a:t>
            </a:r>
            <a:r>
              <a:rPr sz="1100" spc="0" dirty="0" smtClean="0">
                <a:solidFill>
                  <a:srgbClr val="424049"/>
                </a:solidFill>
                <a:latin typeface="Arial"/>
                <a:cs typeface="Arial"/>
              </a:rPr>
              <a:t>t:</a:t>
            </a:r>
            <a:r>
              <a:rPr sz="1100" spc="69" dirty="0" smtClean="0">
                <a:solidFill>
                  <a:srgbClr val="282836"/>
                </a:solidFill>
                <a:latin typeface="Arial"/>
                <a:cs typeface="Arial"/>
              </a:rPr>
              <a:t>_</a:t>
            </a:r>
            <a:r>
              <a:rPr sz="1000" spc="0" dirty="0" smtClean="0">
                <a:solidFill>
                  <a:srgbClr val="424049"/>
                </a:solidFill>
                <a:latin typeface="Arial"/>
                <a:cs typeface="Arial"/>
              </a:rPr>
              <a:t>e</a:t>
            </a:r>
            <a:r>
              <a:rPr sz="1000" spc="-134" dirty="0" smtClean="0">
                <a:solidFill>
                  <a:srgbClr val="424049"/>
                </a:solidFill>
                <a:latin typeface="Arial"/>
                <a:cs typeface="Arial"/>
              </a:rPr>
              <a:t> </a:t>
            </a:r>
            <a:r>
              <a:rPr sz="1250" spc="0" dirty="0" smtClean="0">
                <a:solidFill>
                  <a:srgbClr val="424049"/>
                </a:solidFill>
                <a:latin typeface="Times New Roman"/>
                <a:cs typeface="Times New Roman"/>
              </a:rPr>
              <a:t>r</a:t>
            </a:r>
            <a:r>
              <a:rPr sz="1250" spc="0" dirty="0" smtClean="0">
                <a:solidFill>
                  <a:srgbClr val="54505B"/>
                </a:solidFill>
                <a:latin typeface="Times New Roman"/>
                <a:cs typeface="Times New Roman"/>
              </a:rPr>
              <a:t>r</a:t>
            </a:r>
            <a:r>
              <a:rPr sz="1250" spc="0" dirty="0" smtClean="0">
                <a:solidFill>
                  <a:srgbClr val="424049"/>
                </a:solidFill>
                <a:latin typeface="Times New Roman"/>
                <a:cs typeface="Times New Roman"/>
              </a:rPr>
              <a:t>l</a:t>
            </a:r>
            <a:r>
              <a:rPr sz="1250" spc="0" dirty="0" smtClean="0">
                <a:solidFill>
                  <a:srgbClr val="54505B"/>
                </a:solidFill>
                <a:latin typeface="Times New Roman"/>
                <a:cs typeface="Times New Roman"/>
              </a:rPr>
              <a:t>,</a:t>
            </a:r>
            <a:r>
              <a:rPr sz="1250" spc="100" dirty="0" smtClean="0">
                <a:solidFill>
                  <a:srgbClr val="54505B"/>
                </a:solidFill>
                <a:latin typeface="Times New Roman"/>
                <a:cs typeface="Times New Roman"/>
              </a:rPr>
              <a:t> </a:t>
            </a:r>
            <a:r>
              <a:rPr sz="1000" spc="0" dirty="0" smtClean="0">
                <a:solidFill>
                  <a:srgbClr val="424049"/>
                </a:solidFill>
                <a:latin typeface="Arial"/>
                <a:cs typeface="Arial"/>
              </a:rPr>
              <a:t>c</a:t>
            </a:r>
            <a:r>
              <a:rPr sz="1000" spc="-134" dirty="0" smtClean="0">
                <a:solidFill>
                  <a:srgbClr val="424049"/>
                </a:solidFill>
                <a:latin typeface="Arial"/>
                <a:cs typeface="Arial"/>
              </a:rPr>
              <a:t> </a:t>
            </a:r>
            <a:r>
              <a:rPr sz="1100" spc="0" dirty="0" smtClean="0">
                <a:solidFill>
                  <a:srgbClr val="54505B"/>
                </a:solidFill>
                <a:latin typeface="Arial"/>
                <a:cs typeface="Arial"/>
              </a:rPr>
              <a:t>us</a:t>
            </a:r>
            <a:r>
              <a:rPr sz="1100" spc="0" dirty="0" smtClean="0">
                <a:solidFill>
                  <a:srgbClr val="424049"/>
                </a:solidFill>
                <a:latin typeface="Arial"/>
                <a:cs typeface="Arial"/>
              </a:rPr>
              <a:t>t:_</a:t>
            </a:r>
            <a:r>
              <a:rPr sz="1000" spc="0" dirty="0" smtClean="0">
                <a:solidFill>
                  <a:srgbClr val="424049"/>
                </a:solidFill>
                <a:latin typeface="Arial"/>
                <a:cs typeface="Arial"/>
              </a:rPr>
              <a:t>er</a:t>
            </a:r>
            <a:r>
              <a:rPr sz="1000" spc="0" dirty="0" smtClean="0">
                <a:solidFill>
                  <a:srgbClr val="54505B"/>
                </a:solidFill>
                <a:latin typeface="Arial"/>
                <a:cs typeface="Arial"/>
              </a:rPr>
              <a:t>r</a:t>
            </a:r>
            <a:r>
              <a:rPr sz="1000" spc="0" dirty="0" smtClean="0">
                <a:solidFill>
                  <a:srgbClr val="424049"/>
                </a:solidFill>
                <a:latin typeface="Arial"/>
                <a:cs typeface="Arial"/>
              </a:rPr>
              <a:t>2</a:t>
            </a:r>
            <a:r>
              <a:rPr sz="1000" spc="84" dirty="0" smtClean="0">
                <a:solidFill>
                  <a:srgbClr val="424049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54505B"/>
                </a:solidFill>
                <a:latin typeface="Arial"/>
                <a:cs typeface="Arial"/>
              </a:rPr>
              <a:t>;</a:t>
            </a:r>
            <a:endParaRPr sz="10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316375" y="2600723"/>
            <a:ext cx="1167719" cy="17145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275"/>
              </a:lnSpc>
              <a:spcBef>
                <a:spcPts val="63"/>
              </a:spcBef>
            </a:pPr>
            <a:r>
              <a:rPr sz="1100" spc="0" dirty="0" smtClean="0">
                <a:solidFill>
                  <a:srgbClr val="424049"/>
                </a:solidFill>
                <a:latin typeface="Arial"/>
                <a:cs typeface="Arial"/>
              </a:rPr>
              <a:t>DEF</a:t>
            </a:r>
            <a:r>
              <a:rPr sz="1100" spc="0" dirty="0" smtClean="0">
                <a:solidFill>
                  <a:srgbClr val="54505B"/>
                </a:solidFill>
                <a:latin typeface="Arial"/>
                <a:cs typeface="Arial"/>
              </a:rPr>
              <a:t>IN</a:t>
            </a:r>
            <a:r>
              <a:rPr sz="1100" spc="0" dirty="0" smtClean="0">
                <a:solidFill>
                  <a:srgbClr val="424049"/>
                </a:solidFill>
                <a:latin typeface="Arial"/>
                <a:cs typeface="Arial"/>
              </a:rPr>
              <a:t>E</a:t>
            </a:r>
            <a:r>
              <a:rPr sz="1100" spc="274" dirty="0" smtClean="0">
                <a:solidFill>
                  <a:srgbClr val="424049"/>
                </a:solidFill>
                <a:latin typeface="Arial"/>
                <a:cs typeface="Arial"/>
              </a:rPr>
              <a:t> </a:t>
            </a:r>
            <a:r>
              <a:rPr sz="1150" spc="0" dirty="0" smtClean="0">
                <a:solidFill>
                  <a:srgbClr val="54505B"/>
                </a:solidFill>
                <a:latin typeface="Arial"/>
                <a:cs typeface="Arial"/>
              </a:rPr>
              <a:t>in  </a:t>
            </a:r>
            <a:r>
              <a:rPr sz="1150" spc="-109" dirty="0" smtClean="0">
                <a:solidFill>
                  <a:srgbClr val="54505B"/>
                </a:solidFill>
                <a:latin typeface="Arial"/>
                <a:cs typeface="Arial"/>
              </a:rPr>
              <a:t> </a:t>
            </a:r>
            <a:r>
              <a:rPr sz="1150" spc="0" dirty="0" smtClean="0">
                <a:solidFill>
                  <a:srgbClr val="54505B"/>
                </a:solidFill>
                <a:latin typeface="Arial"/>
                <a:cs typeface="Arial"/>
              </a:rPr>
              <a:t>cus</a:t>
            </a:r>
            <a:r>
              <a:rPr sz="1150" spc="0" dirty="0" smtClean="0">
                <a:solidFill>
                  <a:srgbClr val="424049"/>
                </a:solidFill>
                <a:latin typeface="Arial"/>
                <a:cs typeface="Arial"/>
              </a:rPr>
              <a:t>t</a:t>
            </a:r>
            <a:endParaRPr sz="115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614923" y="2605869"/>
            <a:ext cx="846544" cy="1651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225"/>
              </a:lnSpc>
              <a:spcBef>
                <a:spcPts val="61"/>
              </a:spcBef>
            </a:pPr>
            <a:r>
              <a:rPr sz="1100" dirty="0" smtClean="0">
                <a:solidFill>
                  <a:srgbClr val="54505B"/>
                </a:solidFill>
                <a:latin typeface="Arial"/>
                <a:cs typeface="Arial"/>
              </a:rPr>
              <a:t>(</a:t>
            </a:r>
            <a:r>
              <a:rPr sz="1100" dirty="0" smtClean="0">
                <a:solidFill>
                  <a:srgbClr val="E6AE6D"/>
                </a:solidFill>
                <a:latin typeface="Arial"/>
                <a:cs typeface="Arial"/>
              </a:rPr>
              <a:t>I</a:t>
            </a:r>
            <a:r>
              <a:rPr sz="1100" dirty="0" smtClean="0">
                <a:solidFill>
                  <a:srgbClr val="282836"/>
                </a:solidFill>
                <a:latin typeface="Arial"/>
                <a:cs typeface="Arial"/>
              </a:rPr>
              <a:t>I</a:t>
            </a:r>
            <a:r>
              <a:rPr sz="1100" spc="-89" dirty="0" smtClean="0">
                <a:solidFill>
                  <a:srgbClr val="282836"/>
                </a:solidFill>
                <a:latin typeface="Arial"/>
                <a:cs typeface="Arial"/>
              </a:rPr>
              <a:t> </a:t>
            </a:r>
            <a:r>
              <a:rPr sz="1100" spc="0" dirty="0" smtClean="0">
                <a:solidFill>
                  <a:srgbClr val="54505B"/>
                </a:solidFill>
                <a:latin typeface="Arial"/>
                <a:cs typeface="Arial"/>
              </a:rPr>
              <a:t>N</a:t>
            </a:r>
            <a:r>
              <a:rPr sz="1100" spc="0" dirty="0" smtClean="0">
                <a:solidFill>
                  <a:srgbClr val="424049"/>
                </a:solidFill>
                <a:latin typeface="Arial"/>
                <a:cs typeface="Arial"/>
              </a:rPr>
              <a:t>TE</a:t>
            </a:r>
            <a:r>
              <a:rPr sz="225" spc="0" baseline="96626" dirty="0" smtClean="0">
                <a:solidFill>
                  <a:srgbClr val="EFC182"/>
                </a:solidFill>
                <a:latin typeface="Times New Roman"/>
                <a:cs typeface="Times New Roman"/>
              </a:rPr>
              <a:t>1</a:t>
            </a:r>
            <a:r>
              <a:rPr sz="1100" spc="0" dirty="0" smtClean="0">
                <a:solidFill>
                  <a:srgbClr val="424049"/>
                </a:solidFill>
                <a:latin typeface="Arial"/>
                <a:cs typeface="Arial"/>
              </a:rPr>
              <a:t>GER</a:t>
            </a:r>
            <a:r>
              <a:rPr sz="1100" spc="0" dirty="0" smtClean="0">
                <a:solidFill>
                  <a:srgbClr val="54505B"/>
                </a:solidFill>
                <a:latin typeface="Arial"/>
                <a:cs typeface="Arial"/>
              </a:rPr>
              <a:t>).,</a:t>
            </a:r>
            <a:r>
              <a:rPr sz="1100" spc="0" dirty="0" smtClean="0">
                <a:solidFill>
                  <a:srgbClr val="92CFF7"/>
                </a:solidFill>
                <a:latin typeface="Arial"/>
                <a:cs typeface="Arial"/>
              </a:rPr>
              <a:t>.</a:t>
            </a:r>
            <a:endParaRPr sz="11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328344" y="2694449"/>
            <a:ext cx="749187" cy="5074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21907">
              <a:lnSpc>
                <a:spcPts val="1275"/>
              </a:lnSpc>
              <a:spcBef>
                <a:spcPts val="63"/>
              </a:spcBef>
            </a:pPr>
            <a:r>
              <a:rPr sz="1150" dirty="0" smtClean="0">
                <a:solidFill>
                  <a:srgbClr val="54505B"/>
                </a:solidFill>
                <a:latin typeface="Arial"/>
                <a:cs typeface="Arial"/>
              </a:rPr>
              <a:t>in  </a:t>
            </a:r>
            <a:r>
              <a:rPr sz="1150" spc="-109" dirty="0" smtClean="0">
                <a:solidFill>
                  <a:srgbClr val="54505B"/>
                </a:solidFill>
                <a:latin typeface="Arial"/>
                <a:cs typeface="Arial"/>
              </a:rPr>
              <a:t> </a:t>
            </a:r>
            <a:r>
              <a:rPr sz="1050" spc="0" dirty="0" smtClean="0">
                <a:solidFill>
                  <a:srgbClr val="424049"/>
                </a:solidFill>
                <a:latin typeface="Arial"/>
                <a:cs typeface="Arial"/>
              </a:rPr>
              <a:t>c</a:t>
            </a:r>
            <a:r>
              <a:rPr sz="1050" spc="0" dirty="0" smtClean="0">
                <a:solidFill>
                  <a:srgbClr val="54505B"/>
                </a:solidFill>
                <a:latin typeface="Arial"/>
                <a:cs typeface="Arial"/>
              </a:rPr>
              <a:t>u</a:t>
            </a:r>
            <a:r>
              <a:rPr sz="1050" spc="0" dirty="0" smtClean="0">
                <a:solidFill>
                  <a:srgbClr val="424049"/>
                </a:solidFill>
                <a:latin typeface="Arial"/>
                <a:cs typeface="Arial"/>
              </a:rPr>
              <a:t>st</a:t>
            </a:r>
            <a:endParaRPr sz="1050">
              <a:latin typeface="Arial"/>
              <a:cs typeface="Arial"/>
            </a:endParaRPr>
          </a:p>
          <a:p>
            <a:pPr marL="12700" marR="9142">
              <a:lnSpc>
                <a:spcPts val="1260"/>
              </a:lnSpc>
            </a:pPr>
            <a:r>
              <a:rPr sz="1150" dirty="0" smtClean="0">
                <a:solidFill>
                  <a:srgbClr val="54505B"/>
                </a:solidFill>
                <a:latin typeface="Arial"/>
                <a:cs typeface="Arial"/>
              </a:rPr>
              <a:t>i</a:t>
            </a:r>
            <a:r>
              <a:rPr sz="1150" spc="69" dirty="0" smtClean="0">
                <a:solidFill>
                  <a:srgbClr val="54505B"/>
                </a:solidFill>
                <a:latin typeface="Arial"/>
                <a:cs typeface="Arial"/>
              </a:rPr>
              <a:t>n</a:t>
            </a:r>
            <a:r>
              <a:rPr sz="1150" spc="0" dirty="0" smtClean="0">
                <a:solidFill>
                  <a:srgbClr val="424049"/>
                </a:solidFill>
                <a:latin typeface="Arial"/>
                <a:cs typeface="Arial"/>
              </a:rPr>
              <a:t>-</a:t>
            </a:r>
            <a:r>
              <a:rPr sz="1150" spc="0" dirty="0" smtClean="0">
                <a:solidFill>
                  <a:srgbClr val="54505B"/>
                </a:solidFill>
                <a:latin typeface="Arial"/>
                <a:cs typeface="Arial"/>
              </a:rPr>
              <a:t>lna</a:t>
            </a:r>
            <a:r>
              <a:rPr sz="1150" spc="0" dirty="0" smtClean="0">
                <a:solidFill>
                  <a:srgbClr val="424049"/>
                </a:solidFill>
                <a:latin typeface="Arial"/>
                <a:cs typeface="Arial"/>
              </a:rPr>
              <a:t>me</a:t>
            </a:r>
            <a:endParaRPr sz="1150">
              <a:latin typeface="Arial"/>
              <a:cs typeface="Arial"/>
            </a:endParaRPr>
          </a:p>
          <a:p>
            <a:pPr marL="12700">
              <a:lnSpc>
                <a:spcPct val="95825"/>
              </a:lnSpc>
            </a:pPr>
            <a:r>
              <a:rPr sz="1150" dirty="0" smtClean="0">
                <a:solidFill>
                  <a:srgbClr val="54505B"/>
                </a:solidFill>
                <a:latin typeface="Arial"/>
                <a:cs typeface="Arial"/>
              </a:rPr>
              <a:t>in</a:t>
            </a:r>
            <a:r>
              <a:rPr sz="1150" dirty="0" smtClean="0">
                <a:solidFill>
                  <a:srgbClr val="282836"/>
                </a:solidFill>
                <a:latin typeface="Arial"/>
                <a:cs typeface="Arial"/>
              </a:rPr>
              <a:t>=</a:t>
            </a:r>
            <a:r>
              <a:rPr sz="1150" dirty="0" smtClean="0">
                <a:solidFill>
                  <a:srgbClr val="424049"/>
                </a:solidFill>
                <a:latin typeface="Arial"/>
                <a:cs typeface="Arial"/>
              </a:rPr>
              <a:t>f</a:t>
            </a:r>
            <a:r>
              <a:rPr sz="1150" dirty="0" smtClean="0">
                <a:solidFill>
                  <a:srgbClr val="54505B"/>
                </a:solidFill>
                <a:latin typeface="Arial"/>
                <a:cs typeface="Arial"/>
              </a:rPr>
              <a:t>n</a:t>
            </a:r>
            <a:r>
              <a:rPr sz="1150" dirty="0" smtClean="0">
                <a:solidFill>
                  <a:srgbClr val="424049"/>
                </a:solidFill>
                <a:latin typeface="Arial"/>
                <a:cs typeface="Arial"/>
              </a:rPr>
              <a:t>a</a:t>
            </a:r>
            <a:r>
              <a:rPr sz="1150" dirty="0" smtClean="0">
                <a:solidFill>
                  <a:srgbClr val="54505B"/>
                </a:solidFill>
                <a:latin typeface="Arial"/>
                <a:cs typeface="Arial"/>
              </a:rPr>
              <a:t>m</a:t>
            </a:r>
            <a:r>
              <a:rPr sz="1150" dirty="0" smtClean="0">
                <a:solidFill>
                  <a:srgbClr val="424049"/>
                </a:solidFill>
                <a:latin typeface="Arial"/>
                <a:cs typeface="Arial"/>
              </a:rPr>
              <a:t>e</a:t>
            </a:r>
            <a:endParaRPr sz="115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384153" y="2699595"/>
            <a:ext cx="581452" cy="1651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225"/>
              </a:lnSpc>
              <a:spcBef>
                <a:spcPts val="61"/>
              </a:spcBef>
            </a:pPr>
            <a:r>
              <a:rPr sz="1100" dirty="0" smtClean="0">
                <a:solidFill>
                  <a:srgbClr val="424049"/>
                </a:solidFill>
                <a:latin typeface="Arial"/>
                <a:cs typeface="Arial"/>
              </a:rPr>
              <a:t>DEF</a:t>
            </a:r>
            <a:r>
              <a:rPr sz="1100" dirty="0" smtClean="0">
                <a:solidFill>
                  <a:srgbClr val="54505B"/>
                </a:solidFill>
                <a:latin typeface="Arial"/>
                <a:cs typeface="Arial"/>
              </a:rPr>
              <a:t>IN</a:t>
            </a:r>
            <a:r>
              <a:rPr sz="1100" dirty="0" smtClean="0">
                <a:solidFill>
                  <a:srgbClr val="424049"/>
                </a:solidFill>
                <a:latin typeface="Arial"/>
                <a:cs typeface="Arial"/>
              </a:rPr>
              <a:t>E</a:t>
            </a:r>
            <a:endParaRPr sz="11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732056" y="2699595"/>
            <a:ext cx="904780" cy="50217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15206">
              <a:lnSpc>
                <a:spcPts val="1225"/>
              </a:lnSpc>
              <a:spcBef>
                <a:spcPts val="61"/>
              </a:spcBef>
            </a:pPr>
            <a:r>
              <a:rPr sz="1100" dirty="0" smtClean="0">
                <a:solidFill>
                  <a:srgbClr val="54505B"/>
                </a:solidFill>
                <a:latin typeface="Arial"/>
                <a:cs typeface="Arial"/>
              </a:rPr>
              <a:t>(</a:t>
            </a:r>
            <a:r>
              <a:rPr sz="1100" dirty="0" smtClean="0">
                <a:solidFill>
                  <a:srgbClr val="E6AE6D"/>
                </a:solidFill>
                <a:latin typeface="Arial"/>
                <a:cs typeface="Arial"/>
              </a:rPr>
              <a:t>I</a:t>
            </a:r>
            <a:r>
              <a:rPr sz="1100" dirty="0" smtClean="0">
                <a:solidFill>
                  <a:srgbClr val="282836"/>
                </a:solidFill>
                <a:latin typeface="Arial"/>
                <a:cs typeface="Arial"/>
              </a:rPr>
              <a:t>I</a:t>
            </a:r>
            <a:r>
              <a:rPr sz="1100" dirty="0" smtClean="0">
                <a:solidFill>
                  <a:srgbClr val="54505B"/>
                </a:solidFill>
                <a:latin typeface="Arial"/>
                <a:cs typeface="Arial"/>
              </a:rPr>
              <a:t>N</a:t>
            </a:r>
            <a:r>
              <a:rPr sz="1100" dirty="0" smtClean="0">
                <a:solidFill>
                  <a:srgbClr val="424049"/>
                </a:solidFill>
                <a:latin typeface="Arial"/>
                <a:cs typeface="Arial"/>
              </a:rPr>
              <a:t>T!E</a:t>
            </a:r>
            <a:r>
              <a:rPr sz="225" baseline="96626" dirty="0" smtClean="0">
                <a:solidFill>
                  <a:srgbClr val="EFC182"/>
                </a:solidFill>
                <a:latin typeface="Times New Roman"/>
                <a:cs typeface="Times New Roman"/>
              </a:rPr>
              <a:t>1</a:t>
            </a:r>
            <a:r>
              <a:rPr sz="1100" dirty="0" smtClean="0">
                <a:solidFill>
                  <a:srgbClr val="424049"/>
                </a:solidFill>
                <a:latin typeface="Arial"/>
                <a:cs typeface="Arial"/>
              </a:rPr>
              <a:t>GER</a:t>
            </a:r>
            <a:r>
              <a:rPr sz="1100" dirty="0" smtClean="0">
                <a:solidFill>
                  <a:srgbClr val="54505B"/>
                </a:solidFill>
                <a:latin typeface="Arial"/>
                <a:cs typeface="Arial"/>
              </a:rPr>
              <a:t>).,</a:t>
            </a:r>
            <a:r>
              <a:rPr sz="1100" dirty="0" smtClean="0">
                <a:solidFill>
                  <a:srgbClr val="8AC0E1"/>
                </a:solidFill>
                <a:latin typeface="Arial"/>
                <a:cs typeface="Arial"/>
              </a:rPr>
              <a:t>.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ts val="1464"/>
              </a:lnSpc>
            </a:pPr>
            <a:r>
              <a:rPr sz="1100" dirty="0" smtClean="0">
                <a:solidFill>
                  <a:srgbClr val="54505B"/>
                </a:solidFill>
                <a:latin typeface="Times New Roman"/>
                <a:cs typeface="Times New Roman"/>
              </a:rPr>
              <a:t>(</a:t>
            </a:r>
            <a:r>
              <a:rPr sz="1100" dirty="0" smtClean="0">
                <a:solidFill>
                  <a:srgbClr val="424049"/>
                </a:solidFill>
                <a:latin typeface="Times New Roman"/>
                <a:cs typeface="Times New Roman"/>
              </a:rPr>
              <a:t>C</a:t>
            </a:r>
            <a:r>
              <a:rPr sz="1100" dirty="0" smtClean="0">
                <a:solidFill>
                  <a:srgbClr val="54505B"/>
                </a:solidFill>
                <a:latin typeface="Times New Roman"/>
                <a:cs typeface="Times New Roman"/>
              </a:rPr>
              <a:t>H</a:t>
            </a:r>
            <a:r>
              <a:rPr sz="1100" dirty="0" smtClean="0">
                <a:solidFill>
                  <a:srgbClr val="424049"/>
                </a:solidFill>
                <a:latin typeface="Times New Roman"/>
                <a:cs typeface="Times New Roman"/>
              </a:rPr>
              <a:t>AR</a:t>
            </a:r>
            <a:r>
              <a:rPr sz="1100" dirty="0" smtClean="0">
                <a:solidFill>
                  <a:srgbClr val="54505B"/>
                </a:solidFill>
                <a:latin typeface="Times New Roman"/>
                <a:cs typeface="Times New Roman"/>
              </a:rPr>
              <a:t>(</a:t>
            </a:r>
            <a:r>
              <a:rPr sz="1100" dirty="0" smtClean="0">
                <a:solidFill>
                  <a:srgbClr val="424049"/>
                </a:solidFill>
                <a:latin typeface="Times New Roman"/>
                <a:cs typeface="Times New Roman"/>
              </a:rPr>
              <a:t>3</a:t>
            </a:r>
            <a:r>
              <a:rPr sz="1100" dirty="0" smtClean="0">
                <a:solidFill>
                  <a:srgbClr val="54505B"/>
                </a:solidFill>
                <a:latin typeface="Times New Roman"/>
                <a:cs typeface="Times New Roman"/>
              </a:rPr>
              <a:t>0)</a:t>
            </a:r>
            <a:r>
              <a:rPr sz="1100" dirty="0" smtClean="0">
                <a:solidFill>
                  <a:srgbClr val="8AC0E1"/>
                </a:solidFill>
                <a:latin typeface="Times New Roman"/>
                <a:cs typeface="Times New Roman"/>
              </a:rPr>
              <a:t>1</a:t>
            </a:r>
            <a:r>
              <a:rPr sz="1100" dirty="0" smtClean="0">
                <a:solidFill>
                  <a:srgbClr val="54505B"/>
                </a:solidFill>
                <a:latin typeface="Times New Roman"/>
                <a:cs typeface="Times New Roman"/>
              </a:rPr>
              <a:t>)</a:t>
            </a:r>
            <a:r>
              <a:rPr sz="1100" spc="-204" dirty="0" smtClean="0">
                <a:solidFill>
                  <a:srgbClr val="54505B"/>
                </a:solidFill>
                <a:latin typeface="Times New Roman"/>
                <a:cs typeface="Times New Roman"/>
              </a:rPr>
              <a:t> </a:t>
            </a:r>
            <a:r>
              <a:rPr sz="1100" spc="0" dirty="0" smtClean="0">
                <a:solidFill>
                  <a:srgbClr val="54505B"/>
                </a:solidFill>
                <a:latin typeface="Times New Roman"/>
                <a:cs typeface="Times New Roman"/>
              </a:rPr>
              <a:t>.. (</a:t>
            </a:r>
            <a:r>
              <a:rPr sz="1100" spc="0" dirty="0" smtClean="0">
                <a:solidFill>
                  <a:srgbClr val="424049"/>
                </a:solidFill>
                <a:latin typeface="Times New Roman"/>
                <a:cs typeface="Times New Roman"/>
              </a:rPr>
              <a:t>C</a:t>
            </a:r>
            <a:r>
              <a:rPr sz="1100" spc="0" dirty="0" smtClean="0">
                <a:solidFill>
                  <a:srgbClr val="54505B"/>
                </a:solidFill>
                <a:latin typeface="Times New Roman"/>
                <a:cs typeface="Times New Roman"/>
              </a:rPr>
              <a:t>H</a:t>
            </a:r>
            <a:r>
              <a:rPr sz="1100" spc="0" dirty="0" smtClean="0">
                <a:solidFill>
                  <a:srgbClr val="424049"/>
                </a:solidFill>
                <a:latin typeface="Times New Roman"/>
                <a:cs typeface="Times New Roman"/>
              </a:rPr>
              <a:t>AR</a:t>
            </a:r>
            <a:r>
              <a:rPr sz="1100" spc="0" dirty="0" smtClean="0">
                <a:solidFill>
                  <a:srgbClr val="54505B"/>
                </a:solidFill>
                <a:latin typeface="Times New Roman"/>
                <a:cs typeface="Times New Roman"/>
              </a:rPr>
              <a:t>(</a:t>
            </a:r>
            <a:r>
              <a:rPr sz="1100" spc="0" dirty="0" smtClean="0">
                <a:solidFill>
                  <a:srgbClr val="424049"/>
                </a:solidFill>
                <a:latin typeface="Times New Roman"/>
                <a:cs typeface="Times New Roman"/>
              </a:rPr>
              <a:t>2</a:t>
            </a:r>
            <a:r>
              <a:rPr sz="1100" spc="0" dirty="0" smtClean="0">
                <a:solidFill>
                  <a:srgbClr val="54505B"/>
                </a:solidFill>
                <a:latin typeface="Times New Roman"/>
                <a:cs typeface="Times New Roman"/>
              </a:rPr>
              <a:t>0)</a:t>
            </a:r>
            <a:r>
              <a:rPr sz="1650" spc="0" baseline="10541" dirty="0" smtClean="0">
                <a:solidFill>
                  <a:srgbClr val="8AC0E1"/>
                </a:solidFill>
                <a:latin typeface="Times New Roman"/>
                <a:cs typeface="Times New Roman"/>
              </a:rPr>
              <a:t>1</a:t>
            </a:r>
            <a:r>
              <a:rPr sz="1100" spc="0" dirty="0" smtClean="0">
                <a:solidFill>
                  <a:srgbClr val="54505B"/>
                </a:solidFill>
                <a:latin typeface="Times New Roman"/>
                <a:cs typeface="Times New Roman"/>
              </a:rPr>
              <a:t>)</a:t>
            </a:r>
            <a:r>
              <a:rPr sz="1100" spc="-204" dirty="0" smtClean="0">
                <a:solidFill>
                  <a:srgbClr val="54505B"/>
                </a:solidFill>
                <a:latin typeface="Times New Roman"/>
                <a:cs typeface="Times New Roman"/>
              </a:rPr>
              <a:t> </a:t>
            </a:r>
            <a:r>
              <a:rPr sz="1100" spc="0" dirty="0" smtClean="0">
                <a:solidFill>
                  <a:srgbClr val="54505B"/>
                </a:solidFill>
                <a:latin typeface="Times New Roman"/>
                <a:cs typeface="Times New Roman"/>
              </a:rPr>
              <a:t>..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036521" y="2760743"/>
            <a:ext cx="973233" cy="3429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9142">
              <a:lnSpc>
                <a:spcPts val="1275"/>
              </a:lnSpc>
              <a:spcBef>
                <a:spcPts val="63"/>
              </a:spcBef>
            </a:pPr>
            <a:r>
              <a:rPr sz="1150" spc="0" dirty="0" smtClean="0">
                <a:solidFill>
                  <a:srgbClr val="424049"/>
                </a:solidFill>
                <a:latin typeface="Arial"/>
                <a:cs typeface="Arial"/>
              </a:rPr>
              <a:t>-</a:t>
            </a:r>
            <a:r>
              <a:rPr sz="1150" spc="327" dirty="0" smtClean="0">
                <a:solidFill>
                  <a:srgbClr val="424049"/>
                </a:solidFill>
                <a:latin typeface="Arial"/>
                <a:cs typeface="Arial"/>
              </a:rPr>
              <a:t> </a:t>
            </a:r>
            <a:r>
              <a:rPr sz="1150" spc="0" dirty="0" smtClean="0">
                <a:solidFill>
                  <a:srgbClr val="54505B"/>
                </a:solidFill>
                <a:latin typeface="Arial"/>
                <a:cs typeface="Arial"/>
              </a:rPr>
              <a:t>in</a:t>
            </a:r>
            <a:r>
              <a:rPr sz="1150" spc="0" dirty="0" smtClean="0">
                <a:solidFill>
                  <a:srgbClr val="424049"/>
                </a:solidFill>
                <a:latin typeface="Arial"/>
                <a:cs typeface="Arial"/>
              </a:rPr>
              <a:t>_</a:t>
            </a:r>
            <a:r>
              <a:rPr sz="1150" spc="0" dirty="0" smtClean="0">
                <a:solidFill>
                  <a:srgbClr val="54505B"/>
                </a:solidFill>
                <a:latin typeface="Arial"/>
                <a:cs typeface="Arial"/>
              </a:rPr>
              <a:t>ln</a:t>
            </a:r>
            <a:r>
              <a:rPr sz="1150" spc="0" dirty="0" smtClean="0">
                <a:solidFill>
                  <a:srgbClr val="424049"/>
                </a:solidFill>
                <a:latin typeface="Arial"/>
                <a:cs typeface="Arial"/>
              </a:rPr>
              <a:t>ame</a:t>
            </a:r>
            <a:endParaRPr sz="1150">
              <a:latin typeface="Arial"/>
              <a:cs typeface="Arial"/>
            </a:endParaRPr>
          </a:p>
          <a:p>
            <a:pPr marL="234459">
              <a:lnSpc>
                <a:spcPct val="95825"/>
              </a:lnSpc>
            </a:pPr>
            <a:r>
              <a:rPr sz="1150" dirty="0" smtClean="0">
                <a:solidFill>
                  <a:srgbClr val="54505B"/>
                </a:solidFill>
                <a:latin typeface="Arial"/>
                <a:cs typeface="Arial"/>
              </a:rPr>
              <a:t>in</a:t>
            </a:r>
            <a:r>
              <a:rPr sz="1150" dirty="0" smtClean="0">
                <a:solidFill>
                  <a:srgbClr val="424049"/>
                </a:solidFill>
                <a:latin typeface="Arial"/>
                <a:cs typeface="Arial"/>
              </a:rPr>
              <a:t>_f</a:t>
            </a:r>
            <a:r>
              <a:rPr sz="1150" dirty="0" smtClean="0">
                <a:solidFill>
                  <a:srgbClr val="54505B"/>
                </a:solidFill>
                <a:latin typeface="Arial"/>
                <a:cs typeface="Arial"/>
              </a:rPr>
              <a:t>n</a:t>
            </a:r>
            <a:r>
              <a:rPr sz="1150" dirty="0" smtClean="0">
                <a:solidFill>
                  <a:srgbClr val="424049"/>
                </a:solidFill>
                <a:latin typeface="Arial"/>
                <a:cs typeface="Arial"/>
              </a:rPr>
              <a:t>a</a:t>
            </a:r>
            <a:r>
              <a:rPr sz="1150" dirty="0" smtClean="0">
                <a:solidFill>
                  <a:srgbClr val="54505B"/>
                </a:solidFill>
                <a:latin typeface="Arial"/>
                <a:cs typeface="Arial"/>
              </a:rPr>
              <a:t>m</a:t>
            </a:r>
            <a:r>
              <a:rPr sz="1150" dirty="0" smtClean="0">
                <a:solidFill>
                  <a:srgbClr val="424049"/>
                </a:solidFill>
                <a:latin typeface="Arial"/>
                <a:cs typeface="Arial"/>
              </a:rPr>
              <a:t>e</a:t>
            </a:r>
            <a:endParaRPr sz="115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664278" y="2765655"/>
            <a:ext cx="910719" cy="33782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230"/>
              </a:lnSpc>
              <a:spcBef>
                <a:spcPts val="61"/>
              </a:spcBef>
            </a:pPr>
            <a:r>
              <a:rPr sz="1100" dirty="0" smtClean="0">
                <a:solidFill>
                  <a:srgbClr val="54505B"/>
                </a:solidFill>
                <a:latin typeface="Times New Roman"/>
                <a:cs typeface="Times New Roman"/>
              </a:rPr>
              <a:t>(</a:t>
            </a:r>
            <a:r>
              <a:rPr sz="1100" dirty="0" smtClean="0">
                <a:solidFill>
                  <a:srgbClr val="424049"/>
                </a:solidFill>
                <a:latin typeface="Times New Roman"/>
                <a:cs typeface="Times New Roman"/>
              </a:rPr>
              <a:t>CIHAR</a:t>
            </a:r>
            <a:r>
              <a:rPr sz="1100" dirty="0" smtClean="0">
                <a:solidFill>
                  <a:srgbClr val="54505B"/>
                </a:solidFill>
                <a:latin typeface="Times New Roman"/>
                <a:cs typeface="Times New Roman"/>
              </a:rPr>
              <a:t>(</a:t>
            </a:r>
            <a:r>
              <a:rPr sz="1100" dirty="0" smtClean="0">
                <a:solidFill>
                  <a:srgbClr val="424049"/>
                </a:solidFill>
                <a:latin typeface="Times New Roman"/>
                <a:cs typeface="Times New Roman"/>
              </a:rPr>
              <a:t>30</a:t>
            </a:r>
            <a:r>
              <a:rPr sz="1100" dirty="0" smtClean="0">
                <a:solidFill>
                  <a:srgbClr val="54505B"/>
                </a:solidFill>
                <a:latin typeface="Times New Roman"/>
                <a:cs typeface="Times New Roman"/>
              </a:rPr>
              <a:t>)</a:t>
            </a:r>
            <a:r>
              <a:rPr sz="1100" dirty="0" smtClean="0">
                <a:solidFill>
                  <a:srgbClr val="8AC0E1"/>
                </a:solidFill>
                <a:latin typeface="Times New Roman"/>
                <a:cs typeface="Times New Roman"/>
              </a:rPr>
              <a:t>1</a:t>
            </a:r>
            <a:r>
              <a:rPr sz="1100" dirty="0" smtClean="0">
                <a:solidFill>
                  <a:srgbClr val="54505B"/>
                </a:solidFill>
                <a:latin typeface="Times New Roman"/>
                <a:cs typeface="Times New Roman"/>
              </a:rPr>
              <a:t>)</a:t>
            </a:r>
            <a:r>
              <a:rPr sz="1100" spc="-204" dirty="0" smtClean="0">
                <a:solidFill>
                  <a:srgbClr val="54505B"/>
                </a:solidFill>
                <a:latin typeface="Times New Roman"/>
                <a:cs typeface="Times New Roman"/>
              </a:rPr>
              <a:t> </a:t>
            </a:r>
            <a:r>
              <a:rPr sz="1100" spc="0" dirty="0" smtClean="0">
                <a:solidFill>
                  <a:srgbClr val="54505B"/>
                </a:solidFill>
                <a:latin typeface="Times New Roman"/>
                <a:cs typeface="Times New Roman"/>
              </a:rPr>
              <a:t>..</a:t>
            </a:r>
            <a:endParaRPr sz="1100">
              <a:latin typeface="Times New Roman"/>
              <a:cs typeface="Times New Roman"/>
            </a:endParaRPr>
          </a:p>
          <a:p>
            <a:pPr marL="12700">
              <a:lnSpc>
                <a:spcPct val="95825"/>
              </a:lnSpc>
              <a:spcBef>
                <a:spcPts val="23"/>
              </a:spcBef>
            </a:pPr>
            <a:r>
              <a:rPr sz="1100" dirty="0" smtClean="0">
                <a:solidFill>
                  <a:srgbClr val="54505B"/>
                </a:solidFill>
                <a:latin typeface="Times New Roman"/>
                <a:cs typeface="Times New Roman"/>
              </a:rPr>
              <a:t>(</a:t>
            </a:r>
            <a:r>
              <a:rPr sz="1100" dirty="0" smtClean="0">
                <a:solidFill>
                  <a:srgbClr val="424049"/>
                </a:solidFill>
                <a:latin typeface="Times New Roman"/>
                <a:cs typeface="Times New Roman"/>
              </a:rPr>
              <a:t>C</a:t>
            </a:r>
            <a:r>
              <a:rPr sz="1100" dirty="0" smtClean="0">
                <a:solidFill>
                  <a:srgbClr val="54505B"/>
                </a:solidFill>
                <a:latin typeface="Times New Roman"/>
                <a:cs typeface="Times New Roman"/>
              </a:rPr>
              <a:t>H</a:t>
            </a:r>
            <a:r>
              <a:rPr sz="1100" dirty="0" smtClean="0">
                <a:solidFill>
                  <a:srgbClr val="424049"/>
                </a:solidFill>
                <a:latin typeface="Times New Roman"/>
                <a:cs typeface="Times New Roman"/>
              </a:rPr>
              <a:t>AR</a:t>
            </a:r>
            <a:r>
              <a:rPr sz="1100" dirty="0" smtClean="0">
                <a:solidFill>
                  <a:srgbClr val="54505B"/>
                </a:solidFill>
                <a:latin typeface="Times New Roman"/>
                <a:cs typeface="Times New Roman"/>
              </a:rPr>
              <a:t>(</a:t>
            </a:r>
            <a:r>
              <a:rPr sz="1100" dirty="0" smtClean="0">
                <a:solidFill>
                  <a:srgbClr val="424049"/>
                </a:solidFill>
                <a:latin typeface="Times New Roman"/>
                <a:cs typeface="Times New Roman"/>
              </a:rPr>
              <a:t>20</a:t>
            </a:r>
            <a:r>
              <a:rPr sz="1100" dirty="0" smtClean="0">
                <a:solidFill>
                  <a:srgbClr val="54505B"/>
                </a:solidFill>
                <a:latin typeface="Times New Roman"/>
                <a:cs typeface="Times New Roman"/>
              </a:rPr>
              <a:t>)i)</a:t>
            </a:r>
            <a:r>
              <a:rPr sz="1100" spc="-204" dirty="0" smtClean="0">
                <a:solidFill>
                  <a:srgbClr val="54505B"/>
                </a:solidFill>
                <a:latin typeface="Times New Roman"/>
                <a:cs typeface="Times New Roman"/>
              </a:rPr>
              <a:t> </a:t>
            </a:r>
            <a:r>
              <a:rPr sz="1100" spc="0" dirty="0" smtClean="0">
                <a:solidFill>
                  <a:srgbClr val="54505B"/>
                </a:solidFill>
                <a:latin typeface="Times New Roman"/>
                <a:cs typeface="Times New Roman"/>
              </a:rPr>
              <a:t>..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316375" y="3260399"/>
            <a:ext cx="2565307" cy="83484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409553">
              <a:lnSpc>
                <a:spcPts val="1305"/>
              </a:lnSpc>
              <a:spcBef>
                <a:spcPts val="65"/>
              </a:spcBef>
            </a:pPr>
            <a:r>
              <a:rPr sz="1100" dirty="0" smtClean="0">
                <a:solidFill>
                  <a:srgbClr val="E6AE6D"/>
                </a:solidFill>
                <a:latin typeface="Arial"/>
                <a:cs typeface="Arial"/>
              </a:rPr>
              <a:t>!</a:t>
            </a:r>
            <a:r>
              <a:rPr sz="1100" dirty="0" smtClean="0">
                <a:solidFill>
                  <a:srgbClr val="CF1C28"/>
                </a:solidFill>
                <a:latin typeface="Arial"/>
                <a:cs typeface="Arial"/>
              </a:rPr>
              <a:t>F</a:t>
            </a:r>
            <a:r>
              <a:rPr sz="1100" dirty="0" smtClean="0">
                <a:solidFill>
                  <a:srgbClr val="D3303A"/>
                </a:solidFill>
                <a:latin typeface="Arial"/>
                <a:cs typeface="Arial"/>
              </a:rPr>
              <a:t>I</a:t>
            </a:r>
            <a:r>
              <a:rPr sz="1100" dirty="0" smtClean="0">
                <a:solidFill>
                  <a:srgbClr val="CF1C28"/>
                </a:solidFill>
                <a:latin typeface="Arial"/>
                <a:cs typeface="Arial"/>
              </a:rPr>
              <a:t>LE</a:t>
            </a:r>
            <a:r>
              <a:rPr sz="1100" dirty="0" smtClean="0">
                <a:solidFill>
                  <a:srgbClr val="CC030A"/>
                </a:solidFill>
                <a:latin typeface="Arial"/>
                <a:cs typeface="Arial"/>
              </a:rPr>
              <a:t>=</a:t>
            </a:r>
            <a:r>
              <a:rPr sz="1100" dirty="0" smtClean="0">
                <a:solidFill>
                  <a:srgbClr val="D390C3"/>
                </a:solidFill>
                <a:latin typeface="Arial"/>
                <a:cs typeface="Arial"/>
              </a:rPr>
              <a:t>:</a:t>
            </a:r>
            <a:r>
              <a:rPr sz="1100" spc="109" dirty="0" smtClean="0">
                <a:solidFill>
                  <a:srgbClr val="D390C3"/>
                </a:solidFill>
                <a:latin typeface="Arial"/>
                <a:cs typeface="Arial"/>
              </a:rPr>
              <a:t> </a:t>
            </a:r>
            <a:r>
              <a:rPr sz="1150" spc="0" dirty="0" smtClean="0">
                <a:solidFill>
                  <a:srgbClr val="CF1C28"/>
                </a:solidFill>
                <a:latin typeface="Times New Roman"/>
                <a:cs typeface="Times New Roman"/>
              </a:rPr>
              <a:t>data3</a:t>
            </a:r>
            <a:r>
              <a:rPr sz="1150" spc="0" dirty="0" smtClean="0">
                <a:solidFill>
                  <a:srgbClr val="CC030A"/>
                </a:solidFill>
                <a:latin typeface="Times New Roman"/>
                <a:cs typeface="Times New Roman"/>
              </a:rPr>
              <a:t>_</a:t>
            </a:r>
            <a:r>
              <a:rPr sz="1150" spc="0" dirty="0" smtClean="0">
                <a:solidFill>
                  <a:srgbClr val="CF1C28"/>
                </a:solidFill>
                <a:latin typeface="Times New Roman"/>
                <a:cs typeface="Times New Roman"/>
              </a:rPr>
              <a:t>2</a:t>
            </a:r>
            <a:r>
              <a:rPr sz="1150" spc="0" dirty="0" smtClean="0">
                <a:solidFill>
                  <a:srgbClr val="D3303A"/>
                </a:solidFill>
                <a:latin typeface="Times New Roman"/>
                <a:cs typeface="Times New Roman"/>
              </a:rPr>
              <a:t>;</a:t>
            </a:r>
            <a:endParaRPr sz="1150">
              <a:latin typeface="Times New Roman"/>
              <a:cs typeface="Times New Roman"/>
            </a:endParaRPr>
          </a:p>
          <a:p>
            <a:pPr marR="809296" algn="ctr">
              <a:lnSpc>
                <a:spcPts val="1245"/>
              </a:lnSpc>
            </a:pPr>
            <a:r>
              <a:rPr sz="1100" dirty="0" smtClean="0">
                <a:solidFill>
                  <a:srgbClr val="E6AE6D"/>
                </a:solidFill>
                <a:latin typeface="Arial"/>
                <a:cs typeface="Arial"/>
              </a:rPr>
              <a:t>!</a:t>
            </a:r>
            <a:r>
              <a:rPr sz="1100" dirty="0" smtClean="0">
                <a:solidFill>
                  <a:srgbClr val="282836"/>
                </a:solidFill>
                <a:latin typeface="Arial"/>
                <a:cs typeface="Arial"/>
              </a:rPr>
              <a:t>I</a:t>
            </a:r>
            <a:r>
              <a:rPr sz="1100" dirty="0" smtClean="0">
                <a:solidFill>
                  <a:srgbClr val="54505B"/>
                </a:solidFill>
                <a:latin typeface="Arial"/>
                <a:cs typeface="Arial"/>
              </a:rPr>
              <a:t>N</a:t>
            </a:r>
            <a:r>
              <a:rPr sz="1100" dirty="0" smtClean="0">
                <a:solidFill>
                  <a:srgbClr val="424049"/>
                </a:solidFill>
                <a:latin typeface="Arial"/>
                <a:cs typeface="Arial"/>
              </a:rPr>
              <a:t>SERT</a:t>
            </a:r>
            <a:r>
              <a:rPr sz="1100" spc="54" dirty="0" smtClean="0">
                <a:solidFill>
                  <a:srgbClr val="424049"/>
                </a:solidFill>
                <a:latin typeface="Arial"/>
                <a:cs typeface="Arial"/>
              </a:rPr>
              <a:t> </a:t>
            </a:r>
            <a:r>
              <a:rPr sz="1100" spc="0" dirty="0" smtClean="0">
                <a:solidFill>
                  <a:srgbClr val="54505B"/>
                </a:solidFill>
                <a:latin typeface="Arial"/>
                <a:cs typeface="Arial"/>
              </a:rPr>
              <a:t>IN</a:t>
            </a:r>
            <a:r>
              <a:rPr sz="1100" spc="0" dirty="0" smtClean="0">
                <a:solidFill>
                  <a:srgbClr val="424049"/>
                </a:solidFill>
                <a:latin typeface="Arial"/>
                <a:cs typeface="Arial"/>
              </a:rPr>
              <a:t>TO</a:t>
            </a:r>
            <a:r>
              <a:rPr sz="1100" spc="54" dirty="0" smtClean="0">
                <a:solidFill>
                  <a:srgbClr val="424049"/>
                </a:solidFill>
                <a:latin typeface="Arial"/>
                <a:cs typeface="Arial"/>
              </a:rPr>
              <a:t> </a:t>
            </a:r>
            <a:r>
              <a:rPr sz="1100" spc="0" dirty="0" smtClean="0">
                <a:solidFill>
                  <a:srgbClr val="54505B"/>
                </a:solidFill>
                <a:latin typeface="Arial"/>
                <a:cs typeface="Arial"/>
              </a:rPr>
              <a:t>Cus</a:t>
            </a:r>
            <a:r>
              <a:rPr sz="1100" spc="0" dirty="0" smtClean="0">
                <a:solidFill>
                  <a:srgbClr val="424049"/>
                </a:solidFill>
                <a:latin typeface="Arial"/>
                <a:cs typeface="Arial"/>
              </a:rPr>
              <a:t>to</a:t>
            </a:r>
            <a:r>
              <a:rPr sz="1100" spc="0" dirty="0" smtClean="0">
                <a:solidFill>
                  <a:srgbClr val="54505B"/>
                </a:solidFill>
                <a:latin typeface="Arial"/>
                <a:cs typeface="Arial"/>
              </a:rPr>
              <a:t>m</a:t>
            </a:r>
            <a:r>
              <a:rPr sz="1100" spc="0" dirty="0" smtClean="0">
                <a:solidFill>
                  <a:srgbClr val="424049"/>
                </a:solidFill>
                <a:latin typeface="Arial"/>
                <a:cs typeface="Arial"/>
              </a:rPr>
              <a:t>e</a:t>
            </a:r>
            <a:r>
              <a:rPr sz="1100" spc="0" dirty="0" smtClean="0">
                <a:solidFill>
                  <a:srgbClr val="54505B"/>
                </a:solidFill>
                <a:latin typeface="Arial"/>
                <a:cs typeface="Arial"/>
              </a:rPr>
              <a:t>r</a:t>
            </a:r>
            <a:endParaRPr sz="1100">
              <a:latin typeface="Arial"/>
              <a:cs typeface="Arial"/>
            </a:endParaRPr>
          </a:p>
          <a:p>
            <a:pPr marL="156985" marR="961684" algn="ctr">
              <a:lnSpc>
                <a:spcPts val="1330"/>
              </a:lnSpc>
              <a:spcBef>
                <a:spcPts val="4"/>
              </a:spcBef>
            </a:pPr>
            <a:r>
              <a:rPr sz="1100" dirty="0" smtClean="0">
                <a:solidFill>
                  <a:srgbClr val="54505B"/>
                </a:solidFill>
                <a:latin typeface="Arial"/>
                <a:cs typeface="Arial"/>
              </a:rPr>
              <a:t>VALU</a:t>
            </a:r>
            <a:r>
              <a:rPr sz="1100" dirty="0" smtClean="0">
                <a:solidFill>
                  <a:srgbClr val="424049"/>
                </a:solidFill>
                <a:latin typeface="Arial"/>
                <a:cs typeface="Arial"/>
              </a:rPr>
              <a:t>ES</a:t>
            </a:r>
            <a:r>
              <a:rPr sz="1100" spc="109" dirty="0" smtClean="0">
                <a:solidFill>
                  <a:srgbClr val="424049"/>
                </a:solidFill>
                <a:latin typeface="Arial"/>
                <a:cs typeface="Arial"/>
              </a:rPr>
              <a:t> </a:t>
            </a:r>
            <a:r>
              <a:rPr sz="1100" spc="0" dirty="0" smtClean="0">
                <a:solidFill>
                  <a:srgbClr val="54505B"/>
                </a:solidFill>
                <a:latin typeface="Arial"/>
                <a:cs typeface="Arial"/>
              </a:rPr>
              <a:t>( </a:t>
            </a:r>
            <a:r>
              <a:rPr sz="1100" spc="212" dirty="0" smtClean="0">
                <a:solidFill>
                  <a:srgbClr val="54505B"/>
                </a:solidFill>
                <a:latin typeface="Arial"/>
                <a:cs typeface="Arial"/>
              </a:rPr>
              <a:t> </a:t>
            </a:r>
            <a:r>
              <a:rPr sz="1250" spc="0" dirty="0" smtClean="0">
                <a:solidFill>
                  <a:srgbClr val="54505B"/>
                </a:solidFill>
                <a:latin typeface="Times New Roman"/>
                <a:cs typeface="Times New Roman"/>
              </a:rPr>
              <a:t>:</a:t>
            </a:r>
            <a:r>
              <a:rPr sz="1250" spc="0" dirty="0" smtClean="0">
                <a:solidFill>
                  <a:srgbClr val="424049"/>
                </a:solidFill>
                <a:latin typeface="Times New Roman"/>
                <a:cs typeface="Times New Roman"/>
              </a:rPr>
              <a:t>in_</a:t>
            </a:r>
            <a:r>
              <a:rPr sz="1250" spc="0" dirty="0" smtClean="0">
                <a:solidFill>
                  <a:srgbClr val="54505B"/>
                </a:solidFill>
                <a:latin typeface="Times New Roman"/>
                <a:cs typeface="Times New Roman"/>
              </a:rPr>
              <a:t>c</a:t>
            </a:r>
            <a:r>
              <a:rPr sz="1250" spc="0" dirty="0" smtClean="0">
                <a:solidFill>
                  <a:srgbClr val="424049"/>
                </a:solidFill>
                <a:latin typeface="Times New Roman"/>
                <a:cs typeface="Times New Roman"/>
              </a:rPr>
              <a:t>u</a:t>
            </a:r>
            <a:r>
              <a:rPr sz="1250" spc="0" dirty="0" smtClean="0">
                <a:solidFill>
                  <a:srgbClr val="54505B"/>
                </a:solidFill>
                <a:latin typeface="Times New Roman"/>
                <a:cs typeface="Times New Roman"/>
              </a:rPr>
              <a:t>s</a:t>
            </a:r>
            <a:r>
              <a:rPr sz="1250" spc="69" dirty="0" smtClean="0">
                <a:solidFill>
                  <a:srgbClr val="424049"/>
                </a:solidFill>
                <a:latin typeface="Times New Roman"/>
                <a:cs typeface="Times New Roman"/>
              </a:rPr>
              <a:t>t</a:t>
            </a:r>
            <a:r>
              <a:rPr sz="1250" spc="0" dirty="0" smtClean="0">
                <a:solidFill>
                  <a:srgbClr val="54505B"/>
                </a:solidFill>
                <a:latin typeface="Times New Roman"/>
                <a:cs typeface="Times New Roman"/>
              </a:rPr>
              <a:t>..</a:t>
            </a:r>
            <a:endParaRPr sz="1250">
              <a:latin typeface="Times New Roman"/>
              <a:cs typeface="Times New Roman"/>
            </a:endParaRPr>
          </a:p>
          <a:p>
            <a:pPr marL="1311247" marR="22669">
              <a:lnSpc>
                <a:spcPts val="1300"/>
              </a:lnSpc>
            </a:pPr>
            <a:r>
              <a:rPr sz="1250" dirty="0" smtClean="0">
                <a:solidFill>
                  <a:srgbClr val="54505B"/>
                </a:solidFill>
                <a:latin typeface="Times New Roman"/>
                <a:cs typeface="Times New Roman"/>
              </a:rPr>
              <a:t>:</a:t>
            </a:r>
            <a:r>
              <a:rPr sz="1250" dirty="0" smtClean="0">
                <a:solidFill>
                  <a:srgbClr val="424049"/>
                </a:solidFill>
                <a:latin typeface="Times New Roman"/>
                <a:cs typeface="Times New Roman"/>
              </a:rPr>
              <a:t>in  </a:t>
            </a:r>
            <a:r>
              <a:rPr sz="1250" spc="-89" dirty="0" smtClean="0">
                <a:solidFill>
                  <a:srgbClr val="424049"/>
                </a:solidFill>
                <a:latin typeface="Times New Roman"/>
                <a:cs typeface="Times New Roman"/>
              </a:rPr>
              <a:t> </a:t>
            </a:r>
            <a:r>
              <a:rPr sz="1250" spc="0" dirty="0" smtClean="0">
                <a:solidFill>
                  <a:srgbClr val="54505B"/>
                </a:solidFill>
                <a:latin typeface="Times New Roman"/>
                <a:cs typeface="Times New Roman"/>
              </a:rPr>
              <a:t>l</a:t>
            </a:r>
            <a:r>
              <a:rPr sz="1250" spc="0" dirty="0" smtClean="0">
                <a:solidFill>
                  <a:srgbClr val="424049"/>
                </a:solidFill>
                <a:latin typeface="Times New Roman"/>
                <a:cs typeface="Times New Roman"/>
              </a:rPr>
              <a:t>nam</a:t>
            </a:r>
            <a:r>
              <a:rPr sz="1250" spc="-4" dirty="0" smtClean="0">
                <a:solidFill>
                  <a:srgbClr val="424049"/>
                </a:solidFill>
                <a:latin typeface="Times New Roman"/>
                <a:cs typeface="Times New Roman"/>
              </a:rPr>
              <a:t>e</a:t>
            </a:r>
            <a:r>
              <a:rPr sz="1250" spc="0" dirty="0" smtClean="0">
                <a:solidFill>
                  <a:srgbClr val="54505B"/>
                </a:solidFill>
                <a:latin typeface="Times New Roman"/>
                <a:cs typeface="Times New Roman"/>
              </a:rPr>
              <a:t>,</a:t>
            </a:r>
            <a:endParaRPr sz="1250">
              <a:latin typeface="Times New Roman"/>
              <a:cs typeface="Times New Roman"/>
            </a:endParaRPr>
          </a:p>
          <a:p>
            <a:pPr marL="1311247" marR="22669">
              <a:lnSpc>
                <a:spcPts val="1315"/>
              </a:lnSpc>
              <a:spcBef>
                <a:spcPts val="0"/>
              </a:spcBef>
            </a:pPr>
            <a:r>
              <a:rPr sz="1250" dirty="0" smtClean="0">
                <a:solidFill>
                  <a:srgbClr val="54505B"/>
                </a:solidFill>
                <a:latin typeface="Times New Roman"/>
                <a:cs typeface="Times New Roman"/>
              </a:rPr>
              <a:t>:</a:t>
            </a:r>
            <a:r>
              <a:rPr sz="1250" dirty="0" smtClean="0">
                <a:solidFill>
                  <a:srgbClr val="EFC182"/>
                </a:solidFill>
                <a:latin typeface="Times New Roman"/>
                <a:cs typeface="Times New Roman"/>
              </a:rPr>
              <a:t>'</a:t>
            </a:r>
            <a:r>
              <a:rPr sz="1250" dirty="0" smtClean="0">
                <a:solidFill>
                  <a:srgbClr val="424049"/>
                </a:solidFill>
                <a:latin typeface="Times New Roman"/>
                <a:cs typeface="Times New Roman"/>
              </a:rPr>
              <a:t>in</a:t>
            </a:r>
            <a:r>
              <a:rPr sz="1250" dirty="0" smtClean="0">
                <a:solidFill>
                  <a:srgbClr val="574533"/>
                </a:solidFill>
                <a:latin typeface="Times New Roman"/>
                <a:cs typeface="Times New Roman"/>
              </a:rPr>
              <a:t>:</a:t>
            </a:r>
            <a:r>
              <a:rPr sz="1250" dirty="0" smtClean="0">
                <a:solidFill>
                  <a:srgbClr val="424049"/>
                </a:solidFill>
                <a:latin typeface="Times New Roman"/>
                <a:cs typeface="Times New Roman"/>
              </a:rPr>
              <a:t>)</a:t>
            </a:r>
            <a:r>
              <a:rPr sz="1250" dirty="0" smtClean="0">
                <a:solidFill>
                  <a:srgbClr val="54505B"/>
                </a:solidFill>
                <a:latin typeface="Times New Roman"/>
                <a:cs typeface="Times New Roman"/>
              </a:rPr>
              <a:t>n</a:t>
            </a:r>
            <a:r>
              <a:rPr sz="1250" dirty="0" smtClean="0">
                <a:solidFill>
                  <a:srgbClr val="424049"/>
                </a:solidFill>
                <a:latin typeface="Times New Roman"/>
                <a:cs typeface="Times New Roman"/>
              </a:rPr>
              <a:t>ame</a:t>
            </a:r>
            <a:r>
              <a:rPr sz="1250" dirty="0" smtClean="0">
                <a:solidFill>
                  <a:srgbClr val="54505B"/>
                </a:solidFill>
                <a:latin typeface="Times New Roman"/>
                <a:cs typeface="Times New Roman"/>
              </a:rPr>
              <a:t>);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384153" y="3354125"/>
            <a:ext cx="1763846" cy="34339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91021" marR="21526">
              <a:lnSpc>
                <a:spcPts val="1305"/>
              </a:lnSpc>
              <a:spcBef>
                <a:spcPts val="65"/>
              </a:spcBef>
            </a:pPr>
            <a:r>
              <a:rPr sz="1100" dirty="0" smtClean="0">
                <a:solidFill>
                  <a:srgbClr val="CF1C28"/>
                </a:solidFill>
                <a:latin typeface="Arial"/>
                <a:cs typeface="Arial"/>
              </a:rPr>
              <a:t>F</a:t>
            </a:r>
            <a:r>
              <a:rPr sz="1100" dirty="0" smtClean="0">
                <a:solidFill>
                  <a:srgbClr val="D3303A"/>
                </a:solidFill>
                <a:latin typeface="Arial"/>
                <a:cs typeface="Arial"/>
              </a:rPr>
              <a:t>I</a:t>
            </a:r>
            <a:r>
              <a:rPr sz="1100" dirty="0" smtClean="0">
                <a:solidFill>
                  <a:srgbClr val="CF1C28"/>
                </a:solidFill>
                <a:latin typeface="Arial"/>
                <a:cs typeface="Arial"/>
              </a:rPr>
              <a:t>LE</a:t>
            </a:r>
            <a:r>
              <a:rPr sz="1100" dirty="0" smtClean="0">
                <a:solidFill>
                  <a:srgbClr val="CC030A"/>
                </a:solidFill>
                <a:latin typeface="Arial"/>
                <a:cs typeface="Arial"/>
              </a:rPr>
              <a:t>=</a:t>
            </a:r>
            <a:r>
              <a:rPr sz="1100" dirty="0" smtClean="0">
                <a:solidFill>
                  <a:srgbClr val="D6B2E5"/>
                </a:solidFill>
                <a:latin typeface="Arial"/>
                <a:cs typeface="Arial"/>
              </a:rPr>
              <a:t>:</a:t>
            </a:r>
            <a:r>
              <a:rPr sz="1100" spc="34" dirty="0" smtClean="0">
                <a:solidFill>
                  <a:srgbClr val="D6B2E5"/>
                </a:solidFill>
                <a:latin typeface="Arial"/>
                <a:cs typeface="Arial"/>
              </a:rPr>
              <a:t> </a:t>
            </a:r>
            <a:r>
              <a:rPr sz="1150" spc="0" dirty="0" smtClean="0">
                <a:solidFill>
                  <a:srgbClr val="D3303A"/>
                </a:solidFill>
                <a:latin typeface="Times New Roman"/>
                <a:cs typeface="Times New Roman"/>
              </a:rPr>
              <a:t>d</a:t>
            </a:r>
            <a:r>
              <a:rPr sz="1150" spc="0" dirty="0" smtClean="0">
                <a:solidFill>
                  <a:srgbClr val="CF1C28"/>
                </a:solidFill>
                <a:latin typeface="Times New Roman"/>
                <a:cs typeface="Times New Roman"/>
              </a:rPr>
              <a:t>ata3</a:t>
            </a:r>
            <a:r>
              <a:rPr sz="1150" spc="0" dirty="0" smtClean="0">
                <a:solidFill>
                  <a:srgbClr val="CC030A"/>
                </a:solidFill>
                <a:latin typeface="Times New Roman"/>
                <a:cs typeface="Times New Roman"/>
              </a:rPr>
              <a:t>_</a:t>
            </a:r>
            <a:r>
              <a:rPr sz="1150" spc="0" dirty="0" smtClean="0">
                <a:solidFill>
                  <a:srgbClr val="D3303A"/>
                </a:solidFill>
                <a:latin typeface="Times New Roman"/>
                <a:cs typeface="Times New Roman"/>
              </a:rPr>
              <a:t>1</a:t>
            </a:r>
            <a:r>
              <a:rPr sz="1150" spc="0" dirty="0" smtClean="0">
                <a:solidFill>
                  <a:srgbClr val="CF1C28"/>
                </a:solidFill>
                <a:latin typeface="Times New Roman"/>
                <a:cs typeface="Times New Roman"/>
              </a:rPr>
              <a:t>;</a:t>
            </a:r>
            <a:r>
              <a:rPr sz="1150" spc="0" dirty="0" smtClean="0">
                <a:solidFill>
                  <a:srgbClr val="D6B2E5"/>
                </a:solidFill>
                <a:latin typeface="Times New Roman"/>
                <a:cs typeface="Times New Roman"/>
              </a:rPr>
              <a:t>:</a:t>
            </a:r>
            <a:endParaRPr sz="1150">
              <a:latin typeface="Times New Roman"/>
              <a:cs typeface="Times New Roman"/>
            </a:endParaRPr>
          </a:p>
          <a:p>
            <a:pPr marL="12700">
              <a:lnSpc>
                <a:spcPct val="95825"/>
              </a:lnSpc>
            </a:pPr>
            <a:r>
              <a:rPr sz="1100" dirty="0" smtClean="0">
                <a:solidFill>
                  <a:srgbClr val="E6AE6D"/>
                </a:solidFill>
                <a:latin typeface="Arial"/>
                <a:cs typeface="Arial"/>
              </a:rPr>
              <a:t>!</a:t>
            </a:r>
            <a:r>
              <a:rPr sz="1100" dirty="0" smtClean="0">
                <a:solidFill>
                  <a:srgbClr val="282836"/>
                </a:solidFill>
                <a:latin typeface="Arial"/>
                <a:cs typeface="Arial"/>
              </a:rPr>
              <a:t>I</a:t>
            </a:r>
            <a:r>
              <a:rPr sz="1100" dirty="0" smtClean="0">
                <a:solidFill>
                  <a:srgbClr val="54505B"/>
                </a:solidFill>
                <a:latin typeface="Arial"/>
                <a:cs typeface="Arial"/>
              </a:rPr>
              <a:t>N</a:t>
            </a:r>
            <a:r>
              <a:rPr sz="1100" dirty="0" smtClean="0">
                <a:solidFill>
                  <a:srgbClr val="424049"/>
                </a:solidFill>
                <a:latin typeface="Arial"/>
                <a:cs typeface="Arial"/>
              </a:rPr>
              <a:t>SERT</a:t>
            </a:r>
            <a:r>
              <a:rPr sz="1100" spc="109" dirty="0" smtClean="0">
                <a:solidFill>
                  <a:srgbClr val="424049"/>
                </a:solidFill>
                <a:latin typeface="Arial"/>
                <a:cs typeface="Arial"/>
              </a:rPr>
              <a:t> </a:t>
            </a:r>
            <a:r>
              <a:rPr sz="1100" spc="0" dirty="0" smtClean="0">
                <a:solidFill>
                  <a:srgbClr val="54505B"/>
                </a:solidFill>
                <a:latin typeface="Arial"/>
                <a:cs typeface="Arial"/>
              </a:rPr>
              <a:t>IN</a:t>
            </a:r>
            <a:r>
              <a:rPr sz="1100" spc="0" dirty="0" smtClean="0">
                <a:solidFill>
                  <a:srgbClr val="424049"/>
                </a:solidFill>
                <a:latin typeface="Arial"/>
                <a:cs typeface="Arial"/>
              </a:rPr>
              <a:t>T</a:t>
            </a:r>
            <a:r>
              <a:rPr sz="1100" spc="0" dirty="0" smtClean="0">
                <a:solidFill>
                  <a:srgbClr val="54505B"/>
                </a:solidFill>
                <a:latin typeface="Arial"/>
                <a:cs typeface="Arial"/>
              </a:rPr>
              <a:t>O</a:t>
            </a:r>
            <a:r>
              <a:rPr sz="1100" spc="34" dirty="0" smtClean="0">
                <a:solidFill>
                  <a:srgbClr val="54505B"/>
                </a:solidFill>
                <a:latin typeface="Arial"/>
                <a:cs typeface="Arial"/>
              </a:rPr>
              <a:t> </a:t>
            </a:r>
            <a:r>
              <a:rPr sz="1100" spc="0" dirty="0" smtClean="0">
                <a:solidFill>
                  <a:srgbClr val="54505B"/>
                </a:solidFill>
                <a:latin typeface="Arial"/>
                <a:cs typeface="Arial"/>
              </a:rPr>
              <a:t>Cus</a:t>
            </a:r>
            <a:r>
              <a:rPr sz="1100" spc="0" dirty="0" smtClean="0">
                <a:solidFill>
                  <a:srgbClr val="424049"/>
                </a:solidFill>
                <a:latin typeface="Arial"/>
                <a:cs typeface="Arial"/>
              </a:rPr>
              <a:t>to</a:t>
            </a:r>
            <a:r>
              <a:rPr sz="1100" spc="0" dirty="0" smtClean="0">
                <a:solidFill>
                  <a:srgbClr val="54505B"/>
                </a:solidFill>
                <a:latin typeface="Arial"/>
                <a:cs typeface="Arial"/>
              </a:rPr>
              <a:t>m</a:t>
            </a:r>
            <a:r>
              <a:rPr sz="1100" spc="0" dirty="0" smtClean="0">
                <a:solidFill>
                  <a:srgbClr val="424049"/>
                </a:solidFill>
                <a:latin typeface="Arial"/>
                <a:cs typeface="Arial"/>
              </a:rPr>
              <a:t>e</a:t>
            </a:r>
            <a:r>
              <a:rPr sz="1100" spc="0" dirty="0" smtClean="0">
                <a:solidFill>
                  <a:srgbClr val="54505B"/>
                </a:solidFill>
                <a:latin typeface="Arial"/>
                <a:cs typeface="Arial"/>
              </a:rPr>
              <a:t>r</a:t>
            </a:r>
            <a:endParaRPr sz="11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725197" y="3531699"/>
            <a:ext cx="615745" cy="1651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225"/>
              </a:lnSpc>
              <a:spcBef>
                <a:spcPts val="61"/>
              </a:spcBef>
            </a:pPr>
            <a:r>
              <a:rPr sz="1100" dirty="0" smtClean="0">
                <a:solidFill>
                  <a:srgbClr val="424049"/>
                </a:solidFill>
                <a:latin typeface="Arial"/>
                <a:cs typeface="Arial"/>
              </a:rPr>
              <a:t>VAIL</a:t>
            </a:r>
            <a:r>
              <a:rPr sz="1100" dirty="0" smtClean="0">
                <a:solidFill>
                  <a:srgbClr val="54505B"/>
                </a:solidFill>
                <a:latin typeface="Arial"/>
                <a:cs typeface="Arial"/>
              </a:rPr>
              <a:t>U</a:t>
            </a:r>
            <a:r>
              <a:rPr sz="1100" dirty="0" smtClean="0">
                <a:solidFill>
                  <a:srgbClr val="424049"/>
                </a:solidFill>
                <a:latin typeface="Arial"/>
                <a:cs typeface="Arial"/>
              </a:rPr>
              <a:t>ES</a:t>
            </a:r>
            <a:endParaRPr sz="11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971700" y="3681750"/>
            <a:ext cx="85792" cy="18415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75"/>
              </a:lnSpc>
              <a:spcBef>
                <a:spcPts val="68"/>
              </a:spcBef>
            </a:pPr>
            <a:r>
              <a:rPr sz="1250" spc="0" dirty="0" smtClean="0">
                <a:solidFill>
                  <a:srgbClr val="54505B"/>
                </a:solidFill>
                <a:latin typeface="Times New Roman"/>
                <a:cs typeface="Times New Roman"/>
              </a:rPr>
              <a:t>(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328344" y="3681750"/>
            <a:ext cx="936870" cy="51002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21907">
              <a:lnSpc>
                <a:spcPts val="1375"/>
              </a:lnSpc>
              <a:spcBef>
                <a:spcPts val="68"/>
              </a:spcBef>
            </a:pPr>
            <a:r>
              <a:rPr sz="1250" dirty="0" smtClean="0">
                <a:solidFill>
                  <a:srgbClr val="54505B"/>
                </a:solidFill>
                <a:latin typeface="Times New Roman"/>
                <a:cs typeface="Times New Roman"/>
              </a:rPr>
              <a:t>:</a:t>
            </a:r>
            <a:r>
              <a:rPr sz="1250" dirty="0" smtClean="0">
                <a:solidFill>
                  <a:srgbClr val="424049"/>
                </a:solidFill>
                <a:latin typeface="Times New Roman"/>
                <a:cs typeface="Times New Roman"/>
              </a:rPr>
              <a:t>in_</a:t>
            </a:r>
            <a:r>
              <a:rPr sz="1250" dirty="0" smtClean="0">
                <a:solidFill>
                  <a:srgbClr val="EFC182"/>
                </a:solidFill>
                <a:latin typeface="Times New Roman"/>
                <a:cs typeface="Times New Roman"/>
              </a:rPr>
              <a:t>i</a:t>
            </a:r>
            <a:r>
              <a:rPr sz="1250" dirty="0" smtClean="0">
                <a:solidFill>
                  <a:srgbClr val="424049"/>
                </a:solidFill>
                <a:latin typeface="Times New Roman"/>
                <a:cs typeface="Times New Roman"/>
              </a:rPr>
              <a:t>cus</a:t>
            </a:r>
            <a:r>
              <a:rPr sz="1250" spc="54" dirty="0" smtClean="0">
                <a:solidFill>
                  <a:srgbClr val="424049"/>
                </a:solidFill>
                <a:latin typeface="Times New Roman"/>
                <a:cs typeface="Times New Roman"/>
              </a:rPr>
              <a:t>t</a:t>
            </a:r>
            <a:r>
              <a:rPr sz="1250" spc="0" dirty="0" smtClean="0">
                <a:solidFill>
                  <a:srgbClr val="54505B"/>
                </a:solidFill>
                <a:latin typeface="Times New Roman"/>
                <a:cs typeface="Times New Roman"/>
              </a:rPr>
              <a:t>..</a:t>
            </a:r>
            <a:endParaRPr sz="1250">
              <a:latin typeface="Times New Roman"/>
              <a:cs typeface="Times New Roman"/>
            </a:endParaRPr>
          </a:p>
          <a:p>
            <a:pPr marL="12700" marR="21907">
              <a:lnSpc>
                <a:spcPts val="1295"/>
              </a:lnSpc>
            </a:pPr>
            <a:r>
              <a:rPr sz="1250" dirty="0" smtClean="0">
                <a:solidFill>
                  <a:srgbClr val="54505B"/>
                </a:solidFill>
                <a:latin typeface="Times New Roman"/>
                <a:cs typeface="Times New Roman"/>
              </a:rPr>
              <a:t>:</a:t>
            </a:r>
            <a:r>
              <a:rPr sz="1250" dirty="0" smtClean="0">
                <a:solidFill>
                  <a:srgbClr val="424049"/>
                </a:solidFill>
                <a:latin typeface="Times New Roman"/>
                <a:cs typeface="Times New Roman"/>
              </a:rPr>
              <a:t>in  </a:t>
            </a:r>
            <a:r>
              <a:rPr sz="1250" spc="-89" dirty="0" smtClean="0">
                <a:solidFill>
                  <a:srgbClr val="424049"/>
                </a:solidFill>
                <a:latin typeface="Times New Roman"/>
                <a:cs typeface="Times New Roman"/>
              </a:rPr>
              <a:t> </a:t>
            </a:r>
            <a:r>
              <a:rPr sz="1250" spc="0" dirty="0" smtClean="0">
                <a:solidFill>
                  <a:srgbClr val="54505B"/>
                </a:solidFill>
                <a:latin typeface="Times New Roman"/>
                <a:cs typeface="Times New Roman"/>
              </a:rPr>
              <a:t>ln</a:t>
            </a:r>
            <a:r>
              <a:rPr sz="1250" spc="0" dirty="0" smtClean="0">
                <a:solidFill>
                  <a:srgbClr val="424049"/>
                </a:solidFill>
                <a:latin typeface="Times New Roman"/>
                <a:cs typeface="Times New Roman"/>
              </a:rPr>
              <a:t>a</a:t>
            </a:r>
            <a:r>
              <a:rPr sz="1250" spc="0" dirty="0" smtClean="0">
                <a:solidFill>
                  <a:srgbClr val="54505B"/>
                </a:solidFill>
                <a:latin typeface="Times New Roman"/>
                <a:cs typeface="Times New Roman"/>
              </a:rPr>
              <a:t>rne,</a:t>
            </a:r>
            <a:endParaRPr sz="1250">
              <a:latin typeface="Times New Roman"/>
              <a:cs typeface="Times New Roman"/>
            </a:endParaRPr>
          </a:p>
          <a:p>
            <a:pPr marL="12700">
              <a:lnSpc>
                <a:spcPts val="1270"/>
              </a:lnSpc>
            </a:pPr>
            <a:r>
              <a:rPr sz="1150" dirty="0" smtClean="0">
                <a:solidFill>
                  <a:srgbClr val="54505B"/>
                </a:solidFill>
                <a:latin typeface="Arial"/>
                <a:cs typeface="Arial"/>
              </a:rPr>
              <a:t>:</a:t>
            </a:r>
            <a:r>
              <a:rPr sz="1150" dirty="0" smtClean="0">
                <a:solidFill>
                  <a:srgbClr val="424049"/>
                </a:solidFill>
                <a:latin typeface="Arial"/>
                <a:cs typeface="Arial"/>
              </a:rPr>
              <a:t>in=f</a:t>
            </a:r>
            <a:r>
              <a:rPr sz="1150" dirty="0" smtClean="0">
                <a:solidFill>
                  <a:srgbClr val="54505B"/>
                </a:solidFill>
                <a:latin typeface="Arial"/>
                <a:cs typeface="Arial"/>
              </a:rPr>
              <a:t>n</a:t>
            </a:r>
            <a:r>
              <a:rPr sz="1150" dirty="0" smtClean="0">
                <a:solidFill>
                  <a:srgbClr val="424049"/>
                </a:solidFill>
                <a:latin typeface="Arial"/>
                <a:cs typeface="Arial"/>
              </a:rPr>
              <a:t>ame</a:t>
            </a:r>
            <a:r>
              <a:rPr sz="1150" dirty="0" smtClean="0">
                <a:solidFill>
                  <a:srgbClr val="54505B"/>
                </a:solidFill>
                <a:latin typeface="Arial"/>
                <a:cs typeface="Arial"/>
              </a:rPr>
              <a:t>);</a:t>
            </a:r>
            <a:endParaRPr sz="115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384153" y="4187781"/>
            <a:ext cx="686614" cy="1651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225"/>
              </a:lnSpc>
              <a:spcBef>
                <a:spcPts val="61"/>
              </a:spcBef>
            </a:pPr>
            <a:r>
              <a:rPr sz="1100" spc="0" dirty="0" smtClean="0">
                <a:solidFill>
                  <a:srgbClr val="424049"/>
                </a:solidFill>
                <a:latin typeface="Arial"/>
                <a:cs typeface="Arial"/>
              </a:rPr>
              <a:t>LOGO</a:t>
            </a:r>
            <a:r>
              <a:rPr sz="1100" spc="15" dirty="0" smtClean="0">
                <a:solidFill>
                  <a:srgbClr val="424049"/>
                </a:solidFill>
                <a:latin typeface="Arial"/>
                <a:cs typeface="Arial"/>
              </a:rPr>
              <a:t> </a:t>
            </a:r>
            <a:r>
              <a:rPr sz="1100" spc="0" dirty="0" smtClean="0">
                <a:solidFill>
                  <a:srgbClr val="424049"/>
                </a:solidFill>
                <a:latin typeface="Arial"/>
                <a:cs typeface="Arial"/>
              </a:rPr>
              <a:t>FF</a:t>
            </a:r>
            <a:r>
              <a:rPr sz="1100" spc="0" dirty="0" smtClean="0">
                <a:solidFill>
                  <a:srgbClr val="54505B"/>
                </a:solidFill>
                <a:latin typeface="Arial"/>
                <a:cs typeface="Arial"/>
              </a:rPr>
              <a:t>;</a:t>
            </a:r>
            <a:endParaRPr sz="11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633213" y="4258647"/>
            <a:ext cx="1148449" cy="1651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225"/>
              </a:lnSpc>
              <a:spcBef>
                <a:spcPts val="61"/>
              </a:spcBef>
            </a:pPr>
            <a:r>
              <a:rPr sz="1100" dirty="0" smtClean="0">
                <a:solidFill>
                  <a:srgbClr val="CF1C28"/>
                </a:solidFill>
                <a:latin typeface="Arial"/>
                <a:cs typeface="Arial"/>
              </a:rPr>
              <a:t>E</a:t>
            </a:r>
            <a:r>
              <a:rPr sz="1100" dirty="0" smtClean="0">
                <a:solidFill>
                  <a:srgbClr val="D3303A"/>
                </a:solidFill>
                <a:latin typeface="Arial"/>
                <a:cs typeface="Arial"/>
              </a:rPr>
              <a:t>N</a:t>
            </a:r>
            <a:r>
              <a:rPr sz="1100" dirty="0" smtClean="0">
                <a:solidFill>
                  <a:srgbClr val="CF1C28"/>
                </a:solidFill>
                <a:latin typeface="Arial"/>
                <a:cs typeface="Arial"/>
              </a:rPr>
              <a:t>D</a:t>
            </a:r>
            <a:r>
              <a:rPr sz="1100" spc="109" dirty="0" smtClean="0">
                <a:solidFill>
                  <a:srgbClr val="CF1C28"/>
                </a:solidFill>
                <a:latin typeface="Arial"/>
                <a:cs typeface="Arial"/>
              </a:rPr>
              <a:t> </a:t>
            </a:r>
            <a:r>
              <a:rPr sz="1100" spc="0" dirty="0" smtClean="0">
                <a:solidFill>
                  <a:srgbClr val="D3303A"/>
                </a:solidFill>
                <a:latin typeface="Arial"/>
                <a:cs typeface="Arial"/>
              </a:rPr>
              <a:t>L</a:t>
            </a:r>
            <a:r>
              <a:rPr sz="1100" spc="0" dirty="0" smtClean="0">
                <a:solidFill>
                  <a:srgbClr val="CF1C28"/>
                </a:solidFill>
                <a:latin typeface="Arial"/>
                <a:cs typeface="Arial"/>
              </a:rPr>
              <a:t>O</a:t>
            </a:r>
            <a:r>
              <a:rPr sz="1100" spc="0" dirty="0" smtClean="0">
                <a:solidFill>
                  <a:srgbClr val="D3303A"/>
                </a:solidFill>
                <a:latin typeface="Arial"/>
                <a:cs typeface="Arial"/>
              </a:rPr>
              <a:t>A</a:t>
            </a:r>
            <a:r>
              <a:rPr sz="1100" spc="0" dirty="0" smtClean="0">
                <a:solidFill>
                  <a:srgbClr val="CF1C28"/>
                </a:solidFill>
                <a:latin typeface="Arial"/>
                <a:cs typeface="Arial"/>
              </a:rPr>
              <a:t>DI</a:t>
            </a:r>
            <a:r>
              <a:rPr sz="1100" spc="0" dirty="0" smtClean="0">
                <a:solidFill>
                  <a:srgbClr val="D3303A"/>
                </a:solidFill>
                <a:latin typeface="Arial"/>
                <a:cs typeface="Arial"/>
              </a:rPr>
              <a:t>N</a:t>
            </a:r>
            <a:r>
              <a:rPr sz="1100" spc="0" dirty="0" smtClean="0">
                <a:solidFill>
                  <a:srgbClr val="CF1C28"/>
                </a:solidFill>
                <a:latin typeface="Arial"/>
                <a:cs typeface="Arial"/>
              </a:rPr>
              <a:t>G</a:t>
            </a:r>
            <a:r>
              <a:rPr sz="1100" spc="0" dirty="0" smtClean="0">
                <a:solidFill>
                  <a:srgbClr val="D3303A"/>
                </a:solidFill>
                <a:latin typeface="Arial"/>
                <a:cs typeface="Arial"/>
              </a:rPr>
              <a:t>;</a:t>
            </a:r>
            <a:endParaRPr sz="11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316375" y="4425525"/>
            <a:ext cx="686614" cy="1651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225"/>
              </a:lnSpc>
              <a:spcBef>
                <a:spcPts val="61"/>
              </a:spcBef>
            </a:pPr>
            <a:r>
              <a:rPr sz="1100" spc="0" dirty="0" smtClean="0">
                <a:solidFill>
                  <a:srgbClr val="424049"/>
                </a:solidFill>
                <a:latin typeface="Arial"/>
                <a:cs typeface="Arial"/>
              </a:rPr>
              <a:t>LOGO</a:t>
            </a:r>
            <a:r>
              <a:rPr sz="1100" spc="15" dirty="0" smtClean="0">
                <a:solidFill>
                  <a:srgbClr val="424049"/>
                </a:solidFill>
                <a:latin typeface="Arial"/>
                <a:cs typeface="Arial"/>
              </a:rPr>
              <a:t> </a:t>
            </a:r>
            <a:r>
              <a:rPr sz="1100" spc="0" dirty="0" smtClean="0">
                <a:solidFill>
                  <a:srgbClr val="424049"/>
                </a:solidFill>
                <a:latin typeface="Arial"/>
                <a:cs typeface="Arial"/>
              </a:rPr>
              <a:t>FF</a:t>
            </a:r>
            <a:r>
              <a:rPr sz="1100" spc="0" dirty="0" smtClean="0">
                <a:solidFill>
                  <a:srgbClr val="54505B"/>
                </a:solidFill>
                <a:latin typeface="Arial"/>
                <a:cs typeface="Arial"/>
              </a:rPr>
              <a:t>;</a:t>
            </a:r>
            <a:endParaRPr sz="11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248327" y="4667377"/>
            <a:ext cx="1578884" cy="18541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85"/>
              </a:lnSpc>
              <a:spcBef>
                <a:spcPts val="69"/>
              </a:spcBef>
            </a:pPr>
            <a:r>
              <a:rPr sz="1150" dirty="0" smtClean="0">
                <a:solidFill>
                  <a:srgbClr val="2B2BD2"/>
                </a:solidFill>
                <a:latin typeface="Arial"/>
                <a:cs typeface="Arial"/>
              </a:rPr>
              <a:t>f</a:t>
            </a:r>
            <a:r>
              <a:rPr sz="1150" dirty="0" smtClean="0">
                <a:solidFill>
                  <a:srgbClr val="1D1ACF"/>
                </a:solidFill>
                <a:latin typeface="Arial"/>
                <a:cs typeface="Arial"/>
              </a:rPr>
              <a:t>a</a:t>
            </a:r>
            <a:r>
              <a:rPr sz="1150" dirty="0" smtClean="0">
                <a:solidFill>
                  <a:srgbClr val="2B2BD2"/>
                </a:solidFill>
                <a:latin typeface="Arial"/>
                <a:cs typeface="Arial"/>
              </a:rPr>
              <a:t>s</a:t>
            </a:r>
            <a:r>
              <a:rPr sz="1150" dirty="0" smtClean="0">
                <a:solidFill>
                  <a:srgbClr val="1D1ACF"/>
                </a:solidFill>
                <a:latin typeface="Arial"/>
                <a:cs typeface="Arial"/>
              </a:rPr>
              <a:t>t</a:t>
            </a:r>
            <a:r>
              <a:rPr sz="1150" dirty="0" smtClean="0">
                <a:solidFill>
                  <a:srgbClr val="1203CF"/>
                </a:solidFill>
                <a:latin typeface="Arial"/>
                <a:cs typeface="Arial"/>
              </a:rPr>
              <a:t>l</a:t>
            </a:r>
            <a:r>
              <a:rPr sz="1150" dirty="0" smtClean="0">
                <a:solidFill>
                  <a:srgbClr val="2B2BD2"/>
                </a:solidFill>
                <a:latin typeface="Arial"/>
                <a:cs typeface="Arial"/>
              </a:rPr>
              <a:t>oad</a:t>
            </a:r>
            <a:r>
              <a:rPr sz="1150" spc="39" dirty="0" smtClean="0">
                <a:solidFill>
                  <a:srgbClr val="2B2BD2"/>
                </a:solidFill>
                <a:latin typeface="Arial"/>
                <a:cs typeface="Arial"/>
              </a:rPr>
              <a:t> </a:t>
            </a:r>
            <a:r>
              <a:rPr sz="1250" spc="0" dirty="0" smtClean="0">
                <a:solidFill>
                  <a:srgbClr val="2B2BD2"/>
                </a:solidFill>
                <a:latin typeface="Arial"/>
                <a:cs typeface="Arial"/>
              </a:rPr>
              <a:t>&lt;</a:t>
            </a:r>
            <a:r>
              <a:rPr sz="1250" spc="37" dirty="0" smtClean="0">
                <a:solidFill>
                  <a:srgbClr val="2B2BD2"/>
                </a:solidFill>
                <a:latin typeface="Arial"/>
                <a:cs typeface="Arial"/>
              </a:rPr>
              <a:t> </a:t>
            </a:r>
            <a:r>
              <a:rPr sz="1150" spc="0" dirty="0" smtClean="0">
                <a:solidFill>
                  <a:srgbClr val="1203CF"/>
                </a:solidFill>
                <a:latin typeface="Arial"/>
                <a:cs typeface="Arial"/>
              </a:rPr>
              <a:t>l</a:t>
            </a:r>
            <a:r>
              <a:rPr sz="1150" spc="0" dirty="0" smtClean="0">
                <a:solidFill>
                  <a:srgbClr val="1D1ACF"/>
                </a:solidFill>
                <a:latin typeface="Arial"/>
                <a:cs typeface="Arial"/>
              </a:rPr>
              <a:t>a</a:t>
            </a:r>
            <a:r>
              <a:rPr sz="1150" spc="0" dirty="0" smtClean="0">
                <a:solidFill>
                  <a:srgbClr val="2B2BD2"/>
                </a:solidFill>
                <a:latin typeface="Arial"/>
                <a:cs typeface="Arial"/>
              </a:rPr>
              <a:t>b</a:t>
            </a:r>
            <a:r>
              <a:rPr sz="1150" spc="0" dirty="0" smtClean="0">
                <a:solidFill>
                  <a:srgbClr val="1D1ACF"/>
                </a:solidFill>
                <a:latin typeface="Arial"/>
                <a:cs typeface="Arial"/>
              </a:rPr>
              <a:t>3</a:t>
            </a:r>
            <a:r>
              <a:rPr sz="1150" spc="0" dirty="0" smtClean="0">
                <a:solidFill>
                  <a:srgbClr val="92CFF7"/>
                </a:solidFill>
                <a:latin typeface="Arial"/>
                <a:cs typeface="Arial"/>
              </a:rPr>
              <a:t>,</a:t>
            </a:r>
            <a:r>
              <a:rPr sz="1150" spc="0" dirty="0" smtClean="0">
                <a:solidFill>
                  <a:srgbClr val="1D1ACF"/>
                </a:solidFill>
                <a:latin typeface="Arial"/>
                <a:cs typeface="Arial"/>
              </a:rPr>
              <a:t>12</a:t>
            </a:r>
            <a:r>
              <a:rPr sz="1150" spc="0" dirty="0" smtClean="0">
                <a:solidFill>
                  <a:srgbClr val="2B2BD2"/>
                </a:solidFill>
                <a:latin typeface="Arial"/>
                <a:cs typeface="Arial"/>
              </a:rPr>
              <a:t>.f</a:t>
            </a:r>
            <a:r>
              <a:rPr sz="1150" spc="0" dirty="0" smtClean="0">
                <a:solidFill>
                  <a:srgbClr val="1203CF"/>
                </a:solidFill>
                <a:latin typeface="Arial"/>
                <a:cs typeface="Arial"/>
              </a:rPr>
              <a:t>l</a:t>
            </a:r>
            <a:r>
              <a:rPr sz="1150" spc="0" dirty="0" smtClean="0">
                <a:solidFill>
                  <a:srgbClr val="1D1ACF"/>
                </a:solidFill>
                <a:latin typeface="Arial"/>
                <a:cs typeface="Arial"/>
              </a:rPr>
              <a:t>d</a:t>
            </a:r>
            <a:endParaRPr sz="11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116537" y="4711742"/>
            <a:ext cx="1160896" cy="23367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75"/>
              </a:lnSpc>
              <a:spcBef>
                <a:spcPts val="88"/>
              </a:spcBef>
            </a:pPr>
            <a:r>
              <a:rPr sz="1650" b="1" spc="0" dirty="0" smtClean="0">
                <a:solidFill>
                  <a:srgbClr val="2B2BD2"/>
                </a:solidFill>
                <a:latin typeface="Times New Roman"/>
                <a:cs typeface="Times New Roman"/>
              </a:rPr>
              <a:t>&lt;</a:t>
            </a:r>
            <a:r>
              <a:rPr sz="1650" b="1" spc="264" dirty="0" smtClean="0">
                <a:solidFill>
                  <a:srgbClr val="2B2BD2"/>
                </a:solidFill>
                <a:latin typeface="Times New Roman"/>
                <a:cs typeface="Times New Roman"/>
              </a:rPr>
              <a:t> </a:t>
            </a:r>
            <a:r>
              <a:rPr sz="1500" b="1" spc="0" dirty="0" smtClean="0">
                <a:solidFill>
                  <a:srgbClr val="1D1ACF"/>
                </a:solidFill>
                <a:latin typeface="Times New Roman"/>
                <a:cs typeface="Times New Roman"/>
              </a:rPr>
              <a:t>lab313</a:t>
            </a:r>
            <a:r>
              <a:rPr sz="1500" b="1" spc="0" dirty="0" smtClean="0">
                <a:solidFill>
                  <a:srgbClr val="2B2BD2"/>
                </a:solidFill>
                <a:latin typeface="Times New Roman"/>
                <a:cs typeface="Times New Roman"/>
              </a:rPr>
              <a:t>.</a:t>
            </a:r>
            <a:r>
              <a:rPr sz="1500" b="1" spc="0" dirty="0" smtClean="0">
                <a:solidFill>
                  <a:srgbClr val="1D1ACF"/>
                </a:solidFill>
                <a:latin typeface="Times New Roman"/>
                <a:cs typeface="Times New Roman"/>
              </a:rPr>
              <a:t>fld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07231" y="4724005"/>
            <a:ext cx="792822" cy="21843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50"/>
              </a:lnSpc>
              <a:spcBef>
                <a:spcPts val="82"/>
              </a:spcBef>
            </a:pPr>
            <a:r>
              <a:rPr sz="1500" b="1" dirty="0" smtClean="0">
                <a:solidFill>
                  <a:srgbClr val="1203CF"/>
                </a:solidFill>
                <a:latin typeface="Times New Roman"/>
                <a:cs typeface="Times New Roman"/>
              </a:rPr>
              <a:t>f</a:t>
            </a:r>
            <a:r>
              <a:rPr sz="1500" b="1" dirty="0" smtClean="0">
                <a:solidFill>
                  <a:srgbClr val="1D1ACF"/>
                </a:solidFill>
                <a:latin typeface="Times New Roman"/>
                <a:cs typeface="Times New Roman"/>
              </a:rPr>
              <a:t>astload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04097" y="6484419"/>
            <a:ext cx="988342" cy="1137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5"/>
              </a:spcBef>
            </a:pPr>
            <a:r>
              <a:rPr sz="700" spc="4" dirty="0" smtClean="0">
                <a:solidFill>
                  <a:srgbClr val="474747"/>
                </a:solidFill>
                <a:latin typeface="Arial"/>
                <a:cs typeface="Arial"/>
              </a:rPr>
              <a:t>P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re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s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en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a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ti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o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n</a:t>
            </a:r>
            <a:r>
              <a:rPr sz="700" spc="-9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700" spc="4" dirty="0" smtClean="0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itle</a:t>
            </a:r>
            <a:r>
              <a:rPr sz="700" spc="-18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|</a:t>
            </a:r>
            <a:r>
              <a:rPr sz="700" spc="8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Da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e</a:t>
            </a:r>
            <a:endParaRPr sz="7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7389621" y="6666385"/>
            <a:ext cx="2309483" cy="11592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25"/>
              </a:spcBef>
            </a:pP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Co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p</a:t>
            </a:r>
            <a:r>
              <a:rPr sz="700" spc="-25" dirty="0" smtClean="0">
                <a:solidFill>
                  <a:srgbClr val="909090"/>
                </a:solidFill>
                <a:latin typeface="Arial"/>
                <a:cs typeface="Arial"/>
              </a:rPr>
              <a:t>y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r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ig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h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t</a:t>
            </a:r>
            <a:r>
              <a:rPr sz="700" spc="14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©</a:t>
            </a:r>
            <a:r>
              <a:rPr sz="700" spc="-5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Ca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pge</a:t>
            </a:r>
            <a:r>
              <a:rPr sz="700" spc="9" dirty="0" smtClean="0">
                <a:solidFill>
                  <a:srgbClr val="909090"/>
                </a:solidFill>
                <a:latin typeface="Arial"/>
                <a:cs typeface="Arial"/>
              </a:rPr>
              <a:t>m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ini</a:t>
            </a:r>
            <a:r>
              <a:rPr sz="700" spc="-23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2015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.</a:t>
            </a:r>
            <a:r>
              <a:rPr sz="700" spc="2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4" dirty="0" smtClean="0">
                <a:solidFill>
                  <a:srgbClr val="909090"/>
                </a:solidFill>
                <a:latin typeface="Arial"/>
                <a:cs typeface="Arial"/>
              </a:rPr>
              <a:t>A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ll</a:t>
            </a:r>
            <a:r>
              <a:rPr sz="700" spc="-17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Ri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gh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ts Res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er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v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e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d       </a:t>
            </a:r>
            <a:r>
              <a:rPr sz="700" spc="59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33</a:t>
            </a:r>
            <a:endParaRPr sz="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object 33"/>
          <p:cNvSpPr/>
          <p:nvPr/>
        </p:nvSpPr>
        <p:spPr>
          <a:xfrm>
            <a:off x="0" y="409956"/>
            <a:ext cx="9906000" cy="8351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45720" y="605028"/>
            <a:ext cx="106680" cy="1066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" y="438908"/>
            <a:ext cx="9905998" cy="724683"/>
          </a:xfrm>
          <a:custGeom>
            <a:avLst/>
            <a:gdLst/>
            <a:ahLst/>
            <a:cxnLst/>
            <a:rect l="l" t="t" r="r" b="b"/>
            <a:pathLst>
              <a:path w="9905998" h="724683">
                <a:moveTo>
                  <a:pt x="457935" y="611028"/>
                </a:moveTo>
                <a:lnTo>
                  <a:pt x="447560" y="591078"/>
                </a:lnTo>
                <a:lnTo>
                  <a:pt x="434874" y="569125"/>
                </a:lnTo>
                <a:lnTo>
                  <a:pt x="419746" y="545670"/>
                </a:lnTo>
                <a:lnTo>
                  <a:pt x="402044" y="521213"/>
                </a:lnTo>
                <a:lnTo>
                  <a:pt x="381638" y="496255"/>
                </a:lnTo>
                <a:lnTo>
                  <a:pt x="358396" y="471298"/>
                </a:lnTo>
                <a:lnTo>
                  <a:pt x="332187" y="446841"/>
                </a:lnTo>
                <a:lnTo>
                  <a:pt x="302882" y="423385"/>
                </a:lnTo>
                <a:lnTo>
                  <a:pt x="270347" y="401433"/>
                </a:lnTo>
                <a:lnTo>
                  <a:pt x="234453" y="381483"/>
                </a:lnTo>
                <a:lnTo>
                  <a:pt x="195068" y="364038"/>
                </a:lnTo>
                <a:lnTo>
                  <a:pt x="152061" y="349597"/>
                </a:lnTo>
                <a:lnTo>
                  <a:pt x="105302" y="338663"/>
                </a:lnTo>
                <a:lnTo>
                  <a:pt x="54658" y="331735"/>
                </a:lnTo>
                <a:lnTo>
                  <a:pt x="0" y="329314"/>
                </a:lnTo>
                <a:lnTo>
                  <a:pt x="0" y="396751"/>
                </a:lnTo>
                <a:lnTo>
                  <a:pt x="54658" y="399146"/>
                </a:lnTo>
                <a:lnTo>
                  <a:pt x="105302" y="406000"/>
                </a:lnTo>
                <a:lnTo>
                  <a:pt x="152061" y="416818"/>
                </a:lnTo>
                <a:lnTo>
                  <a:pt x="195068" y="431105"/>
                </a:lnTo>
                <a:lnTo>
                  <a:pt x="234453" y="448365"/>
                </a:lnTo>
                <a:lnTo>
                  <a:pt x="270347" y="468102"/>
                </a:lnTo>
                <a:lnTo>
                  <a:pt x="302882" y="489821"/>
                </a:lnTo>
                <a:lnTo>
                  <a:pt x="332187" y="513026"/>
                </a:lnTo>
                <a:lnTo>
                  <a:pt x="358396" y="537222"/>
                </a:lnTo>
                <a:lnTo>
                  <a:pt x="381638" y="561914"/>
                </a:lnTo>
                <a:lnTo>
                  <a:pt x="402044" y="586606"/>
                </a:lnTo>
                <a:lnTo>
                  <a:pt x="419746" y="610803"/>
                </a:lnTo>
                <a:lnTo>
                  <a:pt x="434874" y="634008"/>
                </a:lnTo>
                <a:lnTo>
                  <a:pt x="447560" y="655727"/>
                </a:lnTo>
                <a:lnTo>
                  <a:pt x="457935" y="675464"/>
                </a:lnTo>
                <a:lnTo>
                  <a:pt x="466130" y="692724"/>
                </a:lnTo>
                <a:lnTo>
                  <a:pt x="472275" y="707011"/>
                </a:lnTo>
                <a:lnTo>
                  <a:pt x="478943" y="724683"/>
                </a:lnTo>
                <a:lnTo>
                  <a:pt x="480512" y="724683"/>
                </a:lnTo>
                <a:lnTo>
                  <a:pt x="501569" y="675464"/>
                </a:lnTo>
                <a:lnTo>
                  <a:pt x="524717" y="634008"/>
                </a:lnTo>
                <a:lnTo>
                  <a:pt x="557701" y="586606"/>
                </a:lnTo>
                <a:lnTo>
                  <a:pt x="601590" y="537222"/>
                </a:lnTo>
                <a:lnTo>
                  <a:pt x="657449" y="489821"/>
                </a:lnTo>
                <a:lnTo>
                  <a:pt x="690202" y="468102"/>
                </a:lnTo>
                <a:lnTo>
                  <a:pt x="726347" y="448365"/>
                </a:lnTo>
                <a:lnTo>
                  <a:pt x="766020" y="431105"/>
                </a:lnTo>
                <a:lnTo>
                  <a:pt x="809352" y="416818"/>
                </a:lnTo>
                <a:lnTo>
                  <a:pt x="856478" y="406000"/>
                </a:lnTo>
                <a:lnTo>
                  <a:pt x="907531" y="399146"/>
                </a:lnTo>
                <a:lnTo>
                  <a:pt x="962645" y="396751"/>
                </a:lnTo>
                <a:lnTo>
                  <a:pt x="9419969" y="396751"/>
                </a:lnTo>
                <a:lnTo>
                  <a:pt x="9475087" y="394356"/>
                </a:lnTo>
                <a:lnTo>
                  <a:pt x="9526191" y="387502"/>
                </a:lnTo>
                <a:lnTo>
                  <a:pt x="9573409" y="376684"/>
                </a:lnTo>
                <a:lnTo>
                  <a:pt x="9616868" y="362397"/>
                </a:lnTo>
                <a:lnTo>
                  <a:pt x="9656698" y="345137"/>
                </a:lnTo>
                <a:lnTo>
                  <a:pt x="9693028" y="325400"/>
                </a:lnTo>
                <a:lnTo>
                  <a:pt x="9725985" y="303681"/>
                </a:lnTo>
                <a:lnTo>
                  <a:pt x="9755698" y="280476"/>
                </a:lnTo>
                <a:lnTo>
                  <a:pt x="9782295" y="256279"/>
                </a:lnTo>
                <a:lnTo>
                  <a:pt x="9805906" y="231587"/>
                </a:lnTo>
                <a:lnTo>
                  <a:pt x="9826658" y="206895"/>
                </a:lnTo>
                <a:lnTo>
                  <a:pt x="9844680" y="182699"/>
                </a:lnTo>
                <a:lnTo>
                  <a:pt x="9860101" y="159494"/>
                </a:lnTo>
                <a:lnTo>
                  <a:pt x="9873048" y="137775"/>
                </a:lnTo>
                <a:lnTo>
                  <a:pt x="9883651" y="118038"/>
                </a:lnTo>
                <a:lnTo>
                  <a:pt x="9892039" y="100778"/>
                </a:lnTo>
                <a:lnTo>
                  <a:pt x="9898338" y="86491"/>
                </a:lnTo>
                <a:lnTo>
                  <a:pt x="9905189" y="68819"/>
                </a:lnTo>
                <a:lnTo>
                  <a:pt x="9905998" y="66424"/>
                </a:lnTo>
                <a:lnTo>
                  <a:pt x="9905998" y="0"/>
                </a:lnTo>
                <a:lnTo>
                  <a:pt x="9905189" y="1382"/>
                </a:lnTo>
                <a:lnTo>
                  <a:pt x="9902679" y="8236"/>
                </a:lnTo>
                <a:lnTo>
                  <a:pt x="9898338" y="19054"/>
                </a:lnTo>
                <a:lnTo>
                  <a:pt x="9873048" y="70338"/>
                </a:lnTo>
                <a:lnTo>
                  <a:pt x="9844680" y="115262"/>
                </a:lnTo>
                <a:lnTo>
                  <a:pt x="9805906" y="164150"/>
                </a:lnTo>
                <a:lnTo>
                  <a:pt x="9755698" y="213039"/>
                </a:lnTo>
                <a:lnTo>
                  <a:pt x="9693028" y="257963"/>
                </a:lnTo>
                <a:lnTo>
                  <a:pt x="9656698" y="277700"/>
                </a:lnTo>
                <a:lnTo>
                  <a:pt x="9616868" y="294960"/>
                </a:lnTo>
                <a:lnTo>
                  <a:pt x="9573409" y="309247"/>
                </a:lnTo>
                <a:lnTo>
                  <a:pt x="9526191" y="320065"/>
                </a:lnTo>
                <a:lnTo>
                  <a:pt x="9475087" y="326919"/>
                </a:lnTo>
                <a:lnTo>
                  <a:pt x="9419969" y="329314"/>
                </a:lnTo>
                <a:lnTo>
                  <a:pt x="962645" y="329314"/>
                </a:lnTo>
                <a:lnTo>
                  <a:pt x="907531" y="331735"/>
                </a:lnTo>
                <a:lnTo>
                  <a:pt x="856478" y="338663"/>
                </a:lnTo>
                <a:lnTo>
                  <a:pt x="809352" y="349597"/>
                </a:lnTo>
                <a:lnTo>
                  <a:pt x="766020" y="364038"/>
                </a:lnTo>
                <a:lnTo>
                  <a:pt x="726347" y="381483"/>
                </a:lnTo>
                <a:lnTo>
                  <a:pt x="690202" y="401433"/>
                </a:lnTo>
                <a:lnTo>
                  <a:pt x="657449" y="423385"/>
                </a:lnTo>
                <a:lnTo>
                  <a:pt x="627956" y="446841"/>
                </a:lnTo>
                <a:lnTo>
                  <a:pt x="601590" y="471298"/>
                </a:lnTo>
                <a:lnTo>
                  <a:pt x="578216" y="496255"/>
                </a:lnTo>
                <a:lnTo>
                  <a:pt x="557701" y="521213"/>
                </a:lnTo>
                <a:lnTo>
                  <a:pt x="539913" y="545670"/>
                </a:lnTo>
                <a:lnTo>
                  <a:pt x="524717" y="569125"/>
                </a:lnTo>
                <a:lnTo>
                  <a:pt x="511980" y="591078"/>
                </a:lnTo>
                <a:lnTo>
                  <a:pt x="501569" y="611028"/>
                </a:lnTo>
                <a:lnTo>
                  <a:pt x="493350" y="628473"/>
                </a:lnTo>
                <a:lnTo>
                  <a:pt x="487190" y="642914"/>
                </a:lnTo>
                <a:lnTo>
                  <a:pt x="480512" y="660776"/>
                </a:lnTo>
                <a:lnTo>
                  <a:pt x="478943" y="660776"/>
                </a:lnTo>
                <a:lnTo>
                  <a:pt x="476503" y="653848"/>
                </a:lnTo>
                <a:lnTo>
                  <a:pt x="472275" y="642914"/>
                </a:lnTo>
                <a:lnTo>
                  <a:pt x="466130" y="628473"/>
                </a:lnTo>
                <a:lnTo>
                  <a:pt x="457935" y="611028"/>
                </a:lnTo>
                <a:close/>
              </a:path>
            </a:pathLst>
          </a:custGeom>
          <a:solidFill>
            <a:srgbClr val="0097C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" y="6362700"/>
            <a:ext cx="9905998" cy="0"/>
          </a:xfrm>
          <a:custGeom>
            <a:avLst/>
            <a:gdLst/>
            <a:ahLst/>
            <a:cxnLst/>
            <a:rect l="l" t="t" r="r" b="b"/>
            <a:pathLst>
              <a:path w="9905998">
                <a:moveTo>
                  <a:pt x="9905998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0097C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49250" y="6456446"/>
            <a:ext cx="1362456" cy="3157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164983" y="1826387"/>
            <a:ext cx="1181976" cy="1379220"/>
          </a:xfrm>
          <a:custGeom>
            <a:avLst/>
            <a:gdLst/>
            <a:ahLst/>
            <a:cxnLst/>
            <a:rect l="l" t="t" r="r" b="b"/>
            <a:pathLst>
              <a:path w="1181976" h="1379220">
                <a:moveTo>
                  <a:pt x="0" y="1379220"/>
                </a:moveTo>
                <a:lnTo>
                  <a:pt x="66789" y="1312417"/>
                </a:lnTo>
                <a:lnTo>
                  <a:pt x="66789" y="66801"/>
                </a:lnTo>
                <a:lnTo>
                  <a:pt x="1115174" y="66801"/>
                </a:lnTo>
                <a:lnTo>
                  <a:pt x="1115174" y="1312417"/>
                </a:lnTo>
                <a:lnTo>
                  <a:pt x="66789" y="1312417"/>
                </a:lnTo>
                <a:lnTo>
                  <a:pt x="1181976" y="1379220"/>
                </a:lnTo>
                <a:lnTo>
                  <a:pt x="1181976" y="0"/>
                </a:lnTo>
                <a:lnTo>
                  <a:pt x="0" y="0"/>
                </a:lnTo>
                <a:lnTo>
                  <a:pt x="0" y="1379220"/>
                </a:lnTo>
                <a:close/>
              </a:path>
              <a:path w="1181976" h="1379220">
                <a:moveTo>
                  <a:pt x="66789" y="1312417"/>
                </a:moveTo>
                <a:lnTo>
                  <a:pt x="0" y="1379220"/>
                </a:lnTo>
                <a:lnTo>
                  <a:pt x="1181976" y="1379220"/>
                </a:lnTo>
                <a:lnTo>
                  <a:pt x="66789" y="1312417"/>
                </a:lnTo>
                <a:close/>
              </a:path>
            </a:pathLst>
          </a:custGeom>
          <a:solidFill>
            <a:srgbClr val="0097C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164983" y="1826387"/>
            <a:ext cx="1181976" cy="1379220"/>
          </a:xfrm>
          <a:custGeom>
            <a:avLst/>
            <a:gdLst/>
            <a:ahLst/>
            <a:cxnLst/>
            <a:rect l="l" t="t" r="r" b="b"/>
            <a:pathLst>
              <a:path w="1181976" h="1379220">
                <a:moveTo>
                  <a:pt x="0" y="0"/>
                </a:moveTo>
                <a:lnTo>
                  <a:pt x="0" y="1379220"/>
                </a:lnTo>
                <a:lnTo>
                  <a:pt x="1181976" y="1379220"/>
                </a:lnTo>
                <a:lnTo>
                  <a:pt x="1181976" y="0"/>
                </a:lnTo>
                <a:lnTo>
                  <a:pt x="0" y="0"/>
                </a:lnTo>
                <a:close/>
              </a:path>
            </a:pathLst>
          </a:custGeom>
          <a:solidFill>
            <a:srgbClr val="0097C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231773" y="1893189"/>
            <a:ext cx="1048385" cy="1245615"/>
          </a:xfrm>
          <a:custGeom>
            <a:avLst/>
            <a:gdLst/>
            <a:ahLst/>
            <a:cxnLst/>
            <a:rect l="l" t="t" r="r" b="b"/>
            <a:pathLst>
              <a:path w="1048385" h="1245615">
                <a:moveTo>
                  <a:pt x="0" y="0"/>
                </a:moveTo>
                <a:lnTo>
                  <a:pt x="0" y="1245615"/>
                </a:lnTo>
                <a:lnTo>
                  <a:pt x="1048385" y="1245615"/>
                </a:lnTo>
                <a:lnTo>
                  <a:pt x="1048385" y="0"/>
                </a:lnTo>
                <a:lnTo>
                  <a:pt x="0" y="0"/>
                </a:lnTo>
                <a:close/>
              </a:path>
            </a:pathLst>
          </a:custGeom>
          <a:solidFill>
            <a:srgbClr val="0097C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164983" y="4107942"/>
            <a:ext cx="1181976" cy="1379092"/>
          </a:xfrm>
          <a:custGeom>
            <a:avLst/>
            <a:gdLst/>
            <a:ahLst/>
            <a:cxnLst/>
            <a:rect l="l" t="t" r="r" b="b"/>
            <a:pathLst>
              <a:path w="1181976" h="1379092">
                <a:moveTo>
                  <a:pt x="0" y="1379092"/>
                </a:moveTo>
                <a:lnTo>
                  <a:pt x="66789" y="1312290"/>
                </a:lnTo>
                <a:lnTo>
                  <a:pt x="66789" y="66801"/>
                </a:lnTo>
                <a:lnTo>
                  <a:pt x="1115174" y="66801"/>
                </a:lnTo>
                <a:lnTo>
                  <a:pt x="1115174" y="1312290"/>
                </a:lnTo>
                <a:lnTo>
                  <a:pt x="66789" y="1312290"/>
                </a:lnTo>
                <a:lnTo>
                  <a:pt x="1181976" y="1379092"/>
                </a:lnTo>
                <a:lnTo>
                  <a:pt x="1181976" y="0"/>
                </a:lnTo>
                <a:lnTo>
                  <a:pt x="0" y="0"/>
                </a:lnTo>
                <a:lnTo>
                  <a:pt x="0" y="1379092"/>
                </a:lnTo>
                <a:close/>
              </a:path>
              <a:path w="1181976" h="1379092">
                <a:moveTo>
                  <a:pt x="66789" y="1312290"/>
                </a:moveTo>
                <a:lnTo>
                  <a:pt x="0" y="1379092"/>
                </a:lnTo>
                <a:lnTo>
                  <a:pt x="1181976" y="1379092"/>
                </a:lnTo>
                <a:lnTo>
                  <a:pt x="66789" y="1312290"/>
                </a:lnTo>
                <a:close/>
              </a:path>
            </a:pathLst>
          </a:custGeom>
          <a:solidFill>
            <a:srgbClr val="0097C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164983" y="4107942"/>
            <a:ext cx="1181976" cy="1379092"/>
          </a:xfrm>
          <a:custGeom>
            <a:avLst/>
            <a:gdLst/>
            <a:ahLst/>
            <a:cxnLst/>
            <a:rect l="l" t="t" r="r" b="b"/>
            <a:pathLst>
              <a:path w="1181976" h="1379092">
                <a:moveTo>
                  <a:pt x="0" y="0"/>
                </a:moveTo>
                <a:lnTo>
                  <a:pt x="0" y="1379092"/>
                </a:lnTo>
                <a:lnTo>
                  <a:pt x="1181976" y="1379092"/>
                </a:lnTo>
                <a:lnTo>
                  <a:pt x="1181976" y="0"/>
                </a:lnTo>
                <a:lnTo>
                  <a:pt x="0" y="0"/>
                </a:lnTo>
                <a:close/>
              </a:path>
            </a:pathLst>
          </a:custGeom>
          <a:solidFill>
            <a:srgbClr val="0097C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231773" y="4174744"/>
            <a:ext cx="1048385" cy="1245489"/>
          </a:xfrm>
          <a:custGeom>
            <a:avLst/>
            <a:gdLst/>
            <a:ahLst/>
            <a:cxnLst/>
            <a:rect l="l" t="t" r="r" b="b"/>
            <a:pathLst>
              <a:path w="1048385" h="1245489">
                <a:moveTo>
                  <a:pt x="0" y="0"/>
                </a:moveTo>
                <a:lnTo>
                  <a:pt x="0" y="1245488"/>
                </a:lnTo>
                <a:lnTo>
                  <a:pt x="1048385" y="1245488"/>
                </a:lnTo>
                <a:lnTo>
                  <a:pt x="1048385" y="0"/>
                </a:lnTo>
                <a:lnTo>
                  <a:pt x="0" y="0"/>
                </a:lnTo>
                <a:close/>
              </a:path>
            </a:pathLst>
          </a:custGeom>
          <a:solidFill>
            <a:srgbClr val="0097C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496560" y="1843532"/>
            <a:ext cx="1181989" cy="1379092"/>
          </a:xfrm>
          <a:custGeom>
            <a:avLst/>
            <a:gdLst/>
            <a:ahLst/>
            <a:cxnLst/>
            <a:rect l="l" t="t" r="r" b="b"/>
            <a:pathLst>
              <a:path w="1181989" h="1379092">
                <a:moveTo>
                  <a:pt x="0" y="1379092"/>
                </a:moveTo>
                <a:lnTo>
                  <a:pt x="66801" y="1312290"/>
                </a:lnTo>
                <a:lnTo>
                  <a:pt x="66801" y="66801"/>
                </a:lnTo>
                <a:lnTo>
                  <a:pt x="1115187" y="66801"/>
                </a:lnTo>
                <a:lnTo>
                  <a:pt x="1115187" y="1312290"/>
                </a:lnTo>
                <a:lnTo>
                  <a:pt x="66801" y="1312290"/>
                </a:lnTo>
                <a:lnTo>
                  <a:pt x="1181989" y="1379092"/>
                </a:lnTo>
                <a:lnTo>
                  <a:pt x="1181989" y="0"/>
                </a:lnTo>
                <a:lnTo>
                  <a:pt x="0" y="0"/>
                </a:lnTo>
                <a:lnTo>
                  <a:pt x="0" y="1379092"/>
                </a:lnTo>
                <a:close/>
              </a:path>
              <a:path w="1181989" h="1379092">
                <a:moveTo>
                  <a:pt x="66801" y="1312290"/>
                </a:moveTo>
                <a:lnTo>
                  <a:pt x="0" y="1379092"/>
                </a:lnTo>
                <a:lnTo>
                  <a:pt x="1181989" y="1379092"/>
                </a:lnTo>
                <a:lnTo>
                  <a:pt x="66801" y="1312290"/>
                </a:lnTo>
                <a:close/>
              </a:path>
            </a:pathLst>
          </a:custGeom>
          <a:solidFill>
            <a:srgbClr val="0097C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496560" y="1843532"/>
            <a:ext cx="1181989" cy="1379092"/>
          </a:xfrm>
          <a:custGeom>
            <a:avLst/>
            <a:gdLst/>
            <a:ahLst/>
            <a:cxnLst/>
            <a:rect l="l" t="t" r="r" b="b"/>
            <a:pathLst>
              <a:path w="1181989" h="1379092">
                <a:moveTo>
                  <a:pt x="0" y="0"/>
                </a:moveTo>
                <a:lnTo>
                  <a:pt x="0" y="1379092"/>
                </a:lnTo>
                <a:lnTo>
                  <a:pt x="1181989" y="1379092"/>
                </a:lnTo>
                <a:lnTo>
                  <a:pt x="118198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97C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563362" y="1910334"/>
            <a:ext cx="1048385" cy="1245489"/>
          </a:xfrm>
          <a:custGeom>
            <a:avLst/>
            <a:gdLst/>
            <a:ahLst/>
            <a:cxnLst/>
            <a:rect l="l" t="t" r="r" b="b"/>
            <a:pathLst>
              <a:path w="1048385" h="1245489">
                <a:moveTo>
                  <a:pt x="0" y="0"/>
                </a:moveTo>
                <a:lnTo>
                  <a:pt x="0" y="1245489"/>
                </a:lnTo>
                <a:lnTo>
                  <a:pt x="1048385" y="1245489"/>
                </a:lnTo>
                <a:lnTo>
                  <a:pt x="1048385" y="0"/>
                </a:lnTo>
                <a:lnTo>
                  <a:pt x="0" y="0"/>
                </a:lnTo>
                <a:close/>
              </a:path>
            </a:pathLst>
          </a:custGeom>
          <a:solidFill>
            <a:srgbClr val="0097C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496560" y="4124960"/>
            <a:ext cx="1181989" cy="1379220"/>
          </a:xfrm>
          <a:custGeom>
            <a:avLst/>
            <a:gdLst/>
            <a:ahLst/>
            <a:cxnLst/>
            <a:rect l="l" t="t" r="r" b="b"/>
            <a:pathLst>
              <a:path w="1181989" h="1379219">
                <a:moveTo>
                  <a:pt x="0" y="1379220"/>
                </a:moveTo>
                <a:lnTo>
                  <a:pt x="66801" y="1312417"/>
                </a:lnTo>
                <a:lnTo>
                  <a:pt x="66801" y="66801"/>
                </a:lnTo>
                <a:lnTo>
                  <a:pt x="1115187" y="66801"/>
                </a:lnTo>
                <a:lnTo>
                  <a:pt x="1115187" y="1312417"/>
                </a:lnTo>
                <a:lnTo>
                  <a:pt x="66801" y="1312417"/>
                </a:lnTo>
                <a:lnTo>
                  <a:pt x="1181989" y="1379220"/>
                </a:lnTo>
                <a:lnTo>
                  <a:pt x="1181989" y="0"/>
                </a:lnTo>
                <a:lnTo>
                  <a:pt x="0" y="0"/>
                </a:lnTo>
                <a:lnTo>
                  <a:pt x="0" y="1379220"/>
                </a:lnTo>
                <a:close/>
              </a:path>
              <a:path w="1181989" h="1379219">
                <a:moveTo>
                  <a:pt x="66801" y="1312417"/>
                </a:moveTo>
                <a:lnTo>
                  <a:pt x="0" y="1379220"/>
                </a:lnTo>
                <a:lnTo>
                  <a:pt x="1181989" y="1379220"/>
                </a:lnTo>
                <a:lnTo>
                  <a:pt x="66801" y="1312417"/>
                </a:lnTo>
                <a:close/>
              </a:path>
            </a:pathLst>
          </a:custGeom>
          <a:solidFill>
            <a:srgbClr val="0097C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496560" y="4124960"/>
            <a:ext cx="1181989" cy="1379220"/>
          </a:xfrm>
          <a:custGeom>
            <a:avLst/>
            <a:gdLst/>
            <a:ahLst/>
            <a:cxnLst/>
            <a:rect l="l" t="t" r="r" b="b"/>
            <a:pathLst>
              <a:path w="1181989" h="1379219">
                <a:moveTo>
                  <a:pt x="0" y="0"/>
                </a:moveTo>
                <a:lnTo>
                  <a:pt x="0" y="1379220"/>
                </a:lnTo>
                <a:lnTo>
                  <a:pt x="1181989" y="1379220"/>
                </a:lnTo>
                <a:lnTo>
                  <a:pt x="118198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97C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563362" y="4191762"/>
            <a:ext cx="1048385" cy="1245616"/>
          </a:xfrm>
          <a:custGeom>
            <a:avLst/>
            <a:gdLst/>
            <a:ahLst/>
            <a:cxnLst/>
            <a:rect l="l" t="t" r="r" b="b"/>
            <a:pathLst>
              <a:path w="1048385" h="1245615">
                <a:moveTo>
                  <a:pt x="0" y="0"/>
                </a:moveTo>
                <a:lnTo>
                  <a:pt x="0" y="1245616"/>
                </a:lnTo>
                <a:lnTo>
                  <a:pt x="1048385" y="1245616"/>
                </a:lnTo>
                <a:lnTo>
                  <a:pt x="1048385" y="0"/>
                </a:lnTo>
                <a:lnTo>
                  <a:pt x="0" y="0"/>
                </a:lnTo>
                <a:close/>
              </a:path>
            </a:pathLst>
          </a:custGeom>
          <a:solidFill>
            <a:srgbClr val="0097C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284784" y="200960"/>
            <a:ext cx="1081153" cy="3804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970"/>
              </a:lnSpc>
              <a:spcBef>
                <a:spcPts val="148"/>
              </a:spcBef>
            </a:pPr>
            <a:r>
              <a:rPr sz="2800" spc="0" dirty="0" smtClean="0">
                <a:solidFill>
                  <a:srgbClr val="253046"/>
                </a:solidFill>
                <a:latin typeface="Arial Narrow"/>
                <a:cs typeface="Arial Narrow"/>
              </a:rPr>
              <a:t>Cont</a:t>
            </a:r>
            <a:r>
              <a:rPr sz="2800" spc="-9" dirty="0" smtClean="0">
                <a:solidFill>
                  <a:srgbClr val="253046"/>
                </a:solidFill>
                <a:latin typeface="Arial Narrow"/>
                <a:cs typeface="Arial Narrow"/>
              </a:rPr>
              <a:t>a</a:t>
            </a:r>
            <a:r>
              <a:rPr sz="2800" spc="0" dirty="0" smtClean="0">
                <a:solidFill>
                  <a:srgbClr val="253046"/>
                </a:solidFill>
                <a:latin typeface="Arial Narrow"/>
                <a:cs typeface="Arial Narrow"/>
              </a:rPr>
              <a:t>ct</a:t>
            </a:r>
            <a:endParaRPr sz="2800">
              <a:latin typeface="Arial Narrow"/>
              <a:cs typeface="Arial Narrow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368170" y="200960"/>
            <a:ext cx="1516805" cy="3804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970"/>
              </a:lnSpc>
              <a:spcBef>
                <a:spcPts val="148"/>
              </a:spcBef>
            </a:pPr>
            <a:r>
              <a:rPr sz="2800" spc="0" dirty="0" smtClean="0">
                <a:solidFill>
                  <a:srgbClr val="253046"/>
                </a:solidFill>
                <a:latin typeface="Arial Narrow"/>
                <a:cs typeface="Arial Narrow"/>
              </a:rPr>
              <a:t>inf</a:t>
            </a:r>
            <a:r>
              <a:rPr sz="2800" spc="-9" dirty="0" smtClean="0">
                <a:solidFill>
                  <a:srgbClr val="253046"/>
                </a:solidFill>
                <a:latin typeface="Arial Narrow"/>
                <a:cs typeface="Arial Narrow"/>
              </a:rPr>
              <a:t>o</a:t>
            </a:r>
            <a:r>
              <a:rPr sz="2800" spc="0" dirty="0" smtClean="0">
                <a:solidFill>
                  <a:srgbClr val="253046"/>
                </a:solidFill>
                <a:latin typeface="Arial Narrow"/>
                <a:cs typeface="Arial Narrow"/>
              </a:rPr>
              <a:t>rmati</a:t>
            </a:r>
            <a:r>
              <a:rPr sz="2800" spc="-9" dirty="0" smtClean="0">
                <a:solidFill>
                  <a:srgbClr val="253046"/>
                </a:solidFill>
                <a:latin typeface="Arial Narrow"/>
                <a:cs typeface="Arial Narrow"/>
              </a:rPr>
              <a:t>o</a:t>
            </a:r>
            <a:r>
              <a:rPr sz="2800" spc="0" dirty="0" smtClean="0">
                <a:solidFill>
                  <a:srgbClr val="253046"/>
                </a:solidFill>
                <a:latin typeface="Arial Narrow"/>
                <a:cs typeface="Arial Narrow"/>
              </a:rPr>
              <a:t>n</a:t>
            </a:r>
            <a:endParaRPr sz="2800">
              <a:latin typeface="Arial Narrow"/>
              <a:cs typeface="Arial Narrow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510790" y="1831788"/>
            <a:ext cx="1709254" cy="72151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15875">
              <a:lnSpc>
                <a:spcPts val="1635"/>
              </a:lnSpc>
              <a:spcBef>
                <a:spcPts val="81"/>
              </a:spcBef>
            </a:pPr>
            <a:r>
              <a:rPr sz="1500" b="1" spc="0" dirty="0" smtClean="0">
                <a:solidFill>
                  <a:srgbClr val="253046"/>
                </a:solidFill>
                <a:latin typeface="Arial"/>
                <a:cs typeface="Arial"/>
              </a:rPr>
              <a:t>Name</a:t>
            </a:r>
            <a:endParaRPr sz="1500">
              <a:latin typeface="Arial"/>
              <a:cs typeface="Arial"/>
            </a:endParaRPr>
          </a:p>
          <a:p>
            <a:pPr marL="12700">
              <a:lnSpc>
                <a:spcPct val="99370"/>
              </a:lnSpc>
            </a:pPr>
            <a:r>
              <a:rPr sz="1500" b="1" spc="-4" dirty="0" smtClean="0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sz="1500" b="1" spc="4" dirty="0" smtClean="0">
                <a:solidFill>
                  <a:srgbClr val="253046"/>
                </a:solidFill>
                <a:latin typeface="Arial"/>
                <a:cs typeface="Arial"/>
              </a:rPr>
              <a:t>as</a:t>
            </a:r>
            <a:r>
              <a:rPr sz="1500" b="1" spc="0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1500" b="1" spc="-1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500" b="1" spc="0" dirty="0" smtClean="0">
                <a:solidFill>
                  <a:srgbClr val="253046"/>
                </a:solidFill>
                <a:latin typeface="Arial"/>
                <a:cs typeface="Arial"/>
              </a:rPr>
              <a:t>Name </a:t>
            </a:r>
            <a:r>
              <a:rPr sz="900" spc="-9" dirty="0" smtClean="0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sz="900" spc="4" dirty="0" smtClean="0">
                <a:solidFill>
                  <a:srgbClr val="474747"/>
                </a:solidFill>
                <a:latin typeface="Arial"/>
                <a:cs typeface="Arial"/>
              </a:rPr>
              <a:t>i</a:t>
            </a:r>
            <a:r>
              <a:rPr sz="900" spc="0" dirty="0" smtClean="0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sz="900" spc="4" dirty="0" smtClean="0">
                <a:solidFill>
                  <a:srgbClr val="474747"/>
                </a:solidFill>
                <a:latin typeface="Arial"/>
                <a:cs typeface="Arial"/>
              </a:rPr>
              <a:t>l</a:t>
            </a:r>
            <a:r>
              <a:rPr sz="900" spc="0" dirty="0" smtClean="0">
                <a:solidFill>
                  <a:srgbClr val="474747"/>
                </a:solidFill>
                <a:latin typeface="Arial"/>
                <a:cs typeface="Arial"/>
              </a:rPr>
              <a:t>e</a:t>
            </a:r>
            <a:r>
              <a:rPr sz="900" spc="4" dirty="0" smtClean="0">
                <a:solidFill>
                  <a:srgbClr val="474747"/>
                </a:solidFill>
                <a:latin typeface="Arial"/>
                <a:cs typeface="Arial"/>
              </a:rPr>
              <a:t>/</a:t>
            </a:r>
            <a:r>
              <a:rPr sz="900" spc="-4" dirty="0" smtClean="0">
                <a:solidFill>
                  <a:srgbClr val="474747"/>
                </a:solidFill>
                <a:latin typeface="Arial"/>
                <a:cs typeface="Arial"/>
              </a:rPr>
              <a:t>R</a:t>
            </a:r>
            <a:r>
              <a:rPr sz="900" spc="0" dirty="0" smtClean="0">
                <a:solidFill>
                  <a:srgbClr val="474747"/>
                </a:solidFill>
                <a:latin typeface="Arial"/>
                <a:cs typeface="Arial"/>
              </a:rPr>
              <a:t>o</a:t>
            </a:r>
            <a:r>
              <a:rPr sz="900" spc="4" dirty="0" smtClean="0">
                <a:solidFill>
                  <a:srgbClr val="474747"/>
                </a:solidFill>
                <a:latin typeface="Arial"/>
                <a:cs typeface="Arial"/>
              </a:rPr>
              <a:t>l</a:t>
            </a:r>
            <a:r>
              <a:rPr sz="900" spc="0" dirty="0" smtClean="0">
                <a:solidFill>
                  <a:srgbClr val="474747"/>
                </a:solidFill>
                <a:latin typeface="Arial"/>
                <a:cs typeface="Arial"/>
              </a:rPr>
              <a:t>e </a:t>
            </a:r>
            <a:r>
              <a:rPr sz="900" u="sng" spc="4" dirty="0" smtClean="0">
                <a:solidFill>
                  <a:srgbClr val="E37D1A"/>
                </a:solidFill>
                <a:latin typeface="Arial"/>
                <a:cs typeface="Arial"/>
                <a:hlinkClick r:id="rId5"/>
              </a:rPr>
              <a:t>name</a:t>
            </a:r>
            <a:r>
              <a:rPr sz="900" u="sng" spc="0" dirty="0" smtClean="0">
                <a:solidFill>
                  <a:srgbClr val="E37D1A"/>
                </a:solidFill>
                <a:latin typeface="Arial"/>
                <a:cs typeface="Arial"/>
                <a:hlinkClick r:id="rId5"/>
              </a:rPr>
              <a:t>.</a:t>
            </a:r>
            <a:r>
              <a:rPr sz="900" u="sng" spc="4" dirty="0" smtClean="0">
                <a:solidFill>
                  <a:srgbClr val="E37D1A"/>
                </a:solidFill>
                <a:latin typeface="Arial"/>
                <a:cs typeface="Arial"/>
                <a:hlinkClick r:id="rId5"/>
              </a:rPr>
              <a:t>las</a:t>
            </a:r>
            <a:r>
              <a:rPr sz="900" u="sng" spc="0" dirty="0" smtClean="0">
                <a:solidFill>
                  <a:srgbClr val="E37D1A"/>
                </a:solidFill>
                <a:latin typeface="Arial"/>
                <a:cs typeface="Arial"/>
                <a:hlinkClick r:id="rId5"/>
              </a:rPr>
              <a:t>t</a:t>
            </a:r>
            <a:r>
              <a:rPr sz="900" u="sng" spc="4" dirty="0" smtClean="0">
                <a:solidFill>
                  <a:srgbClr val="E37D1A"/>
                </a:solidFill>
                <a:latin typeface="Arial"/>
                <a:cs typeface="Arial"/>
                <a:hlinkClick r:id="rId5"/>
              </a:rPr>
              <a:t>n</a:t>
            </a:r>
            <a:r>
              <a:rPr sz="900" u="sng" spc="-9" dirty="0" smtClean="0">
                <a:solidFill>
                  <a:srgbClr val="E37D1A"/>
                </a:solidFill>
                <a:latin typeface="Arial"/>
                <a:cs typeface="Arial"/>
                <a:hlinkClick r:id="rId5"/>
              </a:rPr>
              <a:t>a</a:t>
            </a:r>
            <a:r>
              <a:rPr sz="900" u="sng" spc="4" dirty="0" smtClean="0">
                <a:solidFill>
                  <a:srgbClr val="E37D1A"/>
                </a:solidFill>
                <a:latin typeface="Arial"/>
                <a:cs typeface="Arial"/>
                <a:hlinkClick r:id="rId5"/>
              </a:rPr>
              <a:t>m</a:t>
            </a:r>
            <a:r>
              <a:rPr sz="900" u="sng" spc="-9" dirty="0" smtClean="0">
                <a:solidFill>
                  <a:srgbClr val="E37D1A"/>
                </a:solidFill>
                <a:latin typeface="Arial"/>
                <a:cs typeface="Arial"/>
                <a:hlinkClick r:id="rId5"/>
              </a:rPr>
              <a:t>e</a:t>
            </a:r>
            <a:r>
              <a:rPr sz="900" u="sng" spc="0" dirty="0" smtClean="0">
                <a:solidFill>
                  <a:srgbClr val="E37D1A"/>
                </a:solidFill>
                <a:latin typeface="Arial"/>
                <a:cs typeface="Arial"/>
                <a:hlinkClick r:id="rId5"/>
              </a:rPr>
              <a:t>@</a:t>
            </a:r>
            <a:r>
              <a:rPr sz="900" u="sng" spc="4" dirty="0" smtClean="0">
                <a:solidFill>
                  <a:srgbClr val="E37D1A"/>
                </a:solidFill>
                <a:latin typeface="Arial"/>
                <a:cs typeface="Arial"/>
                <a:hlinkClick r:id="rId5"/>
              </a:rPr>
              <a:t>ca</a:t>
            </a:r>
            <a:r>
              <a:rPr sz="900" u="sng" spc="-9" dirty="0" smtClean="0">
                <a:solidFill>
                  <a:srgbClr val="E37D1A"/>
                </a:solidFill>
                <a:latin typeface="Arial"/>
                <a:cs typeface="Arial"/>
                <a:hlinkClick r:id="rId5"/>
              </a:rPr>
              <a:t>p</a:t>
            </a:r>
            <a:r>
              <a:rPr sz="900" u="sng" spc="4" dirty="0" smtClean="0">
                <a:solidFill>
                  <a:srgbClr val="E37D1A"/>
                </a:solidFill>
                <a:latin typeface="Arial"/>
                <a:cs typeface="Arial"/>
                <a:hlinkClick r:id="rId5"/>
              </a:rPr>
              <a:t>ge</a:t>
            </a:r>
            <a:r>
              <a:rPr sz="900" u="sng" spc="-4" dirty="0" smtClean="0">
                <a:solidFill>
                  <a:srgbClr val="E37D1A"/>
                </a:solidFill>
                <a:latin typeface="Arial"/>
                <a:cs typeface="Arial"/>
                <a:hlinkClick r:id="rId5"/>
              </a:rPr>
              <a:t>m</a:t>
            </a:r>
            <a:r>
              <a:rPr sz="900" u="sng" spc="4" dirty="0" smtClean="0">
                <a:solidFill>
                  <a:srgbClr val="E37D1A"/>
                </a:solidFill>
                <a:latin typeface="Arial"/>
                <a:cs typeface="Arial"/>
                <a:hlinkClick r:id="rId5"/>
              </a:rPr>
              <a:t>in</a:t>
            </a:r>
            <a:r>
              <a:rPr sz="900" u="sng" spc="-9" dirty="0" smtClean="0">
                <a:solidFill>
                  <a:srgbClr val="E37D1A"/>
                </a:solidFill>
                <a:latin typeface="Arial"/>
                <a:cs typeface="Arial"/>
                <a:hlinkClick r:id="rId5"/>
              </a:rPr>
              <a:t>i</a:t>
            </a:r>
            <a:r>
              <a:rPr sz="900" u="sng" spc="0" dirty="0" smtClean="0">
                <a:solidFill>
                  <a:srgbClr val="E37D1A"/>
                </a:solidFill>
                <a:latin typeface="Arial"/>
                <a:cs typeface="Arial"/>
                <a:hlinkClick r:id="rId5"/>
              </a:rPr>
              <a:t>.</a:t>
            </a:r>
            <a:r>
              <a:rPr sz="900" u="sng" spc="4" dirty="0" smtClean="0">
                <a:solidFill>
                  <a:srgbClr val="E37D1A"/>
                </a:solidFill>
                <a:latin typeface="Arial"/>
                <a:cs typeface="Arial"/>
                <a:hlinkClick r:id="rId5"/>
              </a:rPr>
              <a:t>c</a:t>
            </a:r>
            <a:r>
              <a:rPr sz="900" u="sng" spc="-9" dirty="0" smtClean="0">
                <a:solidFill>
                  <a:srgbClr val="E37D1A"/>
                </a:solidFill>
                <a:latin typeface="Arial"/>
                <a:cs typeface="Arial"/>
                <a:hlinkClick r:id="rId5"/>
              </a:rPr>
              <a:t>o</a:t>
            </a:r>
            <a:r>
              <a:rPr sz="900" u="sng" spc="0" dirty="0" smtClean="0">
                <a:solidFill>
                  <a:srgbClr val="E37D1A"/>
                </a:solidFill>
                <a:latin typeface="Arial"/>
                <a:cs typeface="Arial"/>
                <a:hlinkClick r:id="rId5"/>
              </a:rPr>
              <a:t>m</a:t>
            </a:r>
            <a:endParaRPr sz="9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833361" y="1831788"/>
            <a:ext cx="1709254" cy="72151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15875">
              <a:lnSpc>
                <a:spcPts val="1635"/>
              </a:lnSpc>
              <a:spcBef>
                <a:spcPts val="81"/>
              </a:spcBef>
            </a:pPr>
            <a:r>
              <a:rPr sz="1500" b="1" spc="0" dirty="0" smtClean="0">
                <a:solidFill>
                  <a:srgbClr val="253046"/>
                </a:solidFill>
                <a:latin typeface="Arial"/>
                <a:cs typeface="Arial"/>
              </a:rPr>
              <a:t>Name</a:t>
            </a:r>
            <a:endParaRPr sz="1500">
              <a:latin typeface="Arial"/>
              <a:cs typeface="Arial"/>
            </a:endParaRPr>
          </a:p>
          <a:p>
            <a:pPr marL="12700">
              <a:lnSpc>
                <a:spcPct val="99370"/>
              </a:lnSpc>
            </a:pPr>
            <a:r>
              <a:rPr sz="1500" b="1" spc="-4" dirty="0" smtClean="0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sz="1500" b="1" spc="4" dirty="0" smtClean="0">
                <a:solidFill>
                  <a:srgbClr val="253046"/>
                </a:solidFill>
                <a:latin typeface="Arial"/>
                <a:cs typeface="Arial"/>
              </a:rPr>
              <a:t>as</a:t>
            </a:r>
            <a:r>
              <a:rPr sz="1500" b="1" spc="0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1500" b="1" spc="-1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500" b="1" spc="0" dirty="0" smtClean="0">
                <a:solidFill>
                  <a:srgbClr val="253046"/>
                </a:solidFill>
                <a:latin typeface="Arial"/>
                <a:cs typeface="Arial"/>
              </a:rPr>
              <a:t>Name </a:t>
            </a:r>
            <a:r>
              <a:rPr sz="900" spc="-9" dirty="0" smtClean="0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sz="900" spc="4" dirty="0" smtClean="0">
                <a:solidFill>
                  <a:srgbClr val="474747"/>
                </a:solidFill>
                <a:latin typeface="Arial"/>
                <a:cs typeface="Arial"/>
              </a:rPr>
              <a:t>i</a:t>
            </a:r>
            <a:r>
              <a:rPr sz="900" spc="0" dirty="0" smtClean="0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sz="900" spc="4" dirty="0" smtClean="0">
                <a:solidFill>
                  <a:srgbClr val="474747"/>
                </a:solidFill>
                <a:latin typeface="Arial"/>
                <a:cs typeface="Arial"/>
              </a:rPr>
              <a:t>l</a:t>
            </a:r>
            <a:r>
              <a:rPr sz="900" spc="0" dirty="0" smtClean="0">
                <a:solidFill>
                  <a:srgbClr val="474747"/>
                </a:solidFill>
                <a:latin typeface="Arial"/>
                <a:cs typeface="Arial"/>
              </a:rPr>
              <a:t>e</a:t>
            </a:r>
            <a:r>
              <a:rPr sz="900" spc="4" dirty="0" smtClean="0">
                <a:solidFill>
                  <a:srgbClr val="474747"/>
                </a:solidFill>
                <a:latin typeface="Arial"/>
                <a:cs typeface="Arial"/>
              </a:rPr>
              <a:t>/</a:t>
            </a:r>
            <a:r>
              <a:rPr sz="900" spc="-4" dirty="0" smtClean="0">
                <a:solidFill>
                  <a:srgbClr val="474747"/>
                </a:solidFill>
                <a:latin typeface="Arial"/>
                <a:cs typeface="Arial"/>
              </a:rPr>
              <a:t>R</a:t>
            </a:r>
            <a:r>
              <a:rPr sz="900" spc="0" dirty="0" smtClean="0">
                <a:solidFill>
                  <a:srgbClr val="474747"/>
                </a:solidFill>
                <a:latin typeface="Arial"/>
                <a:cs typeface="Arial"/>
              </a:rPr>
              <a:t>o</a:t>
            </a:r>
            <a:r>
              <a:rPr sz="900" spc="4" dirty="0" smtClean="0">
                <a:solidFill>
                  <a:srgbClr val="474747"/>
                </a:solidFill>
                <a:latin typeface="Arial"/>
                <a:cs typeface="Arial"/>
              </a:rPr>
              <a:t>l</a:t>
            </a:r>
            <a:r>
              <a:rPr sz="900" spc="0" dirty="0" smtClean="0">
                <a:solidFill>
                  <a:srgbClr val="474747"/>
                </a:solidFill>
                <a:latin typeface="Arial"/>
                <a:cs typeface="Arial"/>
              </a:rPr>
              <a:t>e </a:t>
            </a:r>
            <a:r>
              <a:rPr sz="900" u="sng" spc="4" dirty="0" smtClean="0">
                <a:solidFill>
                  <a:srgbClr val="E37D1A"/>
                </a:solidFill>
                <a:latin typeface="Arial"/>
                <a:cs typeface="Arial"/>
                <a:hlinkClick r:id="rId5"/>
              </a:rPr>
              <a:t>name</a:t>
            </a:r>
            <a:r>
              <a:rPr sz="900" u="sng" spc="0" dirty="0" smtClean="0">
                <a:solidFill>
                  <a:srgbClr val="E37D1A"/>
                </a:solidFill>
                <a:latin typeface="Arial"/>
                <a:cs typeface="Arial"/>
                <a:hlinkClick r:id="rId5"/>
              </a:rPr>
              <a:t>.</a:t>
            </a:r>
            <a:r>
              <a:rPr sz="900" u="sng" spc="4" dirty="0" smtClean="0">
                <a:solidFill>
                  <a:srgbClr val="E37D1A"/>
                </a:solidFill>
                <a:latin typeface="Arial"/>
                <a:cs typeface="Arial"/>
                <a:hlinkClick r:id="rId5"/>
              </a:rPr>
              <a:t>las</a:t>
            </a:r>
            <a:r>
              <a:rPr sz="900" u="sng" spc="0" dirty="0" smtClean="0">
                <a:solidFill>
                  <a:srgbClr val="E37D1A"/>
                </a:solidFill>
                <a:latin typeface="Arial"/>
                <a:cs typeface="Arial"/>
                <a:hlinkClick r:id="rId5"/>
              </a:rPr>
              <a:t>t</a:t>
            </a:r>
            <a:r>
              <a:rPr sz="900" u="sng" spc="4" dirty="0" smtClean="0">
                <a:solidFill>
                  <a:srgbClr val="E37D1A"/>
                </a:solidFill>
                <a:latin typeface="Arial"/>
                <a:cs typeface="Arial"/>
                <a:hlinkClick r:id="rId5"/>
              </a:rPr>
              <a:t>n</a:t>
            </a:r>
            <a:r>
              <a:rPr sz="900" u="sng" spc="-9" dirty="0" smtClean="0">
                <a:solidFill>
                  <a:srgbClr val="E37D1A"/>
                </a:solidFill>
                <a:latin typeface="Arial"/>
                <a:cs typeface="Arial"/>
                <a:hlinkClick r:id="rId5"/>
              </a:rPr>
              <a:t>a</a:t>
            </a:r>
            <a:r>
              <a:rPr sz="900" u="sng" spc="4" dirty="0" smtClean="0">
                <a:solidFill>
                  <a:srgbClr val="E37D1A"/>
                </a:solidFill>
                <a:latin typeface="Arial"/>
                <a:cs typeface="Arial"/>
                <a:hlinkClick r:id="rId5"/>
              </a:rPr>
              <a:t>m</a:t>
            </a:r>
            <a:r>
              <a:rPr sz="900" u="sng" spc="-9" dirty="0" smtClean="0">
                <a:solidFill>
                  <a:srgbClr val="E37D1A"/>
                </a:solidFill>
                <a:latin typeface="Arial"/>
                <a:cs typeface="Arial"/>
                <a:hlinkClick r:id="rId5"/>
              </a:rPr>
              <a:t>e</a:t>
            </a:r>
            <a:r>
              <a:rPr sz="900" u="sng" spc="0" dirty="0" smtClean="0">
                <a:solidFill>
                  <a:srgbClr val="E37D1A"/>
                </a:solidFill>
                <a:latin typeface="Arial"/>
                <a:cs typeface="Arial"/>
                <a:hlinkClick r:id="rId5"/>
              </a:rPr>
              <a:t>@</a:t>
            </a:r>
            <a:r>
              <a:rPr sz="900" u="sng" spc="4" dirty="0" smtClean="0">
                <a:solidFill>
                  <a:srgbClr val="E37D1A"/>
                </a:solidFill>
                <a:latin typeface="Arial"/>
                <a:cs typeface="Arial"/>
                <a:hlinkClick r:id="rId5"/>
              </a:rPr>
              <a:t>ca</a:t>
            </a:r>
            <a:r>
              <a:rPr sz="900" u="sng" spc="-9" dirty="0" smtClean="0">
                <a:solidFill>
                  <a:srgbClr val="E37D1A"/>
                </a:solidFill>
                <a:latin typeface="Arial"/>
                <a:cs typeface="Arial"/>
                <a:hlinkClick r:id="rId5"/>
              </a:rPr>
              <a:t>p</a:t>
            </a:r>
            <a:r>
              <a:rPr sz="900" u="sng" spc="4" dirty="0" smtClean="0">
                <a:solidFill>
                  <a:srgbClr val="E37D1A"/>
                </a:solidFill>
                <a:latin typeface="Arial"/>
                <a:cs typeface="Arial"/>
                <a:hlinkClick r:id="rId5"/>
              </a:rPr>
              <a:t>ge</a:t>
            </a:r>
            <a:r>
              <a:rPr sz="900" u="sng" spc="-4" dirty="0" smtClean="0">
                <a:solidFill>
                  <a:srgbClr val="E37D1A"/>
                </a:solidFill>
                <a:latin typeface="Arial"/>
                <a:cs typeface="Arial"/>
                <a:hlinkClick r:id="rId5"/>
              </a:rPr>
              <a:t>m</a:t>
            </a:r>
            <a:r>
              <a:rPr sz="900" u="sng" spc="4" dirty="0" smtClean="0">
                <a:solidFill>
                  <a:srgbClr val="E37D1A"/>
                </a:solidFill>
                <a:latin typeface="Arial"/>
                <a:cs typeface="Arial"/>
                <a:hlinkClick r:id="rId5"/>
              </a:rPr>
              <a:t>in</a:t>
            </a:r>
            <a:r>
              <a:rPr sz="900" u="sng" spc="-9" dirty="0" smtClean="0">
                <a:solidFill>
                  <a:srgbClr val="E37D1A"/>
                </a:solidFill>
                <a:latin typeface="Arial"/>
                <a:cs typeface="Arial"/>
                <a:hlinkClick r:id="rId5"/>
              </a:rPr>
              <a:t>i</a:t>
            </a:r>
            <a:r>
              <a:rPr sz="900" u="sng" spc="0" dirty="0" smtClean="0">
                <a:solidFill>
                  <a:srgbClr val="E37D1A"/>
                </a:solidFill>
                <a:latin typeface="Arial"/>
                <a:cs typeface="Arial"/>
                <a:hlinkClick r:id="rId5"/>
              </a:rPr>
              <a:t>.</a:t>
            </a:r>
            <a:r>
              <a:rPr sz="900" u="sng" spc="4" dirty="0" smtClean="0">
                <a:solidFill>
                  <a:srgbClr val="E37D1A"/>
                </a:solidFill>
                <a:latin typeface="Arial"/>
                <a:cs typeface="Arial"/>
                <a:hlinkClick r:id="rId5"/>
              </a:rPr>
              <a:t>c</a:t>
            </a:r>
            <a:r>
              <a:rPr sz="900" u="sng" spc="-9" dirty="0" smtClean="0">
                <a:solidFill>
                  <a:srgbClr val="E37D1A"/>
                </a:solidFill>
                <a:latin typeface="Arial"/>
                <a:cs typeface="Arial"/>
                <a:hlinkClick r:id="rId5"/>
              </a:rPr>
              <a:t>o</a:t>
            </a:r>
            <a:r>
              <a:rPr sz="900" u="sng" spc="0" dirty="0" smtClean="0">
                <a:solidFill>
                  <a:srgbClr val="E37D1A"/>
                </a:solidFill>
                <a:latin typeface="Arial"/>
                <a:cs typeface="Arial"/>
                <a:hlinkClick r:id="rId5"/>
              </a:rPr>
              <a:t>m</a:t>
            </a:r>
            <a:endParaRPr sz="9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510790" y="2690231"/>
            <a:ext cx="1601093" cy="5641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20"/>
              </a:lnSpc>
              <a:spcBef>
                <a:spcPts val="55"/>
              </a:spcBef>
            </a:pPr>
            <a:r>
              <a:rPr sz="1000" spc="0" dirty="0" smtClean="0">
                <a:solidFill>
                  <a:srgbClr val="474747"/>
                </a:solidFill>
                <a:latin typeface="Arial"/>
                <a:cs typeface="Arial"/>
              </a:rPr>
              <a:t>Cap</a:t>
            </a:r>
            <a:r>
              <a:rPr sz="1000" spc="-4" dirty="0" smtClean="0">
                <a:solidFill>
                  <a:srgbClr val="474747"/>
                </a:solidFill>
                <a:latin typeface="Arial"/>
                <a:cs typeface="Arial"/>
              </a:rPr>
              <a:t>g</a:t>
            </a:r>
            <a:r>
              <a:rPr sz="1000" spc="0" dirty="0" smtClean="0">
                <a:solidFill>
                  <a:srgbClr val="474747"/>
                </a:solidFill>
                <a:latin typeface="Arial"/>
                <a:cs typeface="Arial"/>
              </a:rPr>
              <a:t>e</a:t>
            </a:r>
            <a:r>
              <a:rPr sz="1000" spc="19" dirty="0" smtClean="0">
                <a:solidFill>
                  <a:srgbClr val="474747"/>
                </a:solidFill>
                <a:latin typeface="Arial"/>
                <a:cs typeface="Arial"/>
              </a:rPr>
              <a:t>m</a:t>
            </a:r>
            <a:r>
              <a:rPr sz="1000" spc="-4" dirty="0" smtClean="0">
                <a:solidFill>
                  <a:srgbClr val="474747"/>
                </a:solidFill>
                <a:latin typeface="Arial"/>
                <a:cs typeface="Arial"/>
              </a:rPr>
              <a:t>i</a:t>
            </a:r>
            <a:r>
              <a:rPr sz="1000" spc="0" dirty="0" smtClean="0">
                <a:solidFill>
                  <a:srgbClr val="474747"/>
                </a:solidFill>
                <a:latin typeface="Arial"/>
                <a:cs typeface="Arial"/>
              </a:rPr>
              <a:t>ni</a:t>
            </a:r>
            <a:r>
              <a:rPr sz="1000" spc="-67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1000" spc="4" dirty="0" smtClean="0">
                <a:solidFill>
                  <a:srgbClr val="474747"/>
                </a:solidFill>
                <a:latin typeface="Arial"/>
                <a:cs typeface="Arial"/>
              </a:rPr>
              <a:t>O</a:t>
            </a:r>
            <a:r>
              <a:rPr sz="1000" spc="9" dirty="0" smtClean="0">
                <a:solidFill>
                  <a:srgbClr val="474747"/>
                </a:solidFill>
                <a:latin typeface="Arial"/>
                <a:cs typeface="Arial"/>
              </a:rPr>
              <a:t>ff</a:t>
            </a:r>
            <a:r>
              <a:rPr sz="1000" spc="-4" dirty="0" smtClean="0">
                <a:solidFill>
                  <a:srgbClr val="474747"/>
                </a:solidFill>
                <a:latin typeface="Arial"/>
                <a:cs typeface="Arial"/>
              </a:rPr>
              <a:t>i</a:t>
            </a:r>
            <a:r>
              <a:rPr sz="1000" spc="4" dirty="0" smtClean="0">
                <a:solidFill>
                  <a:srgbClr val="474747"/>
                </a:solidFill>
                <a:latin typeface="Arial"/>
                <a:cs typeface="Arial"/>
              </a:rPr>
              <a:t>c</a:t>
            </a:r>
            <a:r>
              <a:rPr sz="1000" spc="0" dirty="0" smtClean="0">
                <a:solidFill>
                  <a:srgbClr val="474747"/>
                </a:solidFill>
                <a:latin typeface="Arial"/>
                <a:cs typeface="Arial"/>
              </a:rPr>
              <a:t>e</a:t>
            </a:r>
            <a:r>
              <a:rPr sz="1000" spc="-66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1000" spc="4" dirty="0" smtClean="0">
                <a:solidFill>
                  <a:srgbClr val="474747"/>
                </a:solidFill>
                <a:latin typeface="Arial"/>
                <a:cs typeface="Arial"/>
              </a:rPr>
              <a:t>(O</a:t>
            </a:r>
            <a:r>
              <a:rPr sz="1000" spc="0" dirty="0" smtClean="0">
                <a:solidFill>
                  <a:srgbClr val="474747"/>
                </a:solidFill>
                <a:latin typeface="Arial"/>
                <a:cs typeface="Arial"/>
              </a:rPr>
              <a:t>pt</a:t>
            </a:r>
            <a:r>
              <a:rPr sz="1000" spc="-9" dirty="0" smtClean="0">
                <a:solidFill>
                  <a:srgbClr val="474747"/>
                </a:solidFill>
                <a:latin typeface="Arial"/>
                <a:cs typeface="Arial"/>
              </a:rPr>
              <a:t>i</a:t>
            </a:r>
            <a:r>
              <a:rPr sz="1000" spc="0" dirty="0" smtClean="0">
                <a:solidFill>
                  <a:srgbClr val="474747"/>
                </a:solidFill>
                <a:latin typeface="Arial"/>
                <a:cs typeface="Arial"/>
              </a:rPr>
              <a:t>o</a:t>
            </a:r>
            <a:r>
              <a:rPr sz="1000" spc="-4" dirty="0" smtClean="0">
                <a:solidFill>
                  <a:srgbClr val="474747"/>
                </a:solidFill>
                <a:latin typeface="Arial"/>
                <a:cs typeface="Arial"/>
              </a:rPr>
              <a:t>n</a:t>
            </a:r>
            <a:r>
              <a:rPr sz="1000" spc="0" dirty="0" smtClean="0">
                <a:solidFill>
                  <a:srgbClr val="474747"/>
                </a:solidFill>
                <a:latin typeface="Arial"/>
                <a:cs typeface="Arial"/>
              </a:rPr>
              <a:t>a</a:t>
            </a:r>
            <a:r>
              <a:rPr sz="1000" spc="-4" dirty="0" smtClean="0">
                <a:solidFill>
                  <a:srgbClr val="474747"/>
                </a:solidFill>
                <a:latin typeface="Arial"/>
                <a:cs typeface="Arial"/>
              </a:rPr>
              <a:t>l</a:t>
            </a:r>
            <a:r>
              <a:rPr sz="1000" spc="0" dirty="0" smtClean="0">
                <a:solidFill>
                  <a:srgbClr val="474747"/>
                </a:solidFill>
                <a:latin typeface="Arial"/>
                <a:cs typeface="Arial"/>
              </a:rPr>
              <a:t>)</a:t>
            </a:r>
            <a:endParaRPr sz="1000">
              <a:latin typeface="Arial"/>
              <a:cs typeface="Arial"/>
            </a:endParaRPr>
          </a:p>
          <a:p>
            <a:pPr marL="12700" marR="19715">
              <a:lnSpc>
                <a:spcPct val="95825"/>
              </a:lnSpc>
            </a:pPr>
            <a:r>
              <a:rPr sz="900" spc="0" dirty="0" smtClean="0">
                <a:solidFill>
                  <a:srgbClr val="474747"/>
                </a:solidFill>
                <a:latin typeface="Arial"/>
                <a:cs typeface="Arial"/>
              </a:rPr>
              <a:t>A</a:t>
            </a:r>
            <a:r>
              <a:rPr sz="900" spc="4" dirty="0" smtClean="0">
                <a:solidFill>
                  <a:srgbClr val="474747"/>
                </a:solidFill>
                <a:latin typeface="Arial"/>
                <a:cs typeface="Arial"/>
              </a:rPr>
              <a:t>dd</a:t>
            </a:r>
            <a:r>
              <a:rPr sz="900" spc="0" dirty="0" smtClean="0">
                <a:solidFill>
                  <a:srgbClr val="474747"/>
                </a:solidFill>
                <a:latin typeface="Arial"/>
                <a:cs typeface="Arial"/>
              </a:rPr>
              <a:t>r</a:t>
            </a:r>
            <a:r>
              <a:rPr sz="900" spc="4" dirty="0" smtClean="0">
                <a:solidFill>
                  <a:srgbClr val="474747"/>
                </a:solidFill>
                <a:latin typeface="Arial"/>
                <a:cs typeface="Arial"/>
              </a:rPr>
              <a:t>es</a:t>
            </a:r>
            <a:r>
              <a:rPr sz="900" spc="0" dirty="0" smtClean="0">
                <a:solidFill>
                  <a:srgbClr val="474747"/>
                </a:solidFill>
                <a:latin typeface="Arial"/>
                <a:cs typeface="Arial"/>
              </a:rPr>
              <a:t>s</a:t>
            </a:r>
            <a:r>
              <a:rPr sz="900" spc="-29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900" spc="4" dirty="0" smtClean="0">
                <a:solidFill>
                  <a:srgbClr val="474747"/>
                </a:solidFill>
                <a:latin typeface="Arial"/>
                <a:cs typeface="Arial"/>
              </a:rPr>
              <a:t>Lin</a:t>
            </a:r>
            <a:r>
              <a:rPr sz="900" spc="0" dirty="0" smtClean="0">
                <a:solidFill>
                  <a:srgbClr val="474747"/>
                </a:solidFill>
                <a:latin typeface="Arial"/>
                <a:cs typeface="Arial"/>
              </a:rPr>
              <a:t>e</a:t>
            </a:r>
            <a:r>
              <a:rPr sz="900" spc="-19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474747"/>
                </a:solidFill>
                <a:latin typeface="Arial"/>
                <a:cs typeface="Arial"/>
              </a:rPr>
              <a:t>1</a:t>
            </a:r>
            <a:endParaRPr sz="900">
              <a:latin typeface="Arial"/>
              <a:cs typeface="Arial"/>
            </a:endParaRPr>
          </a:p>
          <a:p>
            <a:pPr marL="12700" marR="19715">
              <a:lnSpc>
                <a:spcPct val="95825"/>
              </a:lnSpc>
              <a:spcBef>
                <a:spcPts val="45"/>
              </a:spcBef>
            </a:pPr>
            <a:r>
              <a:rPr sz="900" spc="0" dirty="0" smtClean="0">
                <a:solidFill>
                  <a:srgbClr val="474747"/>
                </a:solidFill>
                <a:latin typeface="Arial"/>
                <a:cs typeface="Arial"/>
              </a:rPr>
              <a:t>A</a:t>
            </a:r>
            <a:r>
              <a:rPr sz="900" spc="4" dirty="0" smtClean="0">
                <a:solidFill>
                  <a:srgbClr val="474747"/>
                </a:solidFill>
                <a:latin typeface="Arial"/>
                <a:cs typeface="Arial"/>
              </a:rPr>
              <a:t>dd</a:t>
            </a:r>
            <a:r>
              <a:rPr sz="900" spc="0" dirty="0" smtClean="0">
                <a:solidFill>
                  <a:srgbClr val="474747"/>
                </a:solidFill>
                <a:latin typeface="Arial"/>
                <a:cs typeface="Arial"/>
              </a:rPr>
              <a:t>r</a:t>
            </a:r>
            <a:r>
              <a:rPr sz="900" spc="4" dirty="0" smtClean="0">
                <a:solidFill>
                  <a:srgbClr val="474747"/>
                </a:solidFill>
                <a:latin typeface="Arial"/>
                <a:cs typeface="Arial"/>
              </a:rPr>
              <a:t>es</a:t>
            </a:r>
            <a:r>
              <a:rPr sz="900" spc="0" dirty="0" smtClean="0">
                <a:solidFill>
                  <a:srgbClr val="474747"/>
                </a:solidFill>
                <a:latin typeface="Arial"/>
                <a:cs typeface="Arial"/>
              </a:rPr>
              <a:t>s</a:t>
            </a:r>
            <a:r>
              <a:rPr sz="900" spc="-29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900" spc="4" dirty="0" smtClean="0">
                <a:solidFill>
                  <a:srgbClr val="474747"/>
                </a:solidFill>
                <a:latin typeface="Arial"/>
                <a:cs typeface="Arial"/>
              </a:rPr>
              <a:t>Lin</a:t>
            </a:r>
            <a:r>
              <a:rPr sz="900" spc="0" dirty="0" smtClean="0">
                <a:solidFill>
                  <a:srgbClr val="474747"/>
                </a:solidFill>
                <a:latin typeface="Arial"/>
                <a:cs typeface="Arial"/>
              </a:rPr>
              <a:t>e</a:t>
            </a:r>
            <a:r>
              <a:rPr sz="900" spc="-19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474747"/>
                </a:solidFill>
                <a:latin typeface="Arial"/>
                <a:cs typeface="Arial"/>
              </a:rPr>
              <a:t>2</a:t>
            </a:r>
            <a:endParaRPr sz="900">
              <a:latin typeface="Arial"/>
              <a:cs typeface="Arial"/>
            </a:endParaRPr>
          </a:p>
          <a:p>
            <a:pPr marL="12700" marR="19715">
              <a:lnSpc>
                <a:spcPct val="95825"/>
              </a:lnSpc>
              <a:spcBef>
                <a:spcPts val="45"/>
              </a:spcBef>
            </a:pPr>
            <a:r>
              <a:rPr sz="900" spc="0" dirty="0" smtClean="0">
                <a:solidFill>
                  <a:srgbClr val="474747"/>
                </a:solidFill>
                <a:latin typeface="Arial"/>
                <a:cs typeface="Arial"/>
              </a:rPr>
              <a:t>A</a:t>
            </a:r>
            <a:r>
              <a:rPr sz="900" spc="4" dirty="0" smtClean="0">
                <a:solidFill>
                  <a:srgbClr val="474747"/>
                </a:solidFill>
                <a:latin typeface="Arial"/>
                <a:cs typeface="Arial"/>
              </a:rPr>
              <a:t>dd</a:t>
            </a:r>
            <a:r>
              <a:rPr sz="900" spc="0" dirty="0" smtClean="0">
                <a:solidFill>
                  <a:srgbClr val="474747"/>
                </a:solidFill>
                <a:latin typeface="Arial"/>
                <a:cs typeface="Arial"/>
              </a:rPr>
              <a:t>r</a:t>
            </a:r>
            <a:r>
              <a:rPr sz="900" spc="4" dirty="0" smtClean="0">
                <a:solidFill>
                  <a:srgbClr val="474747"/>
                </a:solidFill>
                <a:latin typeface="Arial"/>
                <a:cs typeface="Arial"/>
              </a:rPr>
              <a:t>es</a:t>
            </a:r>
            <a:r>
              <a:rPr sz="900" spc="0" dirty="0" smtClean="0">
                <a:solidFill>
                  <a:srgbClr val="474747"/>
                </a:solidFill>
                <a:latin typeface="Arial"/>
                <a:cs typeface="Arial"/>
              </a:rPr>
              <a:t>s</a:t>
            </a:r>
            <a:r>
              <a:rPr sz="900" spc="-29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900" spc="4" dirty="0" smtClean="0">
                <a:solidFill>
                  <a:srgbClr val="474747"/>
                </a:solidFill>
                <a:latin typeface="Arial"/>
                <a:cs typeface="Arial"/>
              </a:rPr>
              <a:t>Lin</a:t>
            </a:r>
            <a:r>
              <a:rPr sz="900" spc="0" dirty="0" smtClean="0">
                <a:solidFill>
                  <a:srgbClr val="474747"/>
                </a:solidFill>
                <a:latin typeface="Arial"/>
                <a:cs typeface="Arial"/>
              </a:rPr>
              <a:t>e</a:t>
            </a:r>
            <a:r>
              <a:rPr sz="900" spc="-19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474747"/>
                </a:solidFill>
                <a:latin typeface="Arial"/>
                <a:cs typeface="Arial"/>
              </a:rPr>
              <a:t>3</a:t>
            </a:r>
            <a:endParaRPr sz="9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833361" y="2690231"/>
            <a:ext cx="1601093" cy="5641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20"/>
              </a:lnSpc>
              <a:spcBef>
                <a:spcPts val="55"/>
              </a:spcBef>
            </a:pPr>
            <a:r>
              <a:rPr sz="1000" spc="0" dirty="0" smtClean="0">
                <a:solidFill>
                  <a:srgbClr val="474747"/>
                </a:solidFill>
                <a:latin typeface="Arial"/>
                <a:cs typeface="Arial"/>
              </a:rPr>
              <a:t>Cap</a:t>
            </a:r>
            <a:r>
              <a:rPr sz="1000" spc="-4" dirty="0" smtClean="0">
                <a:solidFill>
                  <a:srgbClr val="474747"/>
                </a:solidFill>
                <a:latin typeface="Arial"/>
                <a:cs typeface="Arial"/>
              </a:rPr>
              <a:t>g</a:t>
            </a:r>
            <a:r>
              <a:rPr sz="1000" spc="0" dirty="0" smtClean="0">
                <a:solidFill>
                  <a:srgbClr val="474747"/>
                </a:solidFill>
                <a:latin typeface="Arial"/>
                <a:cs typeface="Arial"/>
              </a:rPr>
              <a:t>e</a:t>
            </a:r>
            <a:r>
              <a:rPr sz="1000" spc="19" dirty="0" smtClean="0">
                <a:solidFill>
                  <a:srgbClr val="474747"/>
                </a:solidFill>
                <a:latin typeface="Arial"/>
                <a:cs typeface="Arial"/>
              </a:rPr>
              <a:t>m</a:t>
            </a:r>
            <a:r>
              <a:rPr sz="1000" spc="-4" dirty="0" smtClean="0">
                <a:solidFill>
                  <a:srgbClr val="474747"/>
                </a:solidFill>
                <a:latin typeface="Arial"/>
                <a:cs typeface="Arial"/>
              </a:rPr>
              <a:t>i</a:t>
            </a:r>
            <a:r>
              <a:rPr sz="1000" spc="0" dirty="0" smtClean="0">
                <a:solidFill>
                  <a:srgbClr val="474747"/>
                </a:solidFill>
                <a:latin typeface="Arial"/>
                <a:cs typeface="Arial"/>
              </a:rPr>
              <a:t>ni</a:t>
            </a:r>
            <a:r>
              <a:rPr sz="1000" spc="-67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1000" spc="4" dirty="0" smtClean="0">
                <a:solidFill>
                  <a:srgbClr val="474747"/>
                </a:solidFill>
                <a:latin typeface="Arial"/>
                <a:cs typeface="Arial"/>
              </a:rPr>
              <a:t>O</a:t>
            </a:r>
            <a:r>
              <a:rPr sz="1000" spc="9" dirty="0" smtClean="0">
                <a:solidFill>
                  <a:srgbClr val="474747"/>
                </a:solidFill>
                <a:latin typeface="Arial"/>
                <a:cs typeface="Arial"/>
              </a:rPr>
              <a:t>ff</a:t>
            </a:r>
            <a:r>
              <a:rPr sz="1000" spc="-4" dirty="0" smtClean="0">
                <a:solidFill>
                  <a:srgbClr val="474747"/>
                </a:solidFill>
                <a:latin typeface="Arial"/>
                <a:cs typeface="Arial"/>
              </a:rPr>
              <a:t>i</a:t>
            </a:r>
            <a:r>
              <a:rPr sz="1000" spc="4" dirty="0" smtClean="0">
                <a:solidFill>
                  <a:srgbClr val="474747"/>
                </a:solidFill>
                <a:latin typeface="Arial"/>
                <a:cs typeface="Arial"/>
              </a:rPr>
              <a:t>c</a:t>
            </a:r>
            <a:r>
              <a:rPr sz="1000" spc="0" dirty="0" smtClean="0">
                <a:solidFill>
                  <a:srgbClr val="474747"/>
                </a:solidFill>
                <a:latin typeface="Arial"/>
                <a:cs typeface="Arial"/>
              </a:rPr>
              <a:t>e</a:t>
            </a:r>
            <a:r>
              <a:rPr sz="1000" spc="-66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1000" spc="4" dirty="0" smtClean="0">
                <a:solidFill>
                  <a:srgbClr val="474747"/>
                </a:solidFill>
                <a:latin typeface="Arial"/>
                <a:cs typeface="Arial"/>
              </a:rPr>
              <a:t>(O</a:t>
            </a:r>
            <a:r>
              <a:rPr sz="1000" spc="0" dirty="0" smtClean="0">
                <a:solidFill>
                  <a:srgbClr val="474747"/>
                </a:solidFill>
                <a:latin typeface="Arial"/>
                <a:cs typeface="Arial"/>
              </a:rPr>
              <a:t>pt</a:t>
            </a:r>
            <a:r>
              <a:rPr sz="1000" spc="-9" dirty="0" smtClean="0">
                <a:solidFill>
                  <a:srgbClr val="474747"/>
                </a:solidFill>
                <a:latin typeface="Arial"/>
                <a:cs typeface="Arial"/>
              </a:rPr>
              <a:t>i</a:t>
            </a:r>
            <a:r>
              <a:rPr sz="1000" spc="0" dirty="0" smtClean="0">
                <a:solidFill>
                  <a:srgbClr val="474747"/>
                </a:solidFill>
                <a:latin typeface="Arial"/>
                <a:cs typeface="Arial"/>
              </a:rPr>
              <a:t>o</a:t>
            </a:r>
            <a:r>
              <a:rPr sz="1000" spc="-4" dirty="0" smtClean="0">
                <a:solidFill>
                  <a:srgbClr val="474747"/>
                </a:solidFill>
                <a:latin typeface="Arial"/>
                <a:cs typeface="Arial"/>
              </a:rPr>
              <a:t>n</a:t>
            </a:r>
            <a:r>
              <a:rPr sz="1000" spc="0" dirty="0" smtClean="0">
                <a:solidFill>
                  <a:srgbClr val="474747"/>
                </a:solidFill>
                <a:latin typeface="Arial"/>
                <a:cs typeface="Arial"/>
              </a:rPr>
              <a:t>a</a:t>
            </a:r>
            <a:r>
              <a:rPr sz="1000" spc="-4" dirty="0" smtClean="0">
                <a:solidFill>
                  <a:srgbClr val="474747"/>
                </a:solidFill>
                <a:latin typeface="Arial"/>
                <a:cs typeface="Arial"/>
              </a:rPr>
              <a:t>l</a:t>
            </a:r>
            <a:r>
              <a:rPr sz="1000" spc="0" dirty="0" smtClean="0">
                <a:solidFill>
                  <a:srgbClr val="474747"/>
                </a:solidFill>
                <a:latin typeface="Arial"/>
                <a:cs typeface="Arial"/>
              </a:rPr>
              <a:t>)</a:t>
            </a:r>
            <a:endParaRPr sz="1000">
              <a:latin typeface="Arial"/>
              <a:cs typeface="Arial"/>
            </a:endParaRPr>
          </a:p>
          <a:p>
            <a:pPr marL="12700" marR="19715">
              <a:lnSpc>
                <a:spcPct val="95825"/>
              </a:lnSpc>
            </a:pPr>
            <a:r>
              <a:rPr sz="900" spc="0" dirty="0" smtClean="0">
                <a:solidFill>
                  <a:srgbClr val="474747"/>
                </a:solidFill>
                <a:latin typeface="Arial"/>
                <a:cs typeface="Arial"/>
              </a:rPr>
              <a:t>A</a:t>
            </a:r>
            <a:r>
              <a:rPr sz="900" spc="4" dirty="0" smtClean="0">
                <a:solidFill>
                  <a:srgbClr val="474747"/>
                </a:solidFill>
                <a:latin typeface="Arial"/>
                <a:cs typeface="Arial"/>
              </a:rPr>
              <a:t>dd</a:t>
            </a:r>
            <a:r>
              <a:rPr sz="900" spc="0" dirty="0" smtClean="0">
                <a:solidFill>
                  <a:srgbClr val="474747"/>
                </a:solidFill>
                <a:latin typeface="Arial"/>
                <a:cs typeface="Arial"/>
              </a:rPr>
              <a:t>r</a:t>
            </a:r>
            <a:r>
              <a:rPr sz="900" spc="4" dirty="0" smtClean="0">
                <a:solidFill>
                  <a:srgbClr val="474747"/>
                </a:solidFill>
                <a:latin typeface="Arial"/>
                <a:cs typeface="Arial"/>
              </a:rPr>
              <a:t>es</a:t>
            </a:r>
            <a:r>
              <a:rPr sz="900" spc="0" dirty="0" smtClean="0">
                <a:solidFill>
                  <a:srgbClr val="474747"/>
                </a:solidFill>
                <a:latin typeface="Arial"/>
                <a:cs typeface="Arial"/>
              </a:rPr>
              <a:t>s</a:t>
            </a:r>
            <a:r>
              <a:rPr sz="900" spc="-29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900" spc="4" dirty="0" smtClean="0">
                <a:solidFill>
                  <a:srgbClr val="474747"/>
                </a:solidFill>
                <a:latin typeface="Arial"/>
                <a:cs typeface="Arial"/>
              </a:rPr>
              <a:t>Lin</a:t>
            </a:r>
            <a:r>
              <a:rPr sz="900" spc="0" dirty="0" smtClean="0">
                <a:solidFill>
                  <a:srgbClr val="474747"/>
                </a:solidFill>
                <a:latin typeface="Arial"/>
                <a:cs typeface="Arial"/>
              </a:rPr>
              <a:t>e</a:t>
            </a:r>
            <a:r>
              <a:rPr sz="900" spc="-19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474747"/>
                </a:solidFill>
                <a:latin typeface="Arial"/>
                <a:cs typeface="Arial"/>
              </a:rPr>
              <a:t>1</a:t>
            </a:r>
            <a:endParaRPr sz="900">
              <a:latin typeface="Arial"/>
              <a:cs typeface="Arial"/>
            </a:endParaRPr>
          </a:p>
          <a:p>
            <a:pPr marL="12700" marR="19715">
              <a:lnSpc>
                <a:spcPct val="95825"/>
              </a:lnSpc>
              <a:spcBef>
                <a:spcPts val="45"/>
              </a:spcBef>
            </a:pPr>
            <a:r>
              <a:rPr sz="900" spc="0" dirty="0" smtClean="0">
                <a:solidFill>
                  <a:srgbClr val="474747"/>
                </a:solidFill>
                <a:latin typeface="Arial"/>
                <a:cs typeface="Arial"/>
              </a:rPr>
              <a:t>A</a:t>
            </a:r>
            <a:r>
              <a:rPr sz="900" spc="4" dirty="0" smtClean="0">
                <a:solidFill>
                  <a:srgbClr val="474747"/>
                </a:solidFill>
                <a:latin typeface="Arial"/>
                <a:cs typeface="Arial"/>
              </a:rPr>
              <a:t>dd</a:t>
            </a:r>
            <a:r>
              <a:rPr sz="900" spc="0" dirty="0" smtClean="0">
                <a:solidFill>
                  <a:srgbClr val="474747"/>
                </a:solidFill>
                <a:latin typeface="Arial"/>
                <a:cs typeface="Arial"/>
              </a:rPr>
              <a:t>r</a:t>
            </a:r>
            <a:r>
              <a:rPr sz="900" spc="4" dirty="0" smtClean="0">
                <a:solidFill>
                  <a:srgbClr val="474747"/>
                </a:solidFill>
                <a:latin typeface="Arial"/>
                <a:cs typeface="Arial"/>
              </a:rPr>
              <a:t>es</a:t>
            </a:r>
            <a:r>
              <a:rPr sz="900" spc="0" dirty="0" smtClean="0">
                <a:solidFill>
                  <a:srgbClr val="474747"/>
                </a:solidFill>
                <a:latin typeface="Arial"/>
                <a:cs typeface="Arial"/>
              </a:rPr>
              <a:t>s</a:t>
            </a:r>
            <a:r>
              <a:rPr sz="900" spc="-29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900" spc="4" dirty="0" smtClean="0">
                <a:solidFill>
                  <a:srgbClr val="474747"/>
                </a:solidFill>
                <a:latin typeface="Arial"/>
                <a:cs typeface="Arial"/>
              </a:rPr>
              <a:t>Lin</a:t>
            </a:r>
            <a:r>
              <a:rPr sz="900" spc="0" dirty="0" smtClean="0">
                <a:solidFill>
                  <a:srgbClr val="474747"/>
                </a:solidFill>
                <a:latin typeface="Arial"/>
                <a:cs typeface="Arial"/>
              </a:rPr>
              <a:t>e</a:t>
            </a:r>
            <a:r>
              <a:rPr sz="900" spc="-19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474747"/>
                </a:solidFill>
                <a:latin typeface="Arial"/>
                <a:cs typeface="Arial"/>
              </a:rPr>
              <a:t>2</a:t>
            </a:r>
            <a:endParaRPr sz="900">
              <a:latin typeface="Arial"/>
              <a:cs typeface="Arial"/>
            </a:endParaRPr>
          </a:p>
          <a:p>
            <a:pPr marL="12700" marR="19715">
              <a:lnSpc>
                <a:spcPct val="95825"/>
              </a:lnSpc>
              <a:spcBef>
                <a:spcPts val="45"/>
              </a:spcBef>
            </a:pPr>
            <a:r>
              <a:rPr sz="900" spc="0" dirty="0" smtClean="0">
                <a:solidFill>
                  <a:srgbClr val="474747"/>
                </a:solidFill>
                <a:latin typeface="Arial"/>
                <a:cs typeface="Arial"/>
              </a:rPr>
              <a:t>A</a:t>
            </a:r>
            <a:r>
              <a:rPr sz="900" spc="4" dirty="0" smtClean="0">
                <a:solidFill>
                  <a:srgbClr val="474747"/>
                </a:solidFill>
                <a:latin typeface="Arial"/>
                <a:cs typeface="Arial"/>
              </a:rPr>
              <a:t>dd</a:t>
            </a:r>
            <a:r>
              <a:rPr sz="900" spc="0" dirty="0" smtClean="0">
                <a:solidFill>
                  <a:srgbClr val="474747"/>
                </a:solidFill>
                <a:latin typeface="Arial"/>
                <a:cs typeface="Arial"/>
              </a:rPr>
              <a:t>r</a:t>
            </a:r>
            <a:r>
              <a:rPr sz="900" spc="4" dirty="0" smtClean="0">
                <a:solidFill>
                  <a:srgbClr val="474747"/>
                </a:solidFill>
                <a:latin typeface="Arial"/>
                <a:cs typeface="Arial"/>
              </a:rPr>
              <a:t>es</a:t>
            </a:r>
            <a:r>
              <a:rPr sz="900" spc="0" dirty="0" smtClean="0">
                <a:solidFill>
                  <a:srgbClr val="474747"/>
                </a:solidFill>
                <a:latin typeface="Arial"/>
                <a:cs typeface="Arial"/>
              </a:rPr>
              <a:t>s</a:t>
            </a:r>
            <a:r>
              <a:rPr sz="900" spc="-29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900" spc="4" dirty="0" smtClean="0">
                <a:solidFill>
                  <a:srgbClr val="474747"/>
                </a:solidFill>
                <a:latin typeface="Arial"/>
                <a:cs typeface="Arial"/>
              </a:rPr>
              <a:t>Lin</a:t>
            </a:r>
            <a:r>
              <a:rPr sz="900" spc="0" dirty="0" smtClean="0">
                <a:solidFill>
                  <a:srgbClr val="474747"/>
                </a:solidFill>
                <a:latin typeface="Arial"/>
                <a:cs typeface="Arial"/>
              </a:rPr>
              <a:t>e</a:t>
            </a:r>
            <a:r>
              <a:rPr sz="900" spc="-19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474747"/>
                </a:solidFill>
                <a:latin typeface="Arial"/>
                <a:cs typeface="Arial"/>
              </a:rPr>
              <a:t>3</a:t>
            </a:r>
            <a:endParaRPr sz="9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510790" y="4104707"/>
            <a:ext cx="1709254" cy="72112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15875">
              <a:lnSpc>
                <a:spcPts val="1635"/>
              </a:lnSpc>
              <a:spcBef>
                <a:spcPts val="81"/>
              </a:spcBef>
            </a:pPr>
            <a:r>
              <a:rPr sz="1500" b="1" spc="0" dirty="0" smtClean="0">
                <a:solidFill>
                  <a:srgbClr val="253046"/>
                </a:solidFill>
                <a:latin typeface="Arial"/>
                <a:cs typeface="Arial"/>
              </a:rPr>
              <a:t>Name</a:t>
            </a:r>
            <a:endParaRPr sz="1500">
              <a:latin typeface="Arial"/>
              <a:cs typeface="Arial"/>
            </a:endParaRPr>
          </a:p>
          <a:p>
            <a:pPr marL="12700">
              <a:lnSpc>
                <a:spcPct val="99274"/>
              </a:lnSpc>
            </a:pPr>
            <a:r>
              <a:rPr sz="1500" b="1" spc="-4" dirty="0" smtClean="0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sz="1500" b="1" spc="4" dirty="0" smtClean="0">
                <a:solidFill>
                  <a:srgbClr val="253046"/>
                </a:solidFill>
                <a:latin typeface="Arial"/>
                <a:cs typeface="Arial"/>
              </a:rPr>
              <a:t>as</a:t>
            </a:r>
            <a:r>
              <a:rPr sz="1500" b="1" spc="0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1500" b="1" spc="-1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500" b="1" spc="0" dirty="0" smtClean="0">
                <a:solidFill>
                  <a:srgbClr val="253046"/>
                </a:solidFill>
                <a:latin typeface="Arial"/>
                <a:cs typeface="Arial"/>
              </a:rPr>
              <a:t>Name </a:t>
            </a:r>
            <a:r>
              <a:rPr sz="900" spc="-9" dirty="0" smtClean="0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sz="900" spc="4" dirty="0" smtClean="0">
                <a:solidFill>
                  <a:srgbClr val="474747"/>
                </a:solidFill>
                <a:latin typeface="Arial"/>
                <a:cs typeface="Arial"/>
              </a:rPr>
              <a:t>i</a:t>
            </a:r>
            <a:r>
              <a:rPr sz="900" spc="0" dirty="0" smtClean="0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sz="900" spc="4" dirty="0" smtClean="0">
                <a:solidFill>
                  <a:srgbClr val="474747"/>
                </a:solidFill>
                <a:latin typeface="Arial"/>
                <a:cs typeface="Arial"/>
              </a:rPr>
              <a:t>le</a:t>
            </a:r>
            <a:r>
              <a:rPr sz="900" spc="0" dirty="0" smtClean="0">
                <a:solidFill>
                  <a:srgbClr val="474747"/>
                </a:solidFill>
                <a:latin typeface="Arial"/>
                <a:cs typeface="Arial"/>
              </a:rPr>
              <a:t>/R</a:t>
            </a:r>
            <a:r>
              <a:rPr sz="900" spc="4" dirty="0" smtClean="0">
                <a:solidFill>
                  <a:srgbClr val="474747"/>
                </a:solidFill>
                <a:latin typeface="Arial"/>
                <a:cs typeface="Arial"/>
              </a:rPr>
              <a:t>ol</a:t>
            </a:r>
            <a:r>
              <a:rPr sz="900" spc="0" dirty="0" smtClean="0">
                <a:solidFill>
                  <a:srgbClr val="474747"/>
                </a:solidFill>
                <a:latin typeface="Arial"/>
                <a:cs typeface="Arial"/>
              </a:rPr>
              <a:t>e </a:t>
            </a:r>
            <a:r>
              <a:rPr sz="900" u="sng" spc="4" dirty="0" smtClean="0">
                <a:solidFill>
                  <a:srgbClr val="E37D1A"/>
                </a:solidFill>
                <a:latin typeface="Arial"/>
                <a:cs typeface="Arial"/>
                <a:hlinkClick r:id="rId5"/>
              </a:rPr>
              <a:t>name</a:t>
            </a:r>
            <a:r>
              <a:rPr sz="900" u="sng" spc="0" dirty="0" smtClean="0">
                <a:solidFill>
                  <a:srgbClr val="E37D1A"/>
                </a:solidFill>
                <a:latin typeface="Arial"/>
                <a:cs typeface="Arial"/>
                <a:hlinkClick r:id="rId5"/>
              </a:rPr>
              <a:t>.</a:t>
            </a:r>
            <a:r>
              <a:rPr sz="900" u="sng" spc="4" dirty="0" smtClean="0">
                <a:solidFill>
                  <a:srgbClr val="E37D1A"/>
                </a:solidFill>
                <a:latin typeface="Arial"/>
                <a:cs typeface="Arial"/>
                <a:hlinkClick r:id="rId5"/>
              </a:rPr>
              <a:t>las</a:t>
            </a:r>
            <a:r>
              <a:rPr sz="900" u="sng" spc="0" dirty="0" smtClean="0">
                <a:solidFill>
                  <a:srgbClr val="E37D1A"/>
                </a:solidFill>
                <a:latin typeface="Arial"/>
                <a:cs typeface="Arial"/>
                <a:hlinkClick r:id="rId5"/>
              </a:rPr>
              <a:t>t</a:t>
            </a:r>
            <a:r>
              <a:rPr sz="900" u="sng" spc="4" dirty="0" smtClean="0">
                <a:solidFill>
                  <a:srgbClr val="E37D1A"/>
                </a:solidFill>
                <a:latin typeface="Arial"/>
                <a:cs typeface="Arial"/>
                <a:hlinkClick r:id="rId5"/>
              </a:rPr>
              <a:t>n</a:t>
            </a:r>
            <a:r>
              <a:rPr sz="900" u="sng" spc="-9" dirty="0" smtClean="0">
                <a:solidFill>
                  <a:srgbClr val="E37D1A"/>
                </a:solidFill>
                <a:latin typeface="Arial"/>
                <a:cs typeface="Arial"/>
                <a:hlinkClick r:id="rId5"/>
              </a:rPr>
              <a:t>a</a:t>
            </a:r>
            <a:r>
              <a:rPr sz="900" u="sng" spc="4" dirty="0" smtClean="0">
                <a:solidFill>
                  <a:srgbClr val="E37D1A"/>
                </a:solidFill>
                <a:latin typeface="Arial"/>
                <a:cs typeface="Arial"/>
                <a:hlinkClick r:id="rId5"/>
              </a:rPr>
              <a:t>m</a:t>
            </a:r>
            <a:r>
              <a:rPr sz="900" u="sng" spc="-9" dirty="0" smtClean="0">
                <a:solidFill>
                  <a:srgbClr val="E37D1A"/>
                </a:solidFill>
                <a:latin typeface="Arial"/>
                <a:cs typeface="Arial"/>
                <a:hlinkClick r:id="rId5"/>
              </a:rPr>
              <a:t>e</a:t>
            </a:r>
            <a:r>
              <a:rPr sz="900" u="sng" spc="0" dirty="0" smtClean="0">
                <a:solidFill>
                  <a:srgbClr val="E37D1A"/>
                </a:solidFill>
                <a:latin typeface="Arial"/>
                <a:cs typeface="Arial"/>
                <a:hlinkClick r:id="rId5"/>
              </a:rPr>
              <a:t>@</a:t>
            </a:r>
            <a:r>
              <a:rPr sz="900" u="sng" spc="4" dirty="0" smtClean="0">
                <a:solidFill>
                  <a:srgbClr val="E37D1A"/>
                </a:solidFill>
                <a:latin typeface="Arial"/>
                <a:cs typeface="Arial"/>
                <a:hlinkClick r:id="rId5"/>
              </a:rPr>
              <a:t>ca</a:t>
            </a:r>
            <a:r>
              <a:rPr sz="900" u="sng" spc="-9" dirty="0" smtClean="0">
                <a:solidFill>
                  <a:srgbClr val="E37D1A"/>
                </a:solidFill>
                <a:latin typeface="Arial"/>
                <a:cs typeface="Arial"/>
                <a:hlinkClick r:id="rId5"/>
              </a:rPr>
              <a:t>p</a:t>
            </a:r>
            <a:r>
              <a:rPr sz="900" u="sng" spc="4" dirty="0" smtClean="0">
                <a:solidFill>
                  <a:srgbClr val="E37D1A"/>
                </a:solidFill>
                <a:latin typeface="Arial"/>
                <a:cs typeface="Arial"/>
                <a:hlinkClick r:id="rId5"/>
              </a:rPr>
              <a:t>ge</a:t>
            </a:r>
            <a:r>
              <a:rPr sz="900" u="sng" spc="-4" dirty="0" smtClean="0">
                <a:solidFill>
                  <a:srgbClr val="E37D1A"/>
                </a:solidFill>
                <a:latin typeface="Arial"/>
                <a:cs typeface="Arial"/>
                <a:hlinkClick r:id="rId5"/>
              </a:rPr>
              <a:t>m</a:t>
            </a:r>
            <a:r>
              <a:rPr sz="900" u="sng" spc="4" dirty="0" smtClean="0">
                <a:solidFill>
                  <a:srgbClr val="E37D1A"/>
                </a:solidFill>
                <a:latin typeface="Arial"/>
                <a:cs typeface="Arial"/>
                <a:hlinkClick r:id="rId5"/>
              </a:rPr>
              <a:t>in</a:t>
            </a:r>
            <a:r>
              <a:rPr sz="900" u="sng" spc="-9" dirty="0" smtClean="0">
                <a:solidFill>
                  <a:srgbClr val="E37D1A"/>
                </a:solidFill>
                <a:latin typeface="Arial"/>
                <a:cs typeface="Arial"/>
                <a:hlinkClick r:id="rId5"/>
              </a:rPr>
              <a:t>i</a:t>
            </a:r>
            <a:r>
              <a:rPr sz="900" u="sng" spc="0" dirty="0" smtClean="0">
                <a:solidFill>
                  <a:srgbClr val="E37D1A"/>
                </a:solidFill>
                <a:latin typeface="Arial"/>
                <a:cs typeface="Arial"/>
                <a:hlinkClick r:id="rId5"/>
              </a:rPr>
              <a:t>.</a:t>
            </a:r>
            <a:r>
              <a:rPr sz="900" u="sng" spc="4" dirty="0" smtClean="0">
                <a:solidFill>
                  <a:srgbClr val="E37D1A"/>
                </a:solidFill>
                <a:latin typeface="Arial"/>
                <a:cs typeface="Arial"/>
                <a:hlinkClick r:id="rId5"/>
              </a:rPr>
              <a:t>c</a:t>
            </a:r>
            <a:r>
              <a:rPr sz="900" u="sng" spc="-9" dirty="0" smtClean="0">
                <a:solidFill>
                  <a:srgbClr val="E37D1A"/>
                </a:solidFill>
                <a:latin typeface="Arial"/>
                <a:cs typeface="Arial"/>
                <a:hlinkClick r:id="rId5"/>
              </a:rPr>
              <a:t>o</a:t>
            </a:r>
            <a:r>
              <a:rPr sz="900" u="sng" spc="0" dirty="0" smtClean="0">
                <a:solidFill>
                  <a:srgbClr val="E37D1A"/>
                </a:solidFill>
                <a:latin typeface="Arial"/>
                <a:cs typeface="Arial"/>
                <a:hlinkClick r:id="rId5"/>
              </a:rPr>
              <a:t>m</a:t>
            </a:r>
            <a:endParaRPr sz="9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833361" y="4104707"/>
            <a:ext cx="1709254" cy="72112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15875">
              <a:lnSpc>
                <a:spcPts val="1635"/>
              </a:lnSpc>
              <a:spcBef>
                <a:spcPts val="81"/>
              </a:spcBef>
            </a:pPr>
            <a:r>
              <a:rPr sz="1500" b="1" spc="0" dirty="0" smtClean="0">
                <a:solidFill>
                  <a:srgbClr val="253046"/>
                </a:solidFill>
                <a:latin typeface="Arial"/>
                <a:cs typeface="Arial"/>
              </a:rPr>
              <a:t>Name</a:t>
            </a:r>
            <a:endParaRPr sz="1500">
              <a:latin typeface="Arial"/>
              <a:cs typeface="Arial"/>
            </a:endParaRPr>
          </a:p>
          <a:p>
            <a:pPr marL="12700">
              <a:lnSpc>
                <a:spcPct val="99274"/>
              </a:lnSpc>
            </a:pPr>
            <a:r>
              <a:rPr sz="1500" b="1" spc="-4" dirty="0" smtClean="0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sz="1500" b="1" spc="4" dirty="0" smtClean="0">
                <a:solidFill>
                  <a:srgbClr val="253046"/>
                </a:solidFill>
                <a:latin typeface="Arial"/>
                <a:cs typeface="Arial"/>
              </a:rPr>
              <a:t>as</a:t>
            </a:r>
            <a:r>
              <a:rPr sz="1500" b="1" spc="0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1500" b="1" spc="-1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500" b="1" spc="0" dirty="0" smtClean="0">
                <a:solidFill>
                  <a:srgbClr val="253046"/>
                </a:solidFill>
                <a:latin typeface="Arial"/>
                <a:cs typeface="Arial"/>
              </a:rPr>
              <a:t>Name </a:t>
            </a:r>
            <a:r>
              <a:rPr sz="900" spc="-9" dirty="0" smtClean="0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sz="900" spc="4" dirty="0" smtClean="0">
                <a:solidFill>
                  <a:srgbClr val="474747"/>
                </a:solidFill>
                <a:latin typeface="Arial"/>
                <a:cs typeface="Arial"/>
              </a:rPr>
              <a:t>i</a:t>
            </a:r>
            <a:r>
              <a:rPr sz="900" spc="0" dirty="0" smtClean="0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sz="900" spc="4" dirty="0" smtClean="0">
                <a:solidFill>
                  <a:srgbClr val="474747"/>
                </a:solidFill>
                <a:latin typeface="Arial"/>
                <a:cs typeface="Arial"/>
              </a:rPr>
              <a:t>le</a:t>
            </a:r>
            <a:r>
              <a:rPr sz="900" spc="0" dirty="0" smtClean="0">
                <a:solidFill>
                  <a:srgbClr val="474747"/>
                </a:solidFill>
                <a:latin typeface="Arial"/>
                <a:cs typeface="Arial"/>
              </a:rPr>
              <a:t>/R</a:t>
            </a:r>
            <a:r>
              <a:rPr sz="900" spc="4" dirty="0" smtClean="0">
                <a:solidFill>
                  <a:srgbClr val="474747"/>
                </a:solidFill>
                <a:latin typeface="Arial"/>
                <a:cs typeface="Arial"/>
              </a:rPr>
              <a:t>ol</a:t>
            </a:r>
            <a:r>
              <a:rPr sz="900" spc="0" dirty="0" smtClean="0">
                <a:solidFill>
                  <a:srgbClr val="474747"/>
                </a:solidFill>
                <a:latin typeface="Arial"/>
                <a:cs typeface="Arial"/>
              </a:rPr>
              <a:t>e </a:t>
            </a:r>
            <a:r>
              <a:rPr sz="900" u="sng" spc="4" dirty="0" smtClean="0">
                <a:solidFill>
                  <a:srgbClr val="E37D1A"/>
                </a:solidFill>
                <a:latin typeface="Arial"/>
                <a:cs typeface="Arial"/>
                <a:hlinkClick r:id="rId5"/>
              </a:rPr>
              <a:t>name</a:t>
            </a:r>
            <a:r>
              <a:rPr sz="900" u="sng" spc="0" dirty="0" smtClean="0">
                <a:solidFill>
                  <a:srgbClr val="E37D1A"/>
                </a:solidFill>
                <a:latin typeface="Arial"/>
                <a:cs typeface="Arial"/>
                <a:hlinkClick r:id="rId5"/>
              </a:rPr>
              <a:t>.</a:t>
            </a:r>
            <a:r>
              <a:rPr sz="900" u="sng" spc="4" dirty="0" smtClean="0">
                <a:solidFill>
                  <a:srgbClr val="E37D1A"/>
                </a:solidFill>
                <a:latin typeface="Arial"/>
                <a:cs typeface="Arial"/>
                <a:hlinkClick r:id="rId5"/>
              </a:rPr>
              <a:t>las</a:t>
            </a:r>
            <a:r>
              <a:rPr sz="900" u="sng" spc="0" dirty="0" smtClean="0">
                <a:solidFill>
                  <a:srgbClr val="E37D1A"/>
                </a:solidFill>
                <a:latin typeface="Arial"/>
                <a:cs typeface="Arial"/>
                <a:hlinkClick r:id="rId5"/>
              </a:rPr>
              <a:t>t</a:t>
            </a:r>
            <a:r>
              <a:rPr sz="900" u="sng" spc="4" dirty="0" smtClean="0">
                <a:solidFill>
                  <a:srgbClr val="E37D1A"/>
                </a:solidFill>
                <a:latin typeface="Arial"/>
                <a:cs typeface="Arial"/>
                <a:hlinkClick r:id="rId5"/>
              </a:rPr>
              <a:t>n</a:t>
            </a:r>
            <a:r>
              <a:rPr sz="900" u="sng" spc="-9" dirty="0" smtClean="0">
                <a:solidFill>
                  <a:srgbClr val="E37D1A"/>
                </a:solidFill>
                <a:latin typeface="Arial"/>
                <a:cs typeface="Arial"/>
                <a:hlinkClick r:id="rId5"/>
              </a:rPr>
              <a:t>a</a:t>
            </a:r>
            <a:r>
              <a:rPr sz="900" u="sng" spc="4" dirty="0" smtClean="0">
                <a:solidFill>
                  <a:srgbClr val="E37D1A"/>
                </a:solidFill>
                <a:latin typeface="Arial"/>
                <a:cs typeface="Arial"/>
                <a:hlinkClick r:id="rId5"/>
              </a:rPr>
              <a:t>m</a:t>
            </a:r>
            <a:r>
              <a:rPr sz="900" u="sng" spc="-9" dirty="0" smtClean="0">
                <a:solidFill>
                  <a:srgbClr val="E37D1A"/>
                </a:solidFill>
                <a:latin typeface="Arial"/>
                <a:cs typeface="Arial"/>
                <a:hlinkClick r:id="rId5"/>
              </a:rPr>
              <a:t>e</a:t>
            </a:r>
            <a:r>
              <a:rPr sz="900" u="sng" spc="0" dirty="0" smtClean="0">
                <a:solidFill>
                  <a:srgbClr val="E37D1A"/>
                </a:solidFill>
                <a:latin typeface="Arial"/>
                <a:cs typeface="Arial"/>
                <a:hlinkClick r:id="rId5"/>
              </a:rPr>
              <a:t>@</a:t>
            </a:r>
            <a:r>
              <a:rPr sz="900" u="sng" spc="4" dirty="0" smtClean="0">
                <a:solidFill>
                  <a:srgbClr val="E37D1A"/>
                </a:solidFill>
                <a:latin typeface="Arial"/>
                <a:cs typeface="Arial"/>
                <a:hlinkClick r:id="rId5"/>
              </a:rPr>
              <a:t>ca</a:t>
            </a:r>
            <a:r>
              <a:rPr sz="900" u="sng" spc="-9" dirty="0" smtClean="0">
                <a:solidFill>
                  <a:srgbClr val="E37D1A"/>
                </a:solidFill>
                <a:latin typeface="Arial"/>
                <a:cs typeface="Arial"/>
                <a:hlinkClick r:id="rId5"/>
              </a:rPr>
              <a:t>p</a:t>
            </a:r>
            <a:r>
              <a:rPr sz="900" u="sng" spc="4" dirty="0" smtClean="0">
                <a:solidFill>
                  <a:srgbClr val="E37D1A"/>
                </a:solidFill>
                <a:latin typeface="Arial"/>
                <a:cs typeface="Arial"/>
                <a:hlinkClick r:id="rId5"/>
              </a:rPr>
              <a:t>ge</a:t>
            </a:r>
            <a:r>
              <a:rPr sz="900" u="sng" spc="-4" dirty="0" smtClean="0">
                <a:solidFill>
                  <a:srgbClr val="E37D1A"/>
                </a:solidFill>
                <a:latin typeface="Arial"/>
                <a:cs typeface="Arial"/>
                <a:hlinkClick r:id="rId5"/>
              </a:rPr>
              <a:t>m</a:t>
            </a:r>
            <a:r>
              <a:rPr sz="900" u="sng" spc="4" dirty="0" smtClean="0">
                <a:solidFill>
                  <a:srgbClr val="E37D1A"/>
                </a:solidFill>
                <a:latin typeface="Arial"/>
                <a:cs typeface="Arial"/>
                <a:hlinkClick r:id="rId5"/>
              </a:rPr>
              <a:t>in</a:t>
            </a:r>
            <a:r>
              <a:rPr sz="900" u="sng" spc="-9" dirty="0" smtClean="0">
                <a:solidFill>
                  <a:srgbClr val="E37D1A"/>
                </a:solidFill>
                <a:latin typeface="Arial"/>
                <a:cs typeface="Arial"/>
                <a:hlinkClick r:id="rId5"/>
              </a:rPr>
              <a:t>i</a:t>
            </a:r>
            <a:r>
              <a:rPr sz="900" u="sng" spc="0" dirty="0" smtClean="0">
                <a:solidFill>
                  <a:srgbClr val="E37D1A"/>
                </a:solidFill>
                <a:latin typeface="Arial"/>
                <a:cs typeface="Arial"/>
                <a:hlinkClick r:id="rId5"/>
              </a:rPr>
              <a:t>.</a:t>
            </a:r>
            <a:r>
              <a:rPr sz="900" u="sng" spc="4" dirty="0" smtClean="0">
                <a:solidFill>
                  <a:srgbClr val="E37D1A"/>
                </a:solidFill>
                <a:latin typeface="Arial"/>
                <a:cs typeface="Arial"/>
                <a:hlinkClick r:id="rId5"/>
              </a:rPr>
              <a:t>c</a:t>
            </a:r>
            <a:r>
              <a:rPr sz="900" u="sng" spc="-9" dirty="0" smtClean="0">
                <a:solidFill>
                  <a:srgbClr val="E37D1A"/>
                </a:solidFill>
                <a:latin typeface="Arial"/>
                <a:cs typeface="Arial"/>
                <a:hlinkClick r:id="rId5"/>
              </a:rPr>
              <a:t>o</a:t>
            </a:r>
            <a:r>
              <a:rPr sz="900" u="sng" spc="0" dirty="0" smtClean="0">
                <a:solidFill>
                  <a:srgbClr val="E37D1A"/>
                </a:solidFill>
                <a:latin typeface="Arial"/>
                <a:cs typeface="Arial"/>
                <a:hlinkClick r:id="rId5"/>
              </a:rPr>
              <a:t>m</a:t>
            </a:r>
            <a:endParaRPr sz="9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510790" y="4962769"/>
            <a:ext cx="1601093" cy="56436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20"/>
              </a:lnSpc>
              <a:spcBef>
                <a:spcPts val="55"/>
              </a:spcBef>
            </a:pPr>
            <a:r>
              <a:rPr sz="1000" spc="0" dirty="0" smtClean="0">
                <a:solidFill>
                  <a:srgbClr val="474747"/>
                </a:solidFill>
                <a:latin typeface="Arial"/>
                <a:cs typeface="Arial"/>
              </a:rPr>
              <a:t>Cap</a:t>
            </a:r>
            <a:r>
              <a:rPr sz="1000" spc="-4" dirty="0" smtClean="0">
                <a:solidFill>
                  <a:srgbClr val="474747"/>
                </a:solidFill>
                <a:latin typeface="Arial"/>
                <a:cs typeface="Arial"/>
              </a:rPr>
              <a:t>g</a:t>
            </a:r>
            <a:r>
              <a:rPr sz="1000" spc="0" dirty="0" smtClean="0">
                <a:solidFill>
                  <a:srgbClr val="474747"/>
                </a:solidFill>
                <a:latin typeface="Arial"/>
                <a:cs typeface="Arial"/>
              </a:rPr>
              <a:t>e</a:t>
            </a:r>
            <a:r>
              <a:rPr sz="1000" spc="19" dirty="0" smtClean="0">
                <a:solidFill>
                  <a:srgbClr val="474747"/>
                </a:solidFill>
                <a:latin typeface="Arial"/>
                <a:cs typeface="Arial"/>
              </a:rPr>
              <a:t>m</a:t>
            </a:r>
            <a:r>
              <a:rPr sz="1000" spc="-4" dirty="0" smtClean="0">
                <a:solidFill>
                  <a:srgbClr val="474747"/>
                </a:solidFill>
                <a:latin typeface="Arial"/>
                <a:cs typeface="Arial"/>
              </a:rPr>
              <a:t>i</a:t>
            </a:r>
            <a:r>
              <a:rPr sz="1000" spc="0" dirty="0" smtClean="0">
                <a:solidFill>
                  <a:srgbClr val="474747"/>
                </a:solidFill>
                <a:latin typeface="Arial"/>
                <a:cs typeface="Arial"/>
              </a:rPr>
              <a:t>ni</a:t>
            </a:r>
            <a:r>
              <a:rPr sz="1000" spc="-67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1000" spc="4" dirty="0" smtClean="0">
                <a:solidFill>
                  <a:srgbClr val="474747"/>
                </a:solidFill>
                <a:latin typeface="Arial"/>
                <a:cs typeface="Arial"/>
              </a:rPr>
              <a:t>O</a:t>
            </a:r>
            <a:r>
              <a:rPr sz="1000" spc="9" dirty="0" smtClean="0">
                <a:solidFill>
                  <a:srgbClr val="474747"/>
                </a:solidFill>
                <a:latin typeface="Arial"/>
                <a:cs typeface="Arial"/>
              </a:rPr>
              <a:t>ff</a:t>
            </a:r>
            <a:r>
              <a:rPr sz="1000" spc="-4" dirty="0" smtClean="0">
                <a:solidFill>
                  <a:srgbClr val="474747"/>
                </a:solidFill>
                <a:latin typeface="Arial"/>
                <a:cs typeface="Arial"/>
              </a:rPr>
              <a:t>i</a:t>
            </a:r>
            <a:r>
              <a:rPr sz="1000" spc="4" dirty="0" smtClean="0">
                <a:solidFill>
                  <a:srgbClr val="474747"/>
                </a:solidFill>
                <a:latin typeface="Arial"/>
                <a:cs typeface="Arial"/>
              </a:rPr>
              <a:t>c</a:t>
            </a:r>
            <a:r>
              <a:rPr sz="1000" spc="0" dirty="0" smtClean="0">
                <a:solidFill>
                  <a:srgbClr val="474747"/>
                </a:solidFill>
                <a:latin typeface="Arial"/>
                <a:cs typeface="Arial"/>
              </a:rPr>
              <a:t>e</a:t>
            </a:r>
            <a:r>
              <a:rPr sz="1000" spc="-66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1000" spc="4" dirty="0" smtClean="0">
                <a:solidFill>
                  <a:srgbClr val="474747"/>
                </a:solidFill>
                <a:latin typeface="Arial"/>
                <a:cs typeface="Arial"/>
              </a:rPr>
              <a:t>(O</a:t>
            </a:r>
            <a:r>
              <a:rPr sz="1000" spc="0" dirty="0" smtClean="0">
                <a:solidFill>
                  <a:srgbClr val="474747"/>
                </a:solidFill>
                <a:latin typeface="Arial"/>
                <a:cs typeface="Arial"/>
              </a:rPr>
              <a:t>pt</a:t>
            </a:r>
            <a:r>
              <a:rPr sz="1000" spc="-9" dirty="0" smtClean="0">
                <a:solidFill>
                  <a:srgbClr val="474747"/>
                </a:solidFill>
                <a:latin typeface="Arial"/>
                <a:cs typeface="Arial"/>
              </a:rPr>
              <a:t>i</a:t>
            </a:r>
            <a:r>
              <a:rPr sz="1000" spc="0" dirty="0" smtClean="0">
                <a:solidFill>
                  <a:srgbClr val="474747"/>
                </a:solidFill>
                <a:latin typeface="Arial"/>
                <a:cs typeface="Arial"/>
              </a:rPr>
              <a:t>o</a:t>
            </a:r>
            <a:r>
              <a:rPr sz="1000" spc="-4" dirty="0" smtClean="0">
                <a:solidFill>
                  <a:srgbClr val="474747"/>
                </a:solidFill>
                <a:latin typeface="Arial"/>
                <a:cs typeface="Arial"/>
              </a:rPr>
              <a:t>n</a:t>
            </a:r>
            <a:r>
              <a:rPr sz="1000" spc="0" dirty="0" smtClean="0">
                <a:solidFill>
                  <a:srgbClr val="474747"/>
                </a:solidFill>
                <a:latin typeface="Arial"/>
                <a:cs typeface="Arial"/>
              </a:rPr>
              <a:t>a</a:t>
            </a:r>
            <a:r>
              <a:rPr sz="1000" spc="-4" dirty="0" smtClean="0">
                <a:solidFill>
                  <a:srgbClr val="474747"/>
                </a:solidFill>
                <a:latin typeface="Arial"/>
                <a:cs typeface="Arial"/>
              </a:rPr>
              <a:t>l</a:t>
            </a:r>
            <a:r>
              <a:rPr sz="1000" spc="0" dirty="0" smtClean="0">
                <a:solidFill>
                  <a:srgbClr val="474747"/>
                </a:solidFill>
                <a:latin typeface="Arial"/>
                <a:cs typeface="Arial"/>
              </a:rPr>
              <a:t>)</a:t>
            </a:r>
            <a:endParaRPr sz="1000">
              <a:latin typeface="Arial"/>
              <a:cs typeface="Arial"/>
            </a:endParaRPr>
          </a:p>
          <a:p>
            <a:pPr marL="12700" marR="19715">
              <a:lnSpc>
                <a:spcPct val="95825"/>
              </a:lnSpc>
            </a:pPr>
            <a:r>
              <a:rPr sz="900" spc="0" dirty="0" smtClean="0">
                <a:solidFill>
                  <a:srgbClr val="474747"/>
                </a:solidFill>
                <a:latin typeface="Arial"/>
                <a:cs typeface="Arial"/>
              </a:rPr>
              <a:t>A</a:t>
            </a:r>
            <a:r>
              <a:rPr sz="900" spc="4" dirty="0" smtClean="0">
                <a:solidFill>
                  <a:srgbClr val="474747"/>
                </a:solidFill>
                <a:latin typeface="Arial"/>
                <a:cs typeface="Arial"/>
              </a:rPr>
              <a:t>dd</a:t>
            </a:r>
            <a:r>
              <a:rPr sz="900" spc="0" dirty="0" smtClean="0">
                <a:solidFill>
                  <a:srgbClr val="474747"/>
                </a:solidFill>
                <a:latin typeface="Arial"/>
                <a:cs typeface="Arial"/>
              </a:rPr>
              <a:t>r</a:t>
            </a:r>
            <a:r>
              <a:rPr sz="900" spc="4" dirty="0" smtClean="0">
                <a:solidFill>
                  <a:srgbClr val="474747"/>
                </a:solidFill>
                <a:latin typeface="Arial"/>
                <a:cs typeface="Arial"/>
              </a:rPr>
              <a:t>es</a:t>
            </a:r>
            <a:r>
              <a:rPr sz="900" spc="0" dirty="0" smtClean="0">
                <a:solidFill>
                  <a:srgbClr val="474747"/>
                </a:solidFill>
                <a:latin typeface="Arial"/>
                <a:cs typeface="Arial"/>
              </a:rPr>
              <a:t>s</a:t>
            </a:r>
            <a:r>
              <a:rPr sz="900" spc="-29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900" spc="4" dirty="0" smtClean="0">
                <a:solidFill>
                  <a:srgbClr val="474747"/>
                </a:solidFill>
                <a:latin typeface="Arial"/>
                <a:cs typeface="Arial"/>
              </a:rPr>
              <a:t>Lin</a:t>
            </a:r>
            <a:r>
              <a:rPr sz="900" spc="0" dirty="0" smtClean="0">
                <a:solidFill>
                  <a:srgbClr val="474747"/>
                </a:solidFill>
                <a:latin typeface="Arial"/>
                <a:cs typeface="Arial"/>
              </a:rPr>
              <a:t>e</a:t>
            </a:r>
            <a:r>
              <a:rPr sz="900" spc="-19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474747"/>
                </a:solidFill>
                <a:latin typeface="Arial"/>
                <a:cs typeface="Arial"/>
              </a:rPr>
              <a:t>1</a:t>
            </a:r>
            <a:endParaRPr sz="900">
              <a:latin typeface="Arial"/>
              <a:cs typeface="Arial"/>
            </a:endParaRPr>
          </a:p>
          <a:p>
            <a:pPr marL="12700" marR="19715">
              <a:lnSpc>
                <a:spcPct val="95825"/>
              </a:lnSpc>
              <a:spcBef>
                <a:spcPts val="45"/>
              </a:spcBef>
            </a:pPr>
            <a:r>
              <a:rPr sz="900" spc="0" dirty="0" smtClean="0">
                <a:solidFill>
                  <a:srgbClr val="474747"/>
                </a:solidFill>
                <a:latin typeface="Arial"/>
                <a:cs typeface="Arial"/>
              </a:rPr>
              <a:t>Addr</a:t>
            </a:r>
            <a:r>
              <a:rPr sz="900" spc="4" dirty="0" smtClean="0">
                <a:solidFill>
                  <a:srgbClr val="474747"/>
                </a:solidFill>
                <a:latin typeface="Arial"/>
                <a:cs typeface="Arial"/>
              </a:rPr>
              <a:t>es</a:t>
            </a:r>
            <a:r>
              <a:rPr sz="900" spc="0" dirty="0" smtClean="0">
                <a:solidFill>
                  <a:srgbClr val="474747"/>
                </a:solidFill>
                <a:latin typeface="Arial"/>
                <a:cs typeface="Arial"/>
              </a:rPr>
              <a:t>s</a:t>
            </a:r>
            <a:r>
              <a:rPr sz="900" spc="-29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474747"/>
                </a:solidFill>
                <a:latin typeface="Arial"/>
                <a:cs typeface="Arial"/>
              </a:rPr>
              <a:t>L</a:t>
            </a:r>
            <a:r>
              <a:rPr sz="900" spc="4" dirty="0" smtClean="0">
                <a:solidFill>
                  <a:srgbClr val="474747"/>
                </a:solidFill>
                <a:latin typeface="Arial"/>
                <a:cs typeface="Arial"/>
              </a:rPr>
              <a:t>i</a:t>
            </a:r>
            <a:r>
              <a:rPr sz="900" spc="0" dirty="0" smtClean="0">
                <a:solidFill>
                  <a:srgbClr val="474747"/>
                </a:solidFill>
                <a:latin typeface="Arial"/>
                <a:cs typeface="Arial"/>
              </a:rPr>
              <a:t>ne</a:t>
            </a:r>
            <a:r>
              <a:rPr sz="900" spc="-14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474747"/>
                </a:solidFill>
                <a:latin typeface="Arial"/>
                <a:cs typeface="Arial"/>
              </a:rPr>
              <a:t>2</a:t>
            </a:r>
            <a:endParaRPr sz="900">
              <a:latin typeface="Arial"/>
              <a:cs typeface="Arial"/>
            </a:endParaRPr>
          </a:p>
          <a:p>
            <a:pPr marL="12700" marR="19715">
              <a:lnSpc>
                <a:spcPct val="95825"/>
              </a:lnSpc>
              <a:spcBef>
                <a:spcPts val="45"/>
              </a:spcBef>
            </a:pPr>
            <a:r>
              <a:rPr sz="900" spc="0" dirty="0" smtClean="0">
                <a:solidFill>
                  <a:srgbClr val="474747"/>
                </a:solidFill>
                <a:latin typeface="Arial"/>
                <a:cs typeface="Arial"/>
              </a:rPr>
              <a:t>A</a:t>
            </a:r>
            <a:r>
              <a:rPr sz="900" spc="4" dirty="0" smtClean="0">
                <a:solidFill>
                  <a:srgbClr val="474747"/>
                </a:solidFill>
                <a:latin typeface="Arial"/>
                <a:cs typeface="Arial"/>
              </a:rPr>
              <a:t>dd</a:t>
            </a:r>
            <a:r>
              <a:rPr sz="900" spc="0" dirty="0" smtClean="0">
                <a:solidFill>
                  <a:srgbClr val="474747"/>
                </a:solidFill>
                <a:latin typeface="Arial"/>
                <a:cs typeface="Arial"/>
              </a:rPr>
              <a:t>r</a:t>
            </a:r>
            <a:r>
              <a:rPr sz="900" spc="4" dirty="0" smtClean="0">
                <a:solidFill>
                  <a:srgbClr val="474747"/>
                </a:solidFill>
                <a:latin typeface="Arial"/>
                <a:cs typeface="Arial"/>
              </a:rPr>
              <a:t>es</a:t>
            </a:r>
            <a:r>
              <a:rPr sz="900" spc="0" dirty="0" smtClean="0">
                <a:solidFill>
                  <a:srgbClr val="474747"/>
                </a:solidFill>
                <a:latin typeface="Arial"/>
                <a:cs typeface="Arial"/>
              </a:rPr>
              <a:t>s</a:t>
            </a:r>
            <a:r>
              <a:rPr sz="900" spc="-29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900" spc="4" dirty="0" smtClean="0">
                <a:solidFill>
                  <a:srgbClr val="474747"/>
                </a:solidFill>
                <a:latin typeface="Arial"/>
                <a:cs typeface="Arial"/>
              </a:rPr>
              <a:t>Lin</a:t>
            </a:r>
            <a:r>
              <a:rPr sz="900" spc="0" dirty="0" smtClean="0">
                <a:solidFill>
                  <a:srgbClr val="474747"/>
                </a:solidFill>
                <a:latin typeface="Arial"/>
                <a:cs typeface="Arial"/>
              </a:rPr>
              <a:t>e</a:t>
            </a:r>
            <a:r>
              <a:rPr sz="900" spc="-19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474747"/>
                </a:solidFill>
                <a:latin typeface="Arial"/>
                <a:cs typeface="Arial"/>
              </a:rPr>
              <a:t>3</a:t>
            </a:r>
            <a:endParaRPr sz="9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833361" y="4962769"/>
            <a:ext cx="1601093" cy="56436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20"/>
              </a:lnSpc>
              <a:spcBef>
                <a:spcPts val="55"/>
              </a:spcBef>
            </a:pPr>
            <a:r>
              <a:rPr sz="1000" spc="0" dirty="0" smtClean="0">
                <a:solidFill>
                  <a:srgbClr val="474747"/>
                </a:solidFill>
                <a:latin typeface="Arial"/>
                <a:cs typeface="Arial"/>
              </a:rPr>
              <a:t>Cap</a:t>
            </a:r>
            <a:r>
              <a:rPr sz="1000" spc="-4" dirty="0" smtClean="0">
                <a:solidFill>
                  <a:srgbClr val="474747"/>
                </a:solidFill>
                <a:latin typeface="Arial"/>
                <a:cs typeface="Arial"/>
              </a:rPr>
              <a:t>g</a:t>
            </a:r>
            <a:r>
              <a:rPr sz="1000" spc="0" dirty="0" smtClean="0">
                <a:solidFill>
                  <a:srgbClr val="474747"/>
                </a:solidFill>
                <a:latin typeface="Arial"/>
                <a:cs typeface="Arial"/>
              </a:rPr>
              <a:t>e</a:t>
            </a:r>
            <a:r>
              <a:rPr sz="1000" spc="19" dirty="0" smtClean="0">
                <a:solidFill>
                  <a:srgbClr val="474747"/>
                </a:solidFill>
                <a:latin typeface="Arial"/>
                <a:cs typeface="Arial"/>
              </a:rPr>
              <a:t>m</a:t>
            </a:r>
            <a:r>
              <a:rPr sz="1000" spc="-4" dirty="0" smtClean="0">
                <a:solidFill>
                  <a:srgbClr val="474747"/>
                </a:solidFill>
                <a:latin typeface="Arial"/>
                <a:cs typeface="Arial"/>
              </a:rPr>
              <a:t>i</a:t>
            </a:r>
            <a:r>
              <a:rPr sz="1000" spc="0" dirty="0" smtClean="0">
                <a:solidFill>
                  <a:srgbClr val="474747"/>
                </a:solidFill>
                <a:latin typeface="Arial"/>
                <a:cs typeface="Arial"/>
              </a:rPr>
              <a:t>ni</a:t>
            </a:r>
            <a:r>
              <a:rPr sz="1000" spc="-67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1000" spc="4" dirty="0" smtClean="0">
                <a:solidFill>
                  <a:srgbClr val="474747"/>
                </a:solidFill>
                <a:latin typeface="Arial"/>
                <a:cs typeface="Arial"/>
              </a:rPr>
              <a:t>O</a:t>
            </a:r>
            <a:r>
              <a:rPr sz="1000" spc="9" dirty="0" smtClean="0">
                <a:solidFill>
                  <a:srgbClr val="474747"/>
                </a:solidFill>
                <a:latin typeface="Arial"/>
                <a:cs typeface="Arial"/>
              </a:rPr>
              <a:t>ff</a:t>
            </a:r>
            <a:r>
              <a:rPr sz="1000" spc="-4" dirty="0" smtClean="0">
                <a:solidFill>
                  <a:srgbClr val="474747"/>
                </a:solidFill>
                <a:latin typeface="Arial"/>
                <a:cs typeface="Arial"/>
              </a:rPr>
              <a:t>i</a:t>
            </a:r>
            <a:r>
              <a:rPr sz="1000" spc="4" dirty="0" smtClean="0">
                <a:solidFill>
                  <a:srgbClr val="474747"/>
                </a:solidFill>
                <a:latin typeface="Arial"/>
                <a:cs typeface="Arial"/>
              </a:rPr>
              <a:t>c</a:t>
            </a:r>
            <a:r>
              <a:rPr sz="1000" spc="0" dirty="0" smtClean="0">
                <a:solidFill>
                  <a:srgbClr val="474747"/>
                </a:solidFill>
                <a:latin typeface="Arial"/>
                <a:cs typeface="Arial"/>
              </a:rPr>
              <a:t>e</a:t>
            </a:r>
            <a:r>
              <a:rPr sz="1000" spc="-66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1000" spc="4" dirty="0" smtClean="0">
                <a:solidFill>
                  <a:srgbClr val="474747"/>
                </a:solidFill>
                <a:latin typeface="Arial"/>
                <a:cs typeface="Arial"/>
              </a:rPr>
              <a:t>(O</a:t>
            </a:r>
            <a:r>
              <a:rPr sz="1000" spc="0" dirty="0" smtClean="0">
                <a:solidFill>
                  <a:srgbClr val="474747"/>
                </a:solidFill>
                <a:latin typeface="Arial"/>
                <a:cs typeface="Arial"/>
              </a:rPr>
              <a:t>pt</a:t>
            </a:r>
            <a:r>
              <a:rPr sz="1000" spc="-9" dirty="0" smtClean="0">
                <a:solidFill>
                  <a:srgbClr val="474747"/>
                </a:solidFill>
                <a:latin typeface="Arial"/>
                <a:cs typeface="Arial"/>
              </a:rPr>
              <a:t>i</a:t>
            </a:r>
            <a:r>
              <a:rPr sz="1000" spc="0" dirty="0" smtClean="0">
                <a:solidFill>
                  <a:srgbClr val="474747"/>
                </a:solidFill>
                <a:latin typeface="Arial"/>
                <a:cs typeface="Arial"/>
              </a:rPr>
              <a:t>o</a:t>
            </a:r>
            <a:r>
              <a:rPr sz="1000" spc="-4" dirty="0" smtClean="0">
                <a:solidFill>
                  <a:srgbClr val="474747"/>
                </a:solidFill>
                <a:latin typeface="Arial"/>
                <a:cs typeface="Arial"/>
              </a:rPr>
              <a:t>n</a:t>
            </a:r>
            <a:r>
              <a:rPr sz="1000" spc="0" dirty="0" smtClean="0">
                <a:solidFill>
                  <a:srgbClr val="474747"/>
                </a:solidFill>
                <a:latin typeface="Arial"/>
                <a:cs typeface="Arial"/>
              </a:rPr>
              <a:t>a</a:t>
            </a:r>
            <a:r>
              <a:rPr sz="1000" spc="-4" dirty="0" smtClean="0">
                <a:solidFill>
                  <a:srgbClr val="474747"/>
                </a:solidFill>
                <a:latin typeface="Arial"/>
                <a:cs typeface="Arial"/>
              </a:rPr>
              <a:t>l</a:t>
            </a:r>
            <a:r>
              <a:rPr sz="1000" spc="0" dirty="0" smtClean="0">
                <a:solidFill>
                  <a:srgbClr val="474747"/>
                </a:solidFill>
                <a:latin typeface="Arial"/>
                <a:cs typeface="Arial"/>
              </a:rPr>
              <a:t>)</a:t>
            </a:r>
            <a:endParaRPr sz="1000">
              <a:latin typeface="Arial"/>
              <a:cs typeface="Arial"/>
            </a:endParaRPr>
          </a:p>
          <a:p>
            <a:pPr marL="12700" marR="19715">
              <a:lnSpc>
                <a:spcPct val="95825"/>
              </a:lnSpc>
            </a:pPr>
            <a:r>
              <a:rPr sz="900" spc="0" dirty="0" smtClean="0">
                <a:solidFill>
                  <a:srgbClr val="474747"/>
                </a:solidFill>
                <a:latin typeface="Arial"/>
                <a:cs typeface="Arial"/>
              </a:rPr>
              <a:t>A</a:t>
            </a:r>
            <a:r>
              <a:rPr sz="900" spc="4" dirty="0" smtClean="0">
                <a:solidFill>
                  <a:srgbClr val="474747"/>
                </a:solidFill>
                <a:latin typeface="Arial"/>
                <a:cs typeface="Arial"/>
              </a:rPr>
              <a:t>dd</a:t>
            </a:r>
            <a:r>
              <a:rPr sz="900" spc="0" dirty="0" smtClean="0">
                <a:solidFill>
                  <a:srgbClr val="474747"/>
                </a:solidFill>
                <a:latin typeface="Arial"/>
                <a:cs typeface="Arial"/>
              </a:rPr>
              <a:t>r</a:t>
            </a:r>
            <a:r>
              <a:rPr sz="900" spc="4" dirty="0" smtClean="0">
                <a:solidFill>
                  <a:srgbClr val="474747"/>
                </a:solidFill>
                <a:latin typeface="Arial"/>
                <a:cs typeface="Arial"/>
              </a:rPr>
              <a:t>es</a:t>
            </a:r>
            <a:r>
              <a:rPr sz="900" spc="0" dirty="0" smtClean="0">
                <a:solidFill>
                  <a:srgbClr val="474747"/>
                </a:solidFill>
                <a:latin typeface="Arial"/>
                <a:cs typeface="Arial"/>
              </a:rPr>
              <a:t>s</a:t>
            </a:r>
            <a:r>
              <a:rPr sz="900" spc="-29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900" spc="4" dirty="0" smtClean="0">
                <a:solidFill>
                  <a:srgbClr val="474747"/>
                </a:solidFill>
                <a:latin typeface="Arial"/>
                <a:cs typeface="Arial"/>
              </a:rPr>
              <a:t>Lin</a:t>
            </a:r>
            <a:r>
              <a:rPr sz="900" spc="0" dirty="0" smtClean="0">
                <a:solidFill>
                  <a:srgbClr val="474747"/>
                </a:solidFill>
                <a:latin typeface="Arial"/>
                <a:cs typeface="Arial"/>
              </a:rPr>
              <a:t>e</a:t>
            </a:r>
            <a:r>
              <a:rPr sz="900" spc="-19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474747"/>
                </a:solidFill>
                <a:latin typeface="Arial"/>
                <a:cs typeface="Arial"/>
              </a:rPr>
              <a:t>1</a:t>
            </a:r>
            <a:endParaRPr sz="900">
              <a:latin typeface="Arial"/>
              <a:cs typeface="Arial"/>
            </a:endParaRPr>
          </a:p>
          <a:p>
            <a:pPr marL="12700" marR="19715">
              <a:lnSpc>
                <a:spcPct val="95825"/>
              </a:lnSpc>
              <a:spcBef>
                <a:spcPts val="45"/>
              </a:spcBef>
            </a:pPr>
            <a:r>
              <a:rPr sz="900" spc="0" dirty="0" smtClean="0">
                <a:solidFill>
                  <a:srgbClr val="474747"/>
                </a:solidFill>
                <a:latin typeface="Arial"/>
                <a:cs typeface="Arial"/>
              </a:rPr>
              <a:t>Addr</a:t>
            </a:r>
            <a:r>
              <a:rPr sz="900" spc="4" dirty="0" smtClean="0">
                <a:solidFill>
                  <a:srgbClr val="474747"/>
                </a:solidFill>
                <a:latin typeface="Arial"/>
                <a:cs typeface="Arial"/>
              </a:rPr>
              <a:t>es</a:t>
            </a:r>
            <a:r>
              <a:rPr sz="900" spc="0" dirty="0" smtClean="0">
                <a:solidFill>
                  <a:srgbClr val="474747"/>
                </a:solidFill>
                <a:latin typeface="Arial"/>
                <a:cs typeface="Arial"/>
              </a:rPr>
              <a:t>s</a:t>
            </a:r>
            <a:r>
              <a:rPr sz="900" spc="-29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474747"/>
                </a:solidFill>
                <a:latin typeface="Arial"/>
                <a:cs typeface="Arial"/>
              </a:rPr>
              <a:t>L</a:t>
            </a:r>
            <a:r>
              <a:rPr sz="900" spc="4" dirty="0" smtClean="0">
                <a:solidFill>
                  <a:srgbClr val="474747"/>
                </a:solidFill>
                <a:latin typeface="Arial"/>
                <a:cs typeface="Arial"/>
              </a:rPr>
              <a:t>i</a:t>
            </a:r>
            <a:r>
              <a:rPr sz="900" spc="0" dirty="0" smtClean="0">
                <a:solidFill>
                  <a:srgbClr val="474747"/>
                </a:solidFill>
                <a:latin typeface="Arial"/>
                <a:cs typeface="Arial"/>
              </a:rPr>
              <a:t>ne</a:t>
            </a:r>
            <a:r>
              <a:rPr sz="900" spc="-14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474747"/>
                </a:solidFill>
                <a:latin typeface="Arial"/>
                <a:cs typeface="Arial"/>
              </a:rPr>
              <a:t>2</a:t>
            </a:r>
            <a:endParaRPr sz="900">
              <a:latin typeface="Arial"/>
              <a:cs typeface="Arial"/>
            </a:endParaRPr>
          </a:p>
          <a:p>
            <a:pPr marL="12700" marR="19715">
              <a:lnSpc>
                <a:spcPct val="95825"/>
              </a:lnSpc>
              <a:spcBef>
                <a:spcPts val="45"/>
              </a:spcBef>
            </a:pPr>
            <a:r>
              <a:rPr sz="900" spc="0" dirty="0" smtClean="0">
                <a:solidFill>
                  <a:srgbClr val="474747"/>
                </a:solidFill>
                <a:latin typeface="Arial"/>
                <a:cs typeface="Arial"/>
              </a:rPr>
              <a:t>A</a:t>
            </a:r>
            <a:r>
              <a:rPr sz="900" spc="4" dirty="0" smtClean="0">
                <a:solidFill>
                  <a:srgbClr val="474747"/>
                </a:solidFill>
                <a:latin typeface="Arial"/>
                <a:cs typeface="Arial"/>
              </a:rPr>
              <a:t>dd</a:t>
            </a:r>
            <a:r>
              <a:rPr sz="900" spc="0" dirty="0" smtClean="0">
                <a:solidFill>
                  <a:srgbClr val="474747"/>
                </a:solidFill>
                <a:latin typeface="Arial"/>
                <a:cs typeface="Arial"/>
              </a:rPr>
              <a:t>r</a:t>
            </a:r>
            <a:r>
              <a:rPr sz="900" spc="4" dirty="0" smtClean="0">
                <a:solidFill>
                  <a:srgbClr val="474747"/>
                </a:solidFill>
                <a:latin typeface="Arial"/>
                <a:cs typeface="Arial"/>
              </a:rPr>
              <a:t>es</a:t>
            </a:r>
            <a:r>
              <a:rPr sz="900" spc="0" dirty="0" smtClean="0">
                <a:solidFill>
                  <a:srgbClr val="474747"/>
                </a:solidFill>
                <a:latin typeface="Arial"/>
                <a:cs typeface="Arial"/>
              </a:rPr>
              <a:t>s</a:t>
            </a:r>
            <a:r>
              <a:rPr sz="900" spc="-29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900" spc="4" dirty="0" smtClean="0">
                <a:solidFill>
                  <a:srgbClr val="474747"/>
                </a:solidFill>
                <a:latin typeface="Arial"/>
                <a:cs typeface="Arial"/>
              </a:rPr>
              <a:t>Lin</a:t>
            </a:r>
            <a:r>
              <a:rPr sz="900" spc="0" dirty="0" smtClean="0">
                <a:solidFill>
                  <a:srgbClr val="474747"/>
                </a:solidFill>
                <a:latin typeface="Arial"/>
                <a:cs typeface="Arial"/>
              </a:rPr>
              <a:t>e</a:t>
            </a:r>
            <a:r>
              <a:rPr sz="900" spc="-19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474747"/>
                </a:solidFill>
                <a:latin typeface="Arial"/>
                <a:cs typeface="Arial"/>
              </a:rPr>
              <a:t>3</a:t>
            </a:r>
            <a:endParaRPr sz="9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404098" y="6484419"/>
            <a:ext cx="988342" cy="1137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5"/>
              </a:spcBef>
            </a:pPr>
            <a:r>
              <a:rPr sz="700" spc="4" dirty="0" smtClean="0">
                <a:solidFill>
                  <a:srgbClr val="474747"/>
                </a:solidFill>
                <a:latin typeface="Arial"/>
                <a:cs typeface="Arial"/>
              </a:rPr>
              <a:t>P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re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s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en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a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ti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o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n</a:t>
            </a:r>
            <a:r>
              <a:rPr sz="700" spc="-9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700" spc="4" dirty="0" smtClean="0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itle</a:t>
            </a:r>
            <a:r>
              <a:rPr sz="700" spc="-18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|</a:t>
            </a:r>
            <a:r>
              <a:rPr sz="700" spc="8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Da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e</a:t>
            </a:r>
            <a:endParaRPr sz="7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389622" y="6666385"/>
            <a:ext cx="2309483" cy="11592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25"/>
              </a:spcBef>
            </a:pP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Co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p</a:t>
            </a:r>
            <a:r>
              <a:rPr sz="700" spc="-25" dirty="0" smtClean="0">
                <a:solidFill>
                  <a:srgbClr val="909090"/>
                </a:solidFill>
                <a:latin typeface="Arial"/>
                <a:cs typeface="Arial"/>
              </a:rPr>
              <a:t>y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r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ig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h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t</a:t>
            </a:r>
            <a:r>
              <a:rPr sz="700" spc="14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©</a:t>
            </a:r>
            <a:r>
              <a:rPr sz="700" spc="-5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Ca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pge</a:t>
            </a:r>
            <a:r>
              <a:rPr sz="700" spc="9" dirty="0" smtClean="0">
                <a:solidFill>
                  <a:srgbClr val="909090"/>
                </a:solidFill>
                <a:latin typeface="Arial"/>
                <a:cs typeface="Arial"/>
              </a:rPr>
              <a:t>m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ini</a:t>
            </a:r>
            <a:r>
              <a:rPr sz="700" spc="-23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2015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.</a:t>
            </a:r>
            <a:r>
              <a:rPr sz="700" spc="2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4" dirty="0" smtClean="0">
                <a:solidFill>
                  <a:srgbClr val="909090"/>
                </a:solidFill>
                <a:latin typeface="Arial"/>
                <a:cs typeface="Arial"/>
              </a:rPr>
              <a:t>A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ll</a:t>
            </a:r>
            <a:r>
              <a:rPr sz="700" spc="-17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Ri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gh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ts Res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er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v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e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d       </a:t>
            </a:r>
            <a:r>
              <a:rPr sz="700" spc="59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34</a:t>
            </a:r>
            <a:endParaRPr sz="7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496560" y="4124960"/>
            <a:ext cx="1181989" cy="137922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1000"/>
              </a:lnSpc>
            </a:pPr>
            <a:endParaRPr sz="1000"/>
          </a:p>
          <a:p>
            <a:pPr marL="311770" marR="311096" indent="-347" algn="ctr">
              <a:lnSpc>
                <a:spcPct val="100041"/>
              </a:lnSpc>
              <a:spcBef>
                <a:spcPts val="2140"/>
              </a:spcBef>
            </a:pPr>
            <a:r>
              <a:rPr sz="1300" spc="0" dirty="0" smtClean="0">
                <a:solidFill>
                  <a:srgbClr val="253046"/>
                </a:solidFill>
                <a:latin typeface="Arial"/>
                <a:cs typeface="Arial"/>
              </a:rPr>
              <a:t>Insert contact picture</a:t>
            </a:r>
            <a:endParaRPr sz="13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64983" y="4107942"/>
            <a:ext cx="1181976" cy="13790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1000"/>
              </a:lnSpc>
            </a:pPr>
            <a:endParaRPr sz="1000"/>
          </a:p>
          <a:p>
            <a:pPr marL="310995" marR="311858" indent="-347" algn="ctr">
              <a:lnSpc>
                <a:spcPct val="100041"/>
              </a:lnSpc>
              <a:spcBef>
                <a:spcPts val="2140"/>
              </a:spcBef>
            </a:pPr>
            <a:r>
              <a:rPr sz="1300" spc="0" dirty="0" smtClean="0">
                <a:solidFill>
                  <a:srgbClr val="253046"/>
                </a:solidFill>
                <a:latin typeface="Arial"/>
                <a:cs typeface="Arial"/>
              </a:rPr>
              <a:t>Insert contact picture</a:t>
            </a:r>
            <a:endParaRPr sz="13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496560" y="1843532"/>
            <a:ext cx="1181989" cy="13790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1000"/>
              </a:lnSpc>
            </a:pPr>
            <a:endParaRPr sz="1000"/>
          </a:p>
          <a:p>
            <a:pPr marL="311770" marR="311096" indent="-347" algn="ctr">
              <a:lnSpc>
                <a:spcPct val="100041"/>
              </a:lnSpc>
              <a:spcBef>
                <a:spcPts val="2135"/>
              </a:spcBef>
            </a:pPr>
            <a:r>
              <a:rPr sz="1300" spc="0" dirty="0" smtClean="0">
                <a:solidFill>
                  <a:srgbClr val="253046"/>
                </a:solidFill>
                <a:latin typeface="Arial"/>
                <a:cs typeface="Arial"/>
              </a:rPr>
              <a:t>Insert contact picture</a:t>
            </a:r>
            <a:endParaRPr sz="13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64983" y="1826387"/>
            <a:ext cx="1181976" cy="137922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1000"/>
              </a:lnSpc>
            </a:pPr>
            <a:endParaRPr sz="1000"/>
          </a:p>
          <a:p>
            <a:pPr marL="310995" marR="311858" indent="-93" algn="ctr">
              <a:lnSpc>
                <a:spcPct val="100041"/>
              </a:lnSpc>
              <a:spcBef>
                <a:spcPts val="2136"/>
              </a:spcBef>
            </a:pPr>
            <a:r>
              <a:rPr sz="1300" spc="0" dirty="0" smtClean="0">
                <a:solidFill>
                  <a:srgbClr val="253046"/>
                </a:solidFill>
                <a:latin typeface="Arial"/>
                <a:cs typeface="Arial"/>
              </a:rPr>
              <a:t>Insert contact picture</a:t>
            </a:r>
            <a:endParaRPr sz="13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1" y="6223000"/>
            <a:ext cx="9905998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0" y="1685925"/>
            <a:ext cx="9906000" cy="51720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939278" y="5932551"/>
            <a:ext cx="278218" cy="26376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274684" y="5932551"/>
            <a:ext cx="281317" cy="2667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903716" y="5932551"/>
            <a:ext cx="281317" cy="2667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9242171" y="5932551"/>
            <a:ext cx="281317" cy="2667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575548" y="5917692"/>
            <a:ext cx="307848" cy="31394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613140" y="5932551"/>
            <a:ext cx="233425" cy="23812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496685" y="4839843"/>
            <a:ext cx="29337" cy="30733"/>
          </a:xfrm>
          <a:custGeom>
            <a:avLst/>
            <a:gdLst/>
            <a:ahLst/>
            <a:cxnLst/>
            <a:rect l="l" t="t" r="r" b="b"/>
            <a:pathLst>
              <a:path w="29337" h="30733">
                <a:moveTo>
                  <a:pt x="0" y="15366"/>
                </a:moveTo>
                <a:lnTo>
                  <a:pt x="0" y="23875"/>
                </a:lnTo>
                <a:lnTo>
                  <a:pt x="6476" y="30733"/>
                </a:lnTo>
                <a:lnTo>
                  <a:pt x="22733" y="30733"/>
                </a:lnTo>
                <a:lnTo>
                  <a:pt x="29337" y="23875"/>
                </a:lnTo>
                <a:lnTo>
                  <a:pt x="29337" y="6857"/>
                </a:lnTo>
                <a:lnTo>
                  <a:pt x="22733" y="0"/>
                </a:lnTo>
                <a:lnTo>
                  <a:pt x="6476" y="0"/>
                </a:lnTo>
                <a:lnTo>
                  <a:pt x="0" y="6857"/>
                </a:lnTo>
                <a:lnTo>
                  <a:pt x="0" y="15366"/>
                </a:lnTo>
                <a:close/>
              </a:path>
            </a:pathLst>
          </a:custGeom>
          <a:solidFill>
            <a:srgbClr val="AC2B37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438011" y="4602226"/>
            <a:ext cx="30734" cy="30861"/>
          </a:xfrm>
          <a:custGeom>
            <a:avLst/>
            <a:gdLst/>
            <a:ahLst/>
            <a:cxnLst/>
            <a:rect l="l" t="t" r="r" b="b"/>
            <a:pathLst>
              <a:path w="30734" h="30861">
                <a:moveTo>
                  <a:pt x="0" y="15367"/>
                </a:moveTo>
                <a:lnTo>
                  <a:pt x="0" y="23875"/>
                </a:lnTo>
                <a:lnTo>
                  <a:pt x="6858" y="30861"/>
                </a:lnTo>
                <a:lnTo>
                  <a:pt x="23875" y="30861"/>
                </a:lnTo>
                <a:lnTo>
                  <a:pt x="30734" y="23875"/>
                </a:lnTo>
                <a:lnTo>
                  <a:pt x="30734" y="6857"/>
                </a:lnTo>
                <a:lnTo>
                  <a:pt x="23875" y="0"/>
                </a:lnTo>
                <a:lnTo>
                  <a:pt x="6858" y="0"/>
                </a:lnTo>
                <a:lnTo>
                  <a:pt x="0" y="6857"/>
                </a:lnTo>
                <a:lnTo>
                  <a:pt x="0" y="15367"/>
                </a:lnTo>
                <a:close/>
              </a:path>
            </a:pathLst>
          </a:custGeom>
          <a:solidFill>
            <a:srgbClr val="AC2B37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9114409" y="5037836"/>
            <a:ext cx="29337" cy="29337"/>
          </a:xfrm>
          <a:custGeom>
            <a:avLst/>
            <a:gdLst/>
            <a:ahLst/>
            <a:cxnLst/>
            <a:rect l="l" t="t" r="r" b="b"/>
            <a:pathLst>
              <a:path w="29337" h="29337">
                <a:moveTo>
                  <a:pt x="0" y="14605"/>
                </a:moveTo>
                <a:lnTo>
                  <a:pt x="0" y="22732"/>
                </a:lnTo>
                <a:lnTo>
                  <a:pt x="6476" y="29337"/>
                </a:lnTo>
                <a:lnTo>
                  <a:pt x="22733" y="29337"/>
                </a:lnTo>
                <a:lnTo>
                  <a:pt x="29337" y="22732"/>
                </a:lnTo>
                <a:lnTo>
                  <a:pt x="29337" y="6476"/>
                </a:lnTo>
                <a:lnTo>
                  <a:pt x="22733" y="0"/>
                </a:lnTo>
                <a:lnTo>
                  <a:pt x="6476" y="0"/>
                </a:lnTo>
                <a:lnTo>
                  <a:pt x="0" y="6476"/>
                </a:lnTo>
                <a:lnTo>
                  <a:pt x="0" y="14605"/>
                </a:lnTo>
                <a:close/>
              </a:path>
            </a:pathLst>
          </a:custGeom>
          <a:solidFill>
            <a:srgbClr val="AC2B37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9483979" y="5240147"/>
            <a:ext cx="29210" cy="30861"/>
          </a:xfrm>
          <a:custGeom>
            <a:avLst/>
            <a:gdLst/>
            <a:ahLst/>
            <a:cxnLst/>
            <a:rect l="l" t="t" r="r" b="b"/>
            <a:pathLst>
              <a:path w="29210" h="30861">
                <a:moveTo>
                  <a:pt x="0" y="15366"/>
                </a:moveTo>
                <a:lnTo>
                  <a:pt x="0" y="23875"/>
                </a:lnTo>
                <a:lnTo>
                  <a:pt x="6476" y="30860"/>
                </a:lnTo>
                <a:lnTo>
                  <a:pt x="22732" y="30860"/>
                </a:lnTo>
                <a:lnTo>
                  <a:pt x="29210" y="23875"/>
                </a:lnTo>
                <a:lnTo>
                  <a:pt x="29210" y="6857"/>
                </a:lnTo>
                <a:lnTo>
                  <a:pt x="22732" y="0"/>
                </a:lnTo>
                <a:lnTo>
                  <a:pt x="6476" y="0"/>
                </a:lnTo>
                <a:lnTo>
                  <a:pt x="0" y="6857"/>
                </a:lnTo>
                <a:lnTo>
                  <a:pt x="0" y="15366"/>
                </a:lnTo>
                <a:close/>
              </a:path>
            </a:pathLst>
          </a:custGeom>
          <a:solidFill>
            <a:srgbClr val="AC2B37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816721" y="4660900"/>
            <a:ext cx="30733" cy="30861"/>
          </a:xfrm>
          <a:custGeom>
            <a:avLst/>
            <a:gdLst/>
            <a:ahLst/>
            <a:cxnLst/>
            <a:rect l="l" t="t" r="r" b="b"/>
            <a:pathLst>
              <a:path w="30733" h="30861">
                <a:moveTo>
                  <a:pt x="0" y="15367"/>
                </a:moveTo>
                <a:lnTo>
                  <a:pt x="0" y="23875"/>
                </a:lnTo>
                <a:lnTo>
                  <a:pt x="6857" y="30861"/>
                </a:lnTo>
                <a:lnTo>
                  <a:pt x="23875" y="30861"/>
                </a:lnTo>
                <a:lnTo>
                  <a:pt x="30733" y="23875"/>
                </a:lnTo>
                <a:lnTo>
                  <a:pt x="30733" y="6857"/>
                </a:lnTo>
                <a:lnTo>
                  <a:pt x="23875" y="0"/>
                </a:lnTo>
                <a:lnTo>
                  <a:pt x="6857" y="0"/>
                </a:lnTo>
                <a:lnTo>
                  <a:pt x="0" y="6857"/>
                </a:lnTo>
                <a:lnTo>
                  <a:pt x="0" y="15367"/>
                </a:lnTo>
                <a:close/>
              </a:path>
            </a:pathLst>
          </a:custGeom>
          <a:solidFill>
            <a:srgbClr val="AC2B37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643620" y="4250308"/>
            <a:ext cx="30733" cy="29337"/>
          </a:xfrm>
          <a:custGeom>
            <a:avLst/>
            <a:gdLst/>
            <a:ahLst/>
            <a:cxnLst/>
            <a:rect l="l" t="t" r="r" b="b"/>
            <a:pathLst>
              <a:path w="30733" h="29337">
                <a:moveTo>
                  <a:pt x="0" y="14605"/>
                </a:moveTo>
                <a:lnTo>
                  <a:pt x="0" y="22733"/>
                </a:lnTo>
                <a:lnTo>
                  <a:pt x="6857" y="29337"/>
                </a:lnTo>
                <a:lnTo>
                  <a:pt x="23875" y="29337"/>
                </a:lnTo>
                <a:lnTo>
                  <a:pt x="30733" y="22733"/>
                </a:lnTo>
                <a:lnTo>
                  <a:pt x="30733" y="6604"/>
                </a:lnTo>
                <a:lnTo>
                  <a:pt x="23875" y="0"/>
                </a:lnTo>
                <a:lnTo>
                  <a:pt x="6857" y="0"/>
                </a:lnTo>
                <a:lnTo>
                  <a:pt x="0" y="6604"/>
                </a:lnTo>
                <a:lnTo>
                  <a:pt x="0" y="14605"/>
                </a:lnTo>
                <a:close/>
              </a:path>
            </a:pathLst>
          </a:custGeom>
          <a:solidFill>
            <a:srgbClr val="AC2B37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894445" y="4499610"/>
            <a:ext cx="29209" cy="30733"/>
          </a:xfrm>
          <a:custGeom>
            <a:avLst/>
            <a:gdLst/>
            <a:ahLst/>
            <a:cxnLst/>
            <a:rect l="l" t="t" r="r" b="b"/>
            <a:pathLst>
              <a:path w="29209" h="30734">
                <a:moveTo>
                  <a:pt x="0" y="15366"/>
                </a:moveTo>
                <a:lnTo>
                  <a:pt x="0" y="23875"/>
                </a:lnTo>
                <a:lnTo>
                  <a:pt x="6476" y="30733"/>
                </a:lnTo>
                <a:lnTo>
                  <a:pt x="22732" y="30733"/>
                </a:lnTo>
                <a:lnTo>
                  <a:pt x="29209" y="23875"/>
                </a:lnTo>
                <a:lnTo>
                  <a:pt x="29209" y="6857"/>
                </a:lnTo>
                <a:lnTo>
                  <a:pt x="22732" y="0"/>
                </a:lnTo>
                <a:lnTo>
                  <a:pt x="6476" y="0"/>
                </a:lnTo>
                <a:lnTo>
                  <a:pt x="0" y="6857"/>
                </a:lnTo>
                <a:lnTo>
                  <a:pt x="0" y="15366"/>
                </a:lnTo>
                <a:close/>
              </a:path>
            </a:pathLst>
          </a:custGeom>
          <a:solidFill>
            <a:srgbClr val="AC2B37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9061577" y="4156455"/>
            <a:ext cx="30733" cy="29337"/>
          </a:xfrm>
          <a:custGeom>
            <a:avLst/>
            <a:gdLst/>
            <a:ahLst/>
            <a:cxnLst/>
            <a:rect l="l" t="t" r="r" b="b"/>
            <a:pathLst>
              <a:path w="30733" h="29337">
                <a:moveTo>
                  <a:pt x="0" y="14605"/>
                </a:moveTo>
                <a:lnTo>
                  <a:pt x="0" y="22733"/>
                </a:lnTo>
                <a:lnTo>
                  <a:pt x="6857" y="29337"/>
                </a:lnTo>
                <a:lnTo>
                  <a:pt x="23875" y="29337"/>
                </a:lnTo>
                <a:lnTo>
                  <a:pt x="30733" y="22733"/>
                </a:lnTo>
                <a:lnTo>
                  <a:pt x="30733" y="6477"/>
                </a:lnTo>
                <a:lnTo>
                  <a:pt x="23875" y="0"/>
                </a:lnTo>
                <a:lnTo>
                  <a:pt x="6857" y="0"/>
                </a:lnTo>
                <a:lnTo>
                  <a:pt x="0" y="6477"/>
                </a:lnTo>
                <a:lnTo>
                  <a:pt x="0" y="14605"/>
                </a:lnTo>
                <a:close/>
              </a:path>
            </a:pathLst>
          </a:custGeom>
          <a:solidFill>
            <a:srgbClr val="AC2B37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351774" y="4438015"/>
            <a:ext cx="30860" cy="29337"/>
          </a:xfrm>
          <a:custGeom>
            <a:avLst/>
            <a:gdLst/>
            <a:ahLst/>
            <a:cxnLst/>
            <a:rect l="l" t="t" r="r" b="b"/>
            <a:pathLst>
              <a:path w="30860" h="29337">
                <a:moveTo>
                  <a:pt x="0" y="14605"/>
                </a:moveTo>
                <a:lnTo>
                  <a:pt x="0" y="22733"/>
                </a:lnTo>
                <a:lnTo>
                  <a:pt x="6857" y="29337"/>
                </a:lnTo>
                <a:lnTo>
                  <a:pt x="23875" y="29337"/>
                </a:lnTo>
                <a:lnTo>
                  <a:pt x="30860" y="22733"/>
                </a:lnTo>
                <a:lnTo>
                  <a:pt x="30860" y="6604"/>
                </a:lnTo>
                <a:lnTo>
                  <a:pt x="23875" y="0"/>
                </a:lnTo>
                <a:lnTo>
                  <a:pt x="6857" y="0"/>
                </a:lnTo>
                <a:lnTo>
                  <a:pt x="0" y="6604"/>
                </a:lnTo>
                <a:lnTo>
                  <a:pt x="0" y="14605"/>
                </a:lnTo>
                <a:close/>
              </a:path>
            </a:pathLst>
          </a:custGeom>
          <a:solidFill>
            <a:srgbClr val="AC2B37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8086344" y="4451223"/>
            <a:ext cx="30860" cy="30733"/>
          </a:xfrm>
          <a:custGeom>
            <a:avLst/>
            <a:gdLst/>
            <a:ahLst/>
            <a:cxnLst/>
            <a:rect l="l" t="t" r="r" b="b"/>
            <a:pathLst>
              <a:path w="30860" h="30733">
                <a:moveTo>
                  <a:pt x="0" y="15366"/>
                </a:moveTo>
                <a:lnTo>
                  <a:pt x="0" y="23875"/>
                </a:lnTo>
                <a:lnTo>
                  <a:pt x="6857" y="30733"/>
                </a:lnTo>
                <a:lnTo>
                  <a:pt x="23875" y="30733"/>
                </a:lnTo>
                <a:lnTo>
                  <a:pt x="30860" y="23875"/>
                </a:lnTo>
                <a:lnTo>
                  <a:pt x="30860" y="6857"/>
                </a:lnTo>
                <a:lnTo>
                  <a:pt x="23875" y="0"/>
                </a:lnTo>
                <a:lnTo>
                  <a:pt x="6857" y="0"/>
                </a:lnTo>
                <a:lnTo>
                  <a:pt x="0" y="6857"/>
                </a:lnTo>
                <a:lnTo>
                  <a:pt x="0" y="15366"/>
                </a:lnTo>
                <a:close/>
              </a:path>
            </a:pathLst>
          </a:custGeom>
          <a:solidFill>
            <a:srgbClr val="AC2B37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666863" y="5033391"/>
            <a:ext cx="29336" cy="29336"/>
          </a:xfrm>
          <a:custGeom>
            <a:avLst/>
            <a:gdLst/>
            <a:ahLst/>
            <a:cxnLst/>
            <a:rect l="l" t="t" r="r" b="b"/>
            <a:pathLst>
              <a:path w="29336" h="29336">
                <a:moveTo>
                  <a:pt x="0" y="14731"/>
                </a:moveTo>
                <a:lnTo>
                  <a:pt x="0" y="22732"/>
                </a:lnTo>
                <a:lnTo>
                  <a:pt x="6603" y="29336"/>
                </a:lnTo>
                <a:lnTo>
                  <a:pt x="22859" y="29336"/>
                </a:lnTo>
                <a:lnTo>
                  <a:pt x="29336" y="22732"/>
                </a:lnTo>
                <a:lnTo>
                  <a:pt x="29336" y="6603"/>
                </a:lnTo>
                <a:lnTo>
                  <a:pt x="22859" y="0"/>
                </a:lnTo>
                <a:lnTo>
                  <a:pt x="6603" y="0"/>
                </a:lnTo>
                <a:lnTo>
                  <a:pt x="0" y="6603"/>
                </a:lnTo>
                <a:lnTo>
                  <a:pt x="0" y="14731"/>
                </a:lnTo>
                <a:close/>
              </a:path>
            </a:pathLst>
          </a:custGeom>
          <a:solidFill>
            <a:srgbClr val="AC2B37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7436739" y="4118355"/>
            <a:ext cx="30733" cy="29337"/>
          </a:xfrm>
          <a:custGeom>
            <a:avLst/>
            <a:gdLst/>
            <a:ahLst/>
            <a:cxnLst/>
            <a:rect l="l" t="t" r="r" b="b"/>
            <a:pathLst>
              <a:path w="30733" h="29337">
                <a:moveTo>
                  <a:pt x="0" y="14605"/>
                </a:moveTo>
                <a:lnTo>
                  <a:pt x="0" y="22733"/>
                </a:lnTo>
                <a:lnTo>
                  <a:pt x="6857" y="29337"/>
                </a:lnTo>
                <a:lnTo>
                  <a:pt x="23875" y="29337"/>
                </a:lnTo>
                <a:lnTo>
                  <a:pt x="30733" y="22733"/>
                </a:lnTo>
                <a:lnTo>
                  <a:pt x="30733" y="6477"/>
                </a:lnTo>
                <a:lnTo>
                  <a:pt x="23875" y="0"/>
                </a:lnTo>
                <a:lnTo>
                  <a:pt x="6857" y="0"/>
                </a:lnTo>
                <a:lnTo>
                  <a:pt x="0" y="6477"/>
                </a:lnTo>
                <a:lnTo>
                  <a:pt x="0" y="14605"/>
                </a:lnTo>
                <a:close/>
              </a:path>
            </a:pathLst>
          </a:custGeom>
          <a:solidFill>
            <a:srgbClr val="AC2B37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7376541" y="4103624"/>
            <a:ext cx="30860" cy="29337"/>
          </a:xfrm>
          <a:custGeom>
            <a:avLst/>
            <a:gdLst/>
            <a:ahLst/>
            <a:cxnLst/>
            <a:rect l="l" t="t" r="r" b="b"/>
            <a:pathLst>
              <a:path w="30860" h="29337">
                <a:moveTo>
                  <a:pt x="0" y="14731"/>
                </a:moveTo>
                <a:lnTo>
                  <a:pt x="0" y="22732"/>
                </a:lnTo>
                <a:lnTo>
                  <a:pt x="6857" y="29337"/>
                </a:lnTo>
                <a:lnTo>
                  <a:pt x="23875" y="29337"/>
                </a:lnTo>
                <a:lnTo>
                  <a:pt x="30860" y="22732"/>
                </a:lnTo>
                <a:lnTo>
                  <a:pt x="30860" y="6603"/>
                </a:lnTo>
                <a:lnTo>
                  <a:pt x="23875" y="0"/>
                </a:lnTo>
                <a:lnTo>
                  <a:pt x="6857" y="0"/>
                </a:lnTo>
                <a:lnTo>
                  <a:pt x="0" y="6603"/>
                </a:lnTo>
                <a:lnTo>
                  <a:pt x="0" y="14731"/>
                </a:lnTo>
                <a:close/>
              </a:path>
            </a:pathLst>
          </a:custGeom>
          <a:solidFill>
            <a:srgbClr val="AC2B37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7556881" y="4077207"/>
            <a:ext cx="29337" cy="29337"/>
          </a:xfrm>
          <a:custGeom>
            <a:avLst/>
            <a:gdLst/>
            <a:ahLst/>
            <a:cxnLst/>
            <a:rect l="l" t="t" r="r" b="b"/>
            <a:pathLst>
              <a:path w="29337" h="29337">
                <a:moveTo>
                  <a:pt x="0" y="14732"/>
                </a:moveTo>
                <a:lnTo>
                  <a:pt x="0" y="22733"/>
                </a:lnTo>
                <a:lnTo>
                  <a:pt x="6603" y="29337"/>
                </a:lnTo>
                <a:lnTo>
                  <a:pt x="22860" y="29337"/>
                </a:lnTo>
                <a:lnTo>
                  <a:pt x="29337" y="22733"/>
                </a:lnTo>
                <a:lnTo>
                  <a:pt x="29337" y="6604"/>
                </a:lnTo>
                <a:lnTo>
                  <a:pt x="22860" y="0"/>
                </a:lnTo>
                <a:lnTo>
                  <a:pt x="6603" y="0"/>
                </a:lnTo>
                <a:lnTo>
                  <a:pt x="0" y="6604"/>
                </a:lnTo>
                <a:lnTo>
                  <a:pt x="0" y="14732"/>
                </a:lnTo>
                <a:close/>
              </a:path>
            </a:pathLst>
          </a:custGeom>
          <a:solidFill>
            <a:srgbClr val="AC2B37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457185" y="4175505"/>
            <a:ext cx="29337" cy="29337"/>
          </a:xfrm>
          <a:custGeom>
            <a:avLst/>
            <a:gdLst/>
            <a:ahLst/>
            <a:cxnLst/>
            <a:rect l="l" t="t" r="r" b="b"/>
            <a:pathLst>
              <a:path w="29337" h="29337">
                <a:moveTo>
                  <a:pt x="0" y="14605"/>
                </a:moveTo>
                <a:lnTo>
                  <a:pt x="0" y="22733"/>
                </a:lnTo>
                <a:lnTo>
                  <a:pt x="6604" y="29337"/>
                </a:lnTo>
                <a:lnTo>
                  <a:pt x="22733" y="29337"/>
                </a:lnTo>
                <a:lnTo>
                  <a:pt x="29337" y="22733"/>
                </a:lnTo>
                <a:lnTo>
                  <a:pt x="29337" y="6604"/>
                </a:lnTo>
                <a:lnTo>
                  <a:pt x="22733" y="0"/>
                </a:lnTo>
                <a:lnTo>
                  <a:pt x="6604" y="0"/>
                </a:lnTo>
                <a:lnTo>
                  <a:pt x="0" y="6604"/>
                </a:lnTo>
                <a:lnTo>
                  <a:pt x="0" y="14605"/>
                </a:lnTo>
                <a:close/>
              </a:path>
            </a:pathLst>
          </a:custGeom>
          <a:solidFill>
            <a:srgbClr val="AC2B37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549642" y="4169664"/>
            <a:ext cx="30733" cy="30734"/>
          </a:xfrm>
          <a:custGeom>
            <a:avLst/>
            <a:gdLst/>
            <a:ahLst/>
            <a:cxnLst/>
            <a:rect l="l" t="t" r="r" b="b"/>
            <a:pathLst>
              <a:path w="30733" h="30734">
                <a:moveTo>
                  <a:pt x="0" y="15367"/>
                </a:moveTo>
                <a:lnTo>
                  <a:pt x="0" y="23875"/>
                </a:lnTo>
                <a:lnTo>
                  <a:pt x="6857" y="30734"/>
                </a:lnTo>
                <a:lnTo>
                  <a:pt x="23875" y="30734"/>
                </a:lnTo>
                <a:lnTo>
                  <a:pt x="30733" y="23875"/>
                </a:lnTo>
                <a:lnTo>
                  <a:pt x="30733" y="6858"/>
                </a:lnTo>
                <a:lnTo>
                  <a:pt x="23875" y="0"/>
                </a:lnTo>
                <a:lnTo>
                  <a:pt x="6857" y="0"/>
                </a:lnTo>
                <a:lnTo>
                  <a:pt x="0" y="6858"/>
                </a:lnTo>
                <a:lnTo>
                  <a:pt x="0" y="15367"/>
                </a:lnTo>
                <a:close/>
              </a:path>
            </a:pathLst>
          </a:custGeom>
          <a:solidFill>
            <a:srgbClr val="AC2B37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568692" y="4135881"/>
            <a:ext cx="29336" cy="29337"/>
          </a:xfrm>
          <a:custGeom>
            <a:avLst/>
            <a:gdLst/>
            <a:ahLst/>
            <a:cxnLst/>
            <a:rect l="l" t="t" r="r" b="b"/>
            <a:pathLst>
              <a:path w="29336" h="29337">
                <a:moveTo>
                  <a:pt x="0" y="14732"/>
                </a:moveTo>
                <a:lnTo>
                  <a:pt x="0" y="22733"/>
                </a:lnTo>
                <a:lnTo>
                  <a:pt x="6603" y="29337"/>
                </a:lnTo>
                <a:lnTo>
                  <a:pt x="22732" y="29337"/>
                </a:lnTo>
                <a:lnTo>
                  <a:pt x="29336" y="22733"/>
                </a:lnTo>
                <a:lnTo>
                  <a:pt x="29336" y="6604"/>
                </a:lnTo>
                <a:lnTo>
                  <a:pt x="22732" y="0"/>
                </a:lnTo>
                <a:lnTo>
                  <a:pt x="6603" y="0"/>
                </a:lnTo>
                <a:lnTo>
                  <a:pt x="0" y="6604"/>
                </a:lnTo>
                <a:lnTo>
                  <a:pt x="0" y="14732"/>
                </a:lnTo>
                <a:close/>
              </a:path>
            </a:pathLst>
          </a:custGeom>
          <a:solidFill>
            <a:srgbClr val="AC2B37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7405878" y="4247388"/>
            <a:ext cx="29337" cy="29337"/>
          </a:xfrm>
          <a:custGeom>
            <a:avLst/>
            <a:gdLst/>
            <a:ahLst/>
            <a:cxnLst/>
            <a:rect l="l" t="t" r="r" b="b"/>
            <a:pathLst>
              <a:path w="29337" h="29337">
                <a:moveTo>
                  <a:pt x="0" y="14605"/>
                </a:moveTo>
                <a:lnTo>
                  <a:pt x="0" y="22732"/>
                </a:lnTo>
                <a:lnTo>
                  <a:pt x="6603" y="29337"/>
                </a:lnTo>
                <a:lnTo>
                  <a:pt x="22732" y="29337"/>
                </a:lnTo>
                <a:lnTo>
                  <a:pt x="29337" y="22732"/>
                </a:lnTo>
                <a:lnTo>
                  <a:pt x="29337" y="6476"/>
                </a:lnTo>
                <a:lnTo>
                  <a:pt x="22732" y="0"/>
                </a:lnTo>
                <a:lnTo>
                  <a:pt x="6603" y="0"/>
                </a:lnTo>
                <a:lnTo>
                  <a:pt x="0" y="6476"/>
                </a:lnTo>
                <a:lnTo>
                  <a:pt x="0" y="14605"/>
                </a:lnTo>
                <a:close/>
              </a:path>
            </a:pathLst>
          </a:custGeom>
          <a:solidFill>
            <a:srgbClr val="AC2B37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7351649" y="4357370"/>
            <a:ext cx="29336" cy="29337"/>
          </a:xfrm>
          <a:custGeom>
            <a:avLst/>
            <a:gdLst/>
            <a:ahLst/>
            <a:cxnLst/>
            <a:rect l="l" t="t" r="r" b="b"/>
            <a:pathLst>
              <a:path w="29336" h="29337">
                <a:moveTo>
                  <a:pt x="0" y="14604"/>
                </a:moveTo>
                <a:lnTo>
                  <a:pt x="0" y="22732"/>
                </a:lnTo>
                <a:lnTo>
                  <a:pt x="6603" y="29336"/>
                </a:lnTo>
                <a:lnTo>
                  <a:pt x="22732" y="29336"/>
                </a:lnTo>
                <a:lnTo>
                  <a:pt x="29336" y="22732"/>
                </a:lnTo>
                <a:lnTo>
                  <a:pt x="29336" y="6476"/>
                </a:lnTo>
                <a:lnTo>
                  <a:pt x="22732" y="0"/>
                </a:lnTo>
                <a:lnTo>
                  <a:pt x="6603" y="0"/>
                </a:lnTo>
                <a:lnTo>
                  <a:pt x="0" y="6476"/>
                </a:lnTo>
                <a:lnTo>
                  <a:pt x="0" y="14604"/>
                </a:lnTo>
                <a:close/>
              </a:path>
            </a:pathLst>
          </a:custGeom>
          <a:solidFill>
            <a:srgbClr val="AC2B37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7561326" y="4234180"/>
            <a:ext cx="29337" cy="30733"/>
          </a:xfrm>
          <a:custGeom>
            <a:avLst/>
            <a:gdLst/>
            <a:ahLst/>
            <a:cxnLst/>
            <a:rect l="l" t="t" r="r" b="b"/>
            <a:pathLst>
              <a:path w="29337" h="30733">
                <a:moveTo>
                  <a:pt x="0" y="15367"/>
                </a:moveTo>
                <a:lnTo>
                  <a:pt x="0" y="23876"/>
                </a:lnTo>
                <a:lnTo>
                  <a:pt x="6603" y="30734"/>
                </a:lnTo>
                <a:lnTo>
                  <a:pt x="22732" y="30734"/>
                </a:lnTo>
                <a:lnTo>
                  <a:pt x="29337" y="23876"/>
                </a:lnTo>
                <a:lnTo>
                  <a:pt x="29337" y="6858"/>
                </a:lnTo>
                <a:lnTo>
                  <a:pt x="22732" y="0"/>
                </a:lnTo>
                <a:lnTo>
                  <a:pt x="6603" y="0"/>
                </a:lnTo>
                <a:lnTo>
                  <a:pt x="0" y="6858"/>
                </a:lnTo>
                <a:lnTo>
                  <a:pt x="0" y="15367"/>
                </a:lnTo>
                <a:close/>
              </a:path>
            </a:pathLst>
          </a:custGeom>
          <a:solidFill>
            <a:srgbClr val="AC2B37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7592186" y="4171061"/>
            <a:ext cx="29337" cy="29337"/>
          </a:xfrm>
          <a:custGeom>
            <a:avLst/>
            <a:gdLst/>
            <a:ahLst/>
            <a:cxnLst/>
            <a:rect l="l" t="t" r="r" b="b"/>
            <a:pathLst>
              <a:path w="29337" h="29337">
                <a:moveTo>
                  <a:pt x="0" y="14731"/>
                </a:moveTo>
                <a:lnTo>
                  <a:pt x="0" y="22859"/>
                </a:lnTo>
                <a:lnTo>
                  <a:pt x="6477" y="29337"/>
                </a:lnTo>
                <a:lnTo>
                  <a:pt x="22733" y="29337"/>
                </a:lnTo>
                <a:lnTo>
                  <a:pt x="29337" y="22859"/>
                </a:lnTo>
                <a:lnTo>
                  <a:pt x="29337" y="6603"/>
                </a:lnTo>
                <a:lnTo>
                  <a:pt x="22733" y="0"/>
                </a:lnTo>
                <a:lnTo>
                  <a:pt x="6477" y="0"/>
                </a:lnTo>
                <a:lnTo>
                  <a:pt x="0" y="6603"/>
                </a:lnTo>
                <a:lnTo>
                  <a:pt x="0" y="14731"/>
                </a:lnTo>
                <a:close/>
              </a:path>
            </a:pathLst>
          </a:custGeom>
          <a:solidFill>
            <a:srgbClr val="AC2B37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7627366" y="4152011"/>
            <a:ext cx="30733" cy="29337"/>
          </a:xfrm>
          <a:custGeom>
            <a:avLst/>
            <a:gdLst/>
            <a:ahLst/>
            <a:cxnLst/>
            <a:rect l="l" t="t" r="r" b="b"/>
            <a:pathLst>
              <a:path w="30733" h="29337">
                <a:moveTo>
                  <a:pt x="0" y="14731"/>
                </a:moveTo>
                <a:lnTo>
                  <a:pt x="0" y="22732"/>
                </a:lnTo>
                <a:lnTo>
                  <a:pt x="6857" y="29337"/>
                </a:lnTo>
                <a:lnTo>
                  <a:pt x="23875" y="29337"/>
                </a:lnTo>
                <a:lnTo>
                  <a:pt x="30733" y="22732"/>
                </a:lnTo>
                <a:lnTo>
                  <a:pt x="30733" y="6603"/>
                </a:lnTo>
                <a:lnTo>
                  <a:pt x="23875" y="0"/>
                </a:lnTo>
                <a:lnTo>
                  <a:pt x="6857" y="0"/>
                </a:lnTo>
                <a:lnTo>
                  <a:pt x="0" y="6603"/>
                </a:lnTo>
                <a:lnTo>
                  <a:pt x="0" y="14731"/>
                </a:lnTo>
                <a:close/>
              </a:path>
            </a:pathLst>
          </a:custGeom>
          <a:solidFill>
            <a:srgbClr val="AC2B37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7627366" y="4190111"/>
            <a:ext cx="30733" cy="30861"/>
          </a:xfrm>
          <a:custGeom>
            <a:avLst/>
            <a:gdLst/>
            <a:ahLst/>
            <a:cxnLst/>
            <a:rect l="l" t="t" r="r" b="b"/>
            <a:pathLst>
              <a:path w="30733" h="30861">
                <a:moveTo>
                  <a:pt x="0" y="15493"/>
                </a:moveTo>
                <a:lnTo>
                  <a:pt x="0" y="24002"/>
                </a:lnTo>
                <a:lnTo>
                  <a:pt x="6857" y="30861"/>
                </a:lnTo>
                <a:lnTo>
                  <a:pt x="23875" y="30861"/>
                </a:lnTo>
                <a:lnTo>
                  <a:pt x="30733" y="24002"/>
                </a:lnTo>
                <a:lnTo>
                  <a:pt x="30733" y="6984"/>
                </a:lnTo>
                <a:lnTo>
                  <a:pt x="23875" y="0"/>
                </a:lnTo>
                <a:lnTo>
                  <a:pt x="6857" y="0"/>
                </a:lnTo>
                <a:lnTo>
                  <a:pt x="0" y="6984"/>
                </a:lnTo>
                <a:lnTo>
                  <a:pt x="0" y="15493"/>
                </a:lnTo>
                <a:close/>
              </a:path>
            </a:pathLst>
          </a:custGeom>
          <a:solidFill>
            <a:srgbClr val="AC2B37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7708010" y="4232656"/>
            <a:ext cx="29337" cy="29337"/>
          </a:xfrm>
          <a:custGeom>
            <a:avLst/>
            <a:gdLst/>
            <a:ahLst/>
            <a:cxnLst/>
            <a:rect l="l" t="t" r="r" b="b"/>
            <a:pathLst>
              <a:path w="29337" h="29337">
                <a:moveTo>
                  <a:pt x="0" y="14732"/>
                </a:moveTo>
                <a:lnTo>
                  <a:pt x="0" y="22733"/>
                </a:lnTo>
                <a:lnTo>
                  <a:pt x="6604" y="29337"/>
                </a:lnTo>
                <a:lnTo>
                  <a:pt x="22733" y="29337"/>
                </a:lnTo>
                <a:lnTo>
                  <a:pt x="29337" y="22733"/>
                </a:lnTo>
                <a:lnTo>
                  <a:pt x="29337" y="6604"/>
                </a:lnTo>
                <a:lnTo>
                  <a:pt x="22733" y="0"/>
                </a:lnTo>
                <a:lnTo>
                  <a:pt x="6604" y="0"/>
                </a:lnTo>
                <a:lnTo>
                  <a:pt x="0" y="6604"/>
                </a:lnTo>
                <a:lnTo>
                  <a:pt x="0" y="14732"/>
                </a:lnTo>
                <a:close/>
              </a:path>
            </a:pathLst>
          </a:custGeom>
          <a:solidFill>
            <a:srgbClr val="AC2B37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7669910" y="4209161"/>
            <a:ext cx="29337" cy="29337"/>
          </a:xfrm>
          <a:custGeom>
            <a:avLst/>
            <a:gdLst/>
            <a:ahLst/>
            <a:cxnLst/>
            <a:rect l="l" t="t" r="r" b="b"/>
            <a:pathLst>
              <a:path w="29337" h="29337">
                <a:moveTo>
                  <a:pt x="0" y="14731"/>
                </a:moveTo>
                <a:lnTo>
                  <a:pt x="0" y="22859"/>
                </a:lnTo>
                <a:lnTo>
                  <a:pt x="6477" y="29337"/>
                </a:lnTo>
                <a:lnTo>
                  <a:pt x="22733" y="29337"/>
                </a:lnTo>
                <a:lnTo>
                  <a:pt x="29337" y="22859"/>
                </a:lnTo>
                <a:lnTo>
                  <a:pt x="29337" y="6603"/>
                </a:lnTo>
                <a:lnTo>
                  <a:pt x="22733" y="0"/>
                </a:lnTo>
                <a:lnTo>
                  <a:pt x="6477" y="0"/>
                </a:lnTo>
                <a:lnTo>
                  <a:pt x="0" y="6603"/>
                </a:lnTo>
                <a:lnTo>
                  <a:pt x="0" y="14731"/>
                </a:lnTo>
                <a:close/>
              </a:path>
            </a:pathLst>
          </a:custGeom>
          <a:solidFill>
            <a:srgbClr val="AC2B37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7659624" y="4112387"/>
            <a:ext cx="29336" cy="30861"/>
          </a:xfrm>
          <a:custGeom>
            <a:avLst/>
            <a:gdLst/>
            <a:ahLst/>
            <a:cxnLst/>
            <a:rect l="l" t="t" r="r" b="b"/>
            <a:pathLst>
              <a:path w="29336" h="30861">
                <a:moveTo>
                  <a:pt x="0" y="15493"/>
                </a:moveTo>
                <a:lnTo>
                  <a:pt x="0" y="24002"/>
                </a:lnTo>
                <a:lnTo>
                  <a:pt x="6476" y="30861"/>
                </a:lnTo>
                <a:lnTo>
                  <a:pt x="22732" y="30861"/>
                </a:lnTo>
                <a:lnTo>
                  <a:pt x="29336" y="24002"/>
                </a:lnTo>
                <a:lnTo>
                  <a:pt x="29336" y="6985"/>
                </a:lnTo>
                <a:lnTo>
                  <a:pt x="22732" y="0"/>
                </a:lnTo>
                <a:lnTo>
                  <a:pt x="6476" y="0"/>
                </a:lnTo>
                <a:lnTo>
                  <a:pt x="0" y="6985"/>
                </a:lnTo>
                <a:lnTo>
                  <a:pt x="0" y="15493"/>
                </a:lnTo>
                <a:close/>
              </a:path>
            </a:pathLst>
          </a:custGeom>
          <a:solidFill>
            <a:srgbClr val="AC2B37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7708010" y="4191635"/>
            <a:ext cx="29337" cy="29337"/>
          </a:xfrm>
          <a:custGeom>
            <a:avLst/>
            <a:gdLst/>
            <a:ahLst/>
            <a:cxnLst/>
            <a:rect l="l" t="t" r="r" b="b"/>
            <a:pathLst>
              <a:path w="29337" h="29337">
                <a:moveTo>
                  <a:pt x="0" y="14604"/>
                </a:moveTo>
                <a:lnTo>
                  <a:pt x="0" y="22732"/>
                </a:lnTo>
                <a:lnTo>
                  <a:pt x="6604" y="29337"/>
                </a:lnTo>
                <a:lnTo>
                  <a:pt x="22733" y="29337"/>
                </a:lnTo>
                <a:lnTo>
                  <a:pt x="29337" y="22732"/>
                </a:lnTo>
                <a:lnTo>
                  <a:pt x="29337" y="6603"/>
                </a:lnTo>
                <a:lnTo>
                  <a:pt x="22733" y="0"/>
                </a:lnTo>
                <a:lnTo>
                  <a:pt x="6604" y="0"/>
                </a:lnTo>
                <a:lnTo>
                  <a:pt x="0" y="6603"/>
                </a:lnTo>
                <a:lnTo>
                  <a:pt x="0" y="14604"/>
                </a:lnTo>
                <a:close/>
              </a:path>
            </a:pathLst>
          </a:custGeom>
          <a:solidFill>
            <a:srgbClr val="AC2B37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7665466" y="4157853"/>
            <a:ext cx="29336" cy="30861"/>
          </a:xfrm>
          <a:custGeom>
            <a:avLst/>
            <a:gdLst/>
            <a:ahLst/>
            <a:cxnLst/>
            <a:rect l="l" t="t" r="r" b="b"/>
            <a:pathLst>
              <a:path w="29336" h="30861">
                <a:moveTo>
                  <a:pt x="0" y="15494"/>
                </a:moveTo>
                <a:lnTo>
                  <a:pt x="0" y="24003"/>
                </a:lnTo>
                <a:lnTo>
                  <a:pt x="6603" y="30861"/>
                </a:lnTo>
                <a:lnTo>
                  <a:pt x="22732" y="30861"/>
                </a:lnTo>
                <a:lnTo>
                  <a:pt x="29336" y="24003"/>
                </a:lnTo>
                <a:lnTo>
                  <a:pt x="29336" y="6985"/>
                </a:lnTo>
                <a:lnTo>
                  <a:pt x="22732" y="0"/>
                </a:lnTo>
                <a:lnTo>
                  <a:pt x="6603" y="0"/>
                </a:lnTo>
                <a:lnTo>
                  <a:pt x="0" y="6985"/>
                </a:lnTo>
                <a:lnTo>
                  <a:pt x="0" y="15494"/>
                </a:lnTo>
                <a:close/>
              </a:path>
            </a:pathLst>
          </a:custGeom>
          <a:solidFill>
            <a:srgbClr val="AC2B37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7360411" y="4253230"/>
            <a:ext cx="29337" cy="29337"/>
          </a:xfrm>
          <a:custGeom>
            <a:avLst/>
            <a:gdLst/>
            <a:ahLst/>
            <a:cxnLst/>
            <a:rect l="l" t="t" r="r" b="b"/>
            <a:pathLst>
              <a:path w="29337" h="29337">
                <a:moveTo>
                  <a:pt x="0" y="14605"/>
                </a:moveTo>
                <a:lnTo>
                  <a:pt x="0" y="22733"/>
                </a:lnTo>
                <a:lnTo>
                  <a:pt x="6604" y="29337"/>
                </a:lnTo>
                <a:lnTo>
                  <a:pt x="22733" y="29337"/>
                </a:lnTo>
                <a:lnTo>
                  <a:pt x="29337" y="22733"/>
                </a:lnTo>
                <a:lnTo>
                  <a:pt x="29337" y="6604"/>
                </a:lnTo>
                <a:lnTo>
                  <a:pt x="22733" y="0"/>
                </a:lnTo>
                <a:lnTo>
                  <a:pt x="6604" y="0"/>
                </a:lnTo>
                <a:lnTo>
                  <a:pt x="0" y="6604"/>
                </a:lnTo>
                <a:lnTo>
                  <a:pt x="0" y="14605"/>
                </a:lnTo>
                <a:close/>
              </a:path>
            </a:pathLst>
          </a:custGeom>
          <a:solidFill>
            <a:srgbClr val="AC2B37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6597904" y="3983354"/>
            <a:ext cx="29337" cy="30861"/>
          </a:xfrm>
          <a:custGeom>
            <a:avLst/>
            <a:gdLst/>
            <a:ahLst/>
            <a:cxnLst/>
            <a:rect l="l" t="t" r="r" b="b"/>
            <a:pathLst>
              <a:path w="29337" h="30861">
                <a:moveTo>
                  <a:pt x="0" y="15367"/>
                </a:moveTo>
                <a:lnTo>
                  <a:pt x="0" y="23876"/>
                </a:lnTo>
                <a:lnTo>
                  <a:pt x="6476" y="30861"/>
                </a:lnTo>
                <a:lnTo>
                  <a:pt x="22732" y="30861"/>
                </a:lnTo>
                <a:lnTo>
                  <a:pt x="29337" y="23876"/>
                </a:lnTo>
                <a:lnTo>
                  <a:pt x="29337" y="6985"/>
                </a:lnTo>
                <a:lnTo>
                  <a:pt x="22732" y="0"/>
                </a:lnTo>
                <a:lnTo>
                  <a:pt x="6476" y="0"/>
                </a:lnTo>
                <a:lnTo>
                  <a:pt x="0" y="6985"/>
                </a:lnTo>
                <a:lnTo>
                  <a:pt x="0" y="15367"/>
                </a:lnTo>
                <a:close/>
              </a:path>
            </a:pathLst>
          </a:custGeom>
          <a:solidFill>
            <a:srgbClr val="AC2B37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6143244" y="4068445"/>
            <a:ext cx="30733" cy="30734"/>
          </a:xfrm>
          <a:custGeom>
            <a:avLst/>
            <a:gdLst/>
            <a:ahLst/>
            <a:cxnLst/>
            <a:rect l="l" t="t" r="r" b="b"/>
            <a:pathLst>
              <a:path w="30733" h="30734">
                <a:moveTo>
                  <a:pt x="0" y="15366"/>
                </a:moveTo>
                <a:lnTo>
                  <a:pt x="0" y="23875"/>
                </a:lnTo>
                <a:lnTo>
                  <a:pt x="6857" y="30733"/>
                </a:lnTo>
                <a:lnTo>
                  <a:pt x="23875" y="30733"/>
                </a:lnTo>
                <a:lnTo>
                  <a:pt x="30733" y="23875"/>
                </a:lnTo>
                <a:lnTo>
                  <a:pt x="30733" y="6857"/>
                </a:lnTo>
                <a:lnTo>
                  <a:pt x="23875" y="0"/>
                </a:lnTo>
                <a:lnTo>
                  <a:pt x="6857" y="0"/>
                </a:lnTo>
                <a:lnTo>
                  <a:pt x="0" y="6857"/>
                </a:lnTo>
                <a:lnTo>
                  <a:pt x="0" y="15366"/>
                </a:lnTo>
                <a:close/>
              </a:path>
            </a:pathLst>
          </a:custGeom>
          <a:solidFill>
            <a:srgbClr val="AC2B37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6087491" y="4358767"/>
            <a:ext cx="29337" cy="29337"/>
          </a:xfrm>
          <a:custGeom>
            <a:avLst/>
            <a:gdLst/>
            <a:ahLst/>
            <a:cxnLst/>
            <a:rect l="l" t="t" r="r" b="b"/>
            <a:pathLst>
              <a:path w="29337" h="29337">
                <a:moveTo>
                  <a:pt x="0" y="14731"/>
                </a:moveTo>
                <a:lnTo>
                  <a:pt x="0" y="22859"/>
                </a:lnTo>
                <a:lnTo>
                  <a:pt x="6604" y="29336"/>
                </a:lnTo>
                <a:lnTo>
                  <a:pt x="22733" y="29336"/>
                </a:lnTo>
                <a:lnTo>
                  <a:pt x="29337" y="22859"/>
                </a:lnTo>
                <a:lnTo>
                  <a:pt x="29337" y="6603"/>
                </a:lnTo>
                <a:lnTo>
                  <a:pt x="22733" y="0"/>
                </a:lnTo>
                <a:lnTo>
                  <a:pt x="6604" y="0"/>
                </a:lnTo>
                <a:lnTo>
                  <a:pt x="0" y="6603"/>
                </a:lnTo>
                <a:lnTo>
                  <a:pt x="0" y="14731"/>
                </a:lnTo>
                <a:close/>
              </a:path>
            </a:pathLst>
          </a:custGeom>
          <a:solidFill>
            <a:srgbClr val="AC2B37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6251702" y="4467352"/>
            <a:ext cx="29337" cy="29337"/>
          </a:xfrm>
          <a:custGeom>
            <a:avLst/>
            <a:gdLst/>
            <a:ahLst/>
            <a:cxnLst/>
            <a:rect l="l" t="t" r="r" b="b"/>
            <a:pathLst>
              <a:path w="29337" h="29337">
                <a:moveTo>
                  <a:pt x="0" y="14605"/>
                </a:moveTo>
                <a:lnTo>
                  <a:pt x="0" y="22733"/>
                </a:lnTo>
                <a:lnTo>
                  <a:pt x="6603" y="29337"/>
                </a:lnTo>
                <a:lnTo>
                  <a:pt x="22860" y="29337"/>
                </a:lnTo>
                <a:lnTo>
                  <a:pt x="29337" y="22733"/>
                </a:lnTo>
                <a:lnTo>
                  <a:pt x="29337" y="6604"/>
                </a:lnTo>
                <a:lnTo>
                  <a:pt x="22860" y="0"/>
                </a:lnTo>
                <a:lnTo>
                  <a:pt x="6603" y="0"/>
                </a:lnTo>
                <a:lnTo>
                  <a:pt x="0" y="6604"/>
                </a:lnTo>
                <a:lnTo>
                  <a:pt x="0" y="14605"/>
                </a:lnTo>
                <a:close/>
              </a:path>
            </a:pathLst>
          </a:custGeom>
          <a:solidFill>
            <a:srgbClr val="AC2B37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6709283" y="4745990"/>
            <a:ext cx="30861" cy="29337"/>
          </a:xfrm>
          <a:custGeom>
            <a:avLst/>
            <a:gdLst/>
            <a:ahLst/>
            <a:cxnLst/>
            <a:rect l="l" t="t" r="r" b="b"/>
            <a:pathLst>
              <a:path w="30861" h="29337">
                <a:moveTo>
                  <a:pt x="0" y="14605"/>
                </a:moveTo>
                <a:lnTo>
                  <a:pt x="0" y="22733"/>
                </a:lnTo>
                <a:lnTo>
                  <a:pt x="6858" y="29337"/>
                </a:lnTo>
                <a:lnTo>
                  <a:pt x="23875" y="29337"/>
                </a:lnTo>
                <a:lnTo>
                  <a:pt x="30861" y="22733"/>
                </a:lnTo>
                <a:lnTo>
                  <a:pt x="30861" y="6477"/>
                </a:lnTo>
                <a:lnTo>
                  <a:pt x="23875" y="0"/>
                </a:lnTo>
                <a:lnTo>
                  <a:pt x="6858" y="0"/>
                </a:lnTo>
                <a:lnTo>
                  <a:pt x="0" y="6477"/>
                </a:lnTo>
                <a:lnTo>
                  <a:pt x="0" y="14605"/>
                </a:lnTo>
                <a:close/>
              </a:path>
            </a:pathLst>
          </a:custGeom>
          <a:solidFill>
            <a:srgbClr val="AC2B37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6565646" y="5001133"/>
            <a:ext cx="29209" cy="30861"/>
          </a:xfrm>
          <a:custGeom>
            <a:avLst/>
            <a:gdLst/>
            <a:ahLst/>
            <a:cxnLst/>
            <a:rect l="l" t="t" r="r" b="b"/>
            <a:pathLst>
              <a:path w="29209" h="30861">
                <a:moveTo>
                  <a:pt x="0" y="15367"/>
                </a:moveTo>
                <a:lnTo>
                  <a:pt x="0" y="23876"/>
                </a:lnTo>
                <a:lnTo>
                  <a:pt x="6476" y="30861"/>
                </a:lnTo>
                <a:lnTo>
                  <a:pt x="22732" y="30861"/>
                </a:lnTo>
                <a:lnTo>
                  <a:pt x="29209" y="23876"/>
                </a:lnTo>
                <a:lnTo>
                  <a:pt x="29209" y="6858"/>
                </a:lnTo>
                <a:lnTo>
                  <a:pt x="22732" y="0"/>
                </a:lnTo>
                <a:lnTo>
                  <a:pt x="6476" y="0"/>
                </a:lnTo>
                <a:lnTo>
                  <a:pt x="0" y="6858"/>
                </a:lnTo>
                <a:lnTo>
                  <a:pt x="0" y="15367"/>
                </a:lnTo>
                <a:close/>
              </a:path>
            </a:pathLst>
          </a:custGeom>
          <a:solidFill>
            <a:srgbClr val="AC2B37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7537831" y="4128516"/>
            <a:ext cx="30861" cy="29336"/>
          </a:xfrm>
          <a:custGeom>
            <a:avLst/>
            <a:gdLst/>
            <a:ahLst/>
            <a:cxnLst/>
            <a:rect l="l" t="t" r="r" b="b"/>
            <a:pathLst>
              <a:path w="30861" h="29336">
                <a:moveTo>
                  <a:pt x="0" y="14731"/>
                </a:moveTo>
                <a:lnTo>
                  <a:pt x="0" y="22859"/>
                </a:lnTo>
                <a:lnTo>
                  <a:pt x="6985" y="29336"/>
                </a:lnTo>
                <a:lnTo>
                  <a:pt x="24002" y="29336"/>
                </a:lnTo>
                <a:lnTo>
                  <a:pt x="30861" y="22859"/>
                </a:lnTo>
                <a:lnTo>
                  <a:pt x="30861" y="6603"/>
                </a:lnTo>
                <a:lnTo>
                  <a:pt x="24002" y="0"/>
                </a:lnTo>
                <a:lnTo>
                  <a:pt x="6985" y="0"/>
                </a:lnTo>
                <a:lnTo>
                  <a:pt x="0" y="6603"/>
                </a:lnTo>
                <a:lnTo>
                  <a:pt x="0" y="14731"/>
                </a:lnTo>
                <a:close/>
              </a:path>
            </a:pathLst>
          </a:custGeom>
          <a:solidFill>
            <a:srgbClr val="AC2B37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7520305" y="3987800"/>
            <a:ext cx="29337" cy="30733"/>
          </a:xfrm>
          <a:custGeom>
            <a:avLst/>
            <a:gdLst/>
            <a:ahLst/>
            <a:cxnLst/>
            <a:rect l="l" t="t" r="r" b="b"/>
            <a:pathLst>
              <a:path w="29337" h="30733">
                <a:moveTo>
                  <a:pt x="0" y="15367"/>
                </a:moveTo>
                <a:lnTo>
                  <a:pt x="0" y="23875"/>
                </a:lnTo>
                <a:lnTo>
                  <a:pt x="6476" y="30733"/>
                </a:lnTo>
                <a:lnTo>
                  <a:pt x="22733" y="30733"/>
                </a:lnTo>
                <a:lnTo>
                  <a:pt x="29337" y="23875"/>
                </a:lnTo>
                <a:lnTo>
                  <a:pt x="29337" y="6857"/>
                </a:lnTo>
                <a:lnTo>
                  <a:pt x="22733" y="0"/>
                </a:lnTo>
                <a:lnTo>
                  <a:pt x="6476" y="0"/>
                </a:lnTo>
                <a:lnTo>
                  <a:pt x="0" y="6857"/>
                </a:lnTo>
                <a:lnTo>
                  <a:pt x="0" y="15367"/>
                </a:lnTo>
                <a:close/>
              </a:path>
            </a:pathLst>
          </a:custGeom>
          <a:solidFill>
            <a:srgbClr val="AC2B37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7574533" y="4002404"/>
            <a:ext cx="30861" cy="30861"/>
          </a:xfrm>
          <a:custGeom>
            <a:avLst/>
            <a:gdLst/>
            <a:ahLst/>
            <a:cxnLst/>
            <a:rect l="l" t="t" r="r" b="b"/>
            <a:pathLst>
              <a:path w="30861" h="30861">
                <a:moveTo>
                  <a:pt x="0" y="15494"/>
                </a:moveTo>
                <a:lnTo>
                  <a:pt x="0" y="24003"/>
                </a:lnTo>
                <a:lnTo>
                  <a:pt x="6858" y="30861"/>
                </a:lnTo>
                <a:lnTo>
                  <a:pt x="23875" y="30861"/>
                </a:lnTo>
                <a:lnTo>
                  <a:pt x="30861" y="24003"/>
                </a:lnTo>
                <a:lnTo>
                  <a:pt x="30861" y="6985"/>
                </a:lnTo>
                <a:lnTo>
                  <a:pt x="23875" y="0"/>
                </a:lnTo>
                <a:lnTo>
                  <a:pt x="6858" y="0"/>
                </a:lnTo>
                <a:lnTo>
                  <a:pt x="0" y="6985"/>
                </a:lnTo>
                <a:lnTo>
                  <a:pt x="0" y="15494"/>
                </a:lnTo>
                <a:close/>
              </a:path>
            </a:pathLst>
          </a:custGeom>
          <a:solidFill>
            <a:srgbClr val="AC2B37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7688960" y="3990721"/>
            <a:ext cx="29337" cy="30734"/>
          </a:xfrm>
          <a:custGeom>
            <a:avLst/>
            <a:gdLst/>
            <a:ahLst/>
            <a:cxnLst/>
            <a:rect l="l" t="t" r="r" b="b"/>
            <a:pathLst>
              <a:path w="29337" h="30734">
                <a:moveTo>
                  <a:pt x="0" y="15366"/>
                </a:moveTo>
                <a:lnTo>
                  <a:pt x="0" y="23875"/>
                </a:lnTo>
                <a:lnTo>
                  <a:pt x="6477" y="30733"/>
                </a:lnTo>
                <a:lnTo>
                  <a:pt x="22733" y="30733"/>
                </a:lnTo>
                <a:lnTo>
                  <a:pt x="29337" y="23875"/>
                </a:lnTo>
                <a:lnTo>
                  <a:pt x="29337" y="6857"/>
                </a:lnTo>
                <a:lnTo>
                  <a:pt x="22733" y="0"/>
                </a:lnTo>
                <a:lnTo>
                  <a:pt x="6477" y="0"/>
                </a:lnTo>
                <a:lnTo>
                  <a:pt x="0" y="6857"/>
                </a:lnTo>
                <a:lnTo>
                  <a:pt x="0" y="15366"/>
                </a:lnTo>
                <a:close/>
              </a:path>
            </a:pathLst>
          </a:custGeom>
          <a:solidFill>
            <a:srgbClr val="AC2B37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7595108" y="4118355"/>
            <a:ext cx="29337" cy="29337"/>
          </a:xfrm>
          <a:custGeom>
            <a:avLst/>
            <a:gdLst/>
            <a:ahLst/>
            <a:cxnLst/>
            <a:rect l="l" t="t" r="r" b="b"/>
            <a:pathLst>
              <a:path w="29337" h="29337">
                <a:moveTo>
                  <a:pt x="0" y="14605"/>
                </a:moveTo>
                <a:lnTo>
                  <a:pt x="0" y="22733"/>
                </a:lnTo>
                <a:lnTo>
                  <a:pt x="6476" y="29337"/>
                </a:lnTo>
                <a:lnTo>
                  <a:pt x="22733" y="29337"/>
                </a:lnTo>
                <a:lnTo>
                  <a:pt x="29337" y="22733"/>
                </a:lnTo>
                <a:lnTo>
                  <a:pt x="29337" y="6477"/>
                </a:lnTo>
                <a:lnTo>
                  <a:pt x="22733" y="0"/>
                </a:lnTo>
                <a:lnTo>
                  <a:pt x="6476" y="0"/>
                </a:lnTo>
                <a:lnTo>
                  <a:pt x="0" y="6477"/>
                </a:lnTo>
                <a:lnTo>
                  <a:pt x="0" y="14605"/>
                </a:lnTo>
                <a:close/>
              </a:path>
            </a:pathLst>
          </a:custGeom>
          <a:solidFill>
            <a:srgbClr val="AC2B37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8692007" y="4637405"/>
            <a:ext cx="29337" cy="30861"/>
          </a:xfrm>
          <a:custGeom>
            <a:avLst/>
            <a:gdLst/>
            <a:ahLst/>
            <a:cxnLst/>
            <a:rect l="l" t="t" r="r" b="b"/>
            <a:pathLst>
              <a:path w="29337" h="30861">
                <a:moveTo>
                  <a:pt x="0" y="15494"/>
                </a:moveTo>
                <a:lnTo>
                  <a:pt x="0" y="24003"/>
                </a:lnTo>
                <a:lnTo>
                  <a:pt x="6603" y="30861"/>
                </a:lnTo>
                <a:lnTo>
                  <a:pt x="22733" y="30861"/>
                </a:lnTo>
                <a:lnTo>
                  <a:pt x="29337" y="24003"/>
                </a:lnTo>
                <a:lnTo>
                  <a:pt x="29337" y="6985"/>
                </a:lnTo>
                <a:lnTo>
                  <a:pt x="22733" y="0"/>
                </a:lnTo>
                <a:lnTo>
                  <a:pt x="6603" y="0"/>
                </a:lnTo>
                <a:lnTo>
                  <a:pt x="0" y="6985"/>
                </a:lnTo>
                <a:lnTo>
                  <a:pt x="0" y="15494"/>
                </a:lnTo>
                <a:close/>
              </a:path>
            </a:pathLst>
          </a:custGeom>
          <a:solidFill>
            <a:srgbClr val="AC2B37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8724265" y="4526026"/>
            <a:ext cx="30860" cy="30734"/>
          </a:xfrm>
          <a:custGeom>
            <a:avLst/>
            <a:gdLst/>
            <a:ahLst/>
            <a:cxnLst/>
            <a:rect l="l" t="t" r="r" b="b"/>
            <a:pathLst>
              <a:path w="30860" h="30734">
                <a:moveTo>
                  <a:pt x="0" y="15367"/>
                </a:moveTo>
                <a:lnTo>
                  <a:pt x="0" y="23875"/>
                </a:lnTo>
                <a:lnTo>
                  <a:pt x="6857" y="30734"/>
                </a:lnTo>
                <a:lnTo>
                  <a:pt x="23875" y="30734"/>
                </a:lnTo>
                <a:lnTo>
                  <a:pt x="30860" y="23875"/>
                </a:lnTo>
                <a:lnTo>
                  <a:pt x="30860" y="6857"/>
                </a:lnTo>
                <a:lnTo>
                  <a:pt x="23875" y="0"/>
                </a:lnTo>
                <a:lnTo>
                  <a:pt x="6857" y="0"/>
                </a:lnTo>
                <a:lnTo>
                  <a:pt x="0" y="6857"/>
                </a:lnTo>
                <a:lnTo>
                  <a:pt x="0" y="15367"/>
                </a:lnTo>
                <a:close/>
              </a:path>
            </a:pathLst>
          </a:custGeom>
          <a:solidFill>
            <a:srgbClr val="AC2B37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8001254" y="4436491"/>
            <a:ext cx="29337" cy="29336"/>
          </a:xfrm>
          <a:custGeom>
            <a:avLst/>
            <a:gdLst/>
            <a:ahLst/>
            <a:cxnLst/>
            <a:rect l="l" t="t" r="r" b="b"/>
            <a:pathLst>
              <a:path w="29337" h="29336">
                <a:moveTo>
                  <a:pt x="0" y="14731"/>
                </a:moveTo>
                <a:lnTo>
                  <a:pt x="0" y="22859"/>
                </a:lnTo>
                <a:lnTo>
                  <a:pt x="6603" y="29336"/>
                </a:lnTo>
                <a:lnTo>
                  <a:pt x="22860" y="29336"/>
                </a:lnTo>
                <a:lnTo>
                  <a:pt x="29337" y="22859"/>
                </a:lnTo>
                <a:lnTo>
                  <a:pt x="29337" y="6603"/>
                </a:lnTo>
                <a:lnTo>
                  <a:pt x="22860" y="0"/>
                </a:lnTo>
                <a:lnTo>
                  <a:pt x="6603" y="0"/>
                </a:lnTo>
                <a:lnTo>
                  <a:pt x="0" y="6603"/>
                </a:lnTo>
                <a:lnTo>
                  <a:pt x="0" y="14731"/>
                </a:lnTo>
                <a:close/>
              </a:path>
            </a:pathLst>
          </a:custGeom>
          <a:solidFill>
            <a:srgbClr val="AC2B37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1108519" y="3423158"/>
            <a:ext cx="4278820" cy="239575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867727" y="3283813"/>
            <a:ext cx="519569" cy="52250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66750" y="844448"/>
            <a:ext cx="3154679" cy="73111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087491" y="1106868"/>
            <a:ext cx="3154680" cy="25876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465580" y="3435278"/>
            <a:ext cx="3720385" cy="185794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1783102" algn="just">
              <a:lnSpc>
                <a:spcPts val="1939"/>
              </a:lnSpc>
              <a:spcBef>
                <a:spcPts val="97"/>
              </a:spcBef>
            </a:pPr>
            <a:r>
              <a:rPr sz="1800" b="1" spc="-50" dirty="0" smtClean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800" b="1" spc="0" dirty="0" smtClean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sz="1800" b="1" spc="4" dirty="0" smtClean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800" b="1" spc="0" dirty="0" smtClean="0">
                <a:solidFill>
                  <a:srgbClr val="FFFFFF"/>
                </a:solidFill>
                <a:latin typeface="Arial"/>
                <a:cs typeface="Arial"/>
              </a:rPr>
              <a:t>ut</a:t>
            </a:r>
            <a:r>
              <a:rPr sz="1800" b="1" spc="34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spc="0" dirty="0" smtClean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1800" b="1" spc="-9" dirty="0" smtClean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800" b="1" spc="0" dirty="0" smtClean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1800" b="1" spc="4" dirty="0" smtClean="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sz="1800" b="1" spc="0" dirty="0" smtClean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800" b="1" spc="-9" dirty="0" smtClean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800" b="1" spc="0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800" b="1" spc="4" dirty="0" smtClean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800" b="1" spc="0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endParaRPr sz="1800">
              <a:latin typeface="Arial"/>
              <a:cs typeface="Arial"/>
            </a:endParaRPr>
          </a:p>
          <a:p>
            <a:pPr marL="12700" marR="155" algn="just">
              <a:lnSpc>
                <a:spcPct val="100041"/>
              </a:lnSpc>
              <a:spcBef>
                <a:spcPts val="1163"/>
              </a:spcBef>
            </a:pPr>
            <a:r>
              <a:rPr sz="1000" spc="44" dirty="0" smtClean="0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sz="1000" spc="-14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th</a:t>
            </a:r>
            <a:r>
              <a:rPr sz="1000" spc="27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000" spc="-19" dirty="0" smtClean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1000" spc="19" dirty="0" smtClean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000" spc="4" dirty="0" smtClean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000" spc="13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145,000</a:t>
            </a:r>
            <a:r>
              <a:rPr sz="1000" spc="1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1000" spc="-4" dirty="0" smtClean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000" spc="-4" dirty="0" smtClean="0">
                <a:solidFill>
                  <a:srgbClr val="FFFFFF"/>
                </a:solidFill>
                <a:latin typeface="Arial"/>
                <a:cs typeface="Arial"/>
              </a:rPr>
              <a:t>pl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000" spc="22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-4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000" spc="39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000" spc="-9" dirty="0" smtClean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er</a:t>
            </a:r>
            <a:r>
              <a:rPr sz="1000" spc="33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40</a:t>
            </a:r>
            <a:r>
              <a:rPr sz="1000" spc="36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4" dirty="0" smtClean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000" spc="-4" dirty="0" smtClean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ntr</a:t>
            </a:r>
            <a:r>
              <a:rPr sz="1000" spc="-4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000" spc="4" dirty="0" smtClean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,</a:t>
            </a:r>
            <a:r>
              <a:rPr sz="1000" spc="9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1000" spc="9" dirty="0" smtClean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1000" spc="-4" dirty="0" smtClean="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sz="1000" spc="-14" dirty="0" smtClean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000" spc="19" dirty="0" smtClean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000" spc="-4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ni </a:t>
            </a:r>
            <a:r>
              <a:rPr sz="1000" spc="-4" dirty="0" smtClean="0">
                <a:solidFill>
                  <a:srgbClr val="FFFFFF"/>
                </a:solidFill>
                <a:latin typeface="Arial"/>
                <a:cs typeface="Arial"/>
              </a:rPr>
              <a:t>is 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one</a:t>
            </a:r>
            <a:r>
              <a:rPr sz="1000" spc="26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-14" dirty="0" smtClean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sz="1000" spc="49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000" spc="-14" dirty="0" smtClean="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000" spc="33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-9" dirty="0" smtClean="0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orl</a:t>
            </a:r>
            <a:r>
              <a:rPr sz="1000" spc="-4" dirty="0" smtClean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's</a:t>
            </a:r>
            <a:r>
              <a:rPr sz="1000" spc="21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9" dirty="0" smtClean="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or</a:t>
            </a:r>
            <a:r>
              <a:rPr sz="1000" spc="-9" dirty="0" smtClean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000" spc="19" dirty="0" smtClean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000" spc="-14" dirty="0" smtClean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000" spc="4" dirty="0" smtClean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000" spc="13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pro</a:t>
            </a:r>
            <a:r>
              <a:rPr sz="1000" spc="-4" dirty="0" smtClean="0">
                <a:solidFill>
                  <a:srgbClr val="FFFFFF"/>
                </a:solidFill>
                <a:latin typeface="Arial"/>
                <a:cs typeface="Arial"/>
              </a:rPr>
              <a:t>vi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1000" spc="-4" dirty="0" smtClean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000" spc="4" dirty="0" smtClean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000" spc="11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1000" spc="39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4" dirty="0" smtClean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000" spc="-14" dirty="0" smtClean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000" spc="4" dirty="0" smtClean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1000" spc="-4" dirty="0" smtClean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000" spc="-4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000" spc="-4" dirty="0" smtClean="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, tech</a:t>
            </a:r>
            <a:r>
              <a:rPr sz="1000" spc="-4" dirty="0" smtClean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000" spc="-4" dirty="0" smtClean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000" spc="4" dirty="0" smtClean="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y and</a:t>
            </a:r>
            <a:r>
              <a:rPr sz="1000" spc="44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000" spc="-4" dirty="0" smtClean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1000" spc="-14" dirty="0" smtClean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000" spc="4" dirty="0" smtClean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000" spc="-4" dirty="0" smtClean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1000" spc="4" dirty="0" smtClean="0">
                <a:solidFill>
                  <a:srgbClr val="FFFFFF"/>
                </a:solidFill>
                <a:latin typeface="Arial"/>
                <a:cs typeface="Arial"/>
              </a:rPr>
              <a:t>rc</a:t>
            </a:r>
            <a:r>
              <a:rPr sz="1000" spc="-4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ng </a:t>
            </a:r>
            <a:r>
              <a:rPr sz="1000" spc="4" dirty="0" smtClean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er</a:t>
            </a:r>
            <a:r>
              <a:rPr sz="1000" spc="-4" dirty="0" smtClean="0">
                <a:solidFill>
                  <a:srgbClr val="FFFFFF"/>
                </a:solidFill>
                <a:latin typeface="Arial"/>
                <a:cs typeface="Arial"/>
              </a:rPr>
              <a:t>vi</a:t>
            </a:r>
            <a:r>
              <a:rPr sz="1000" spc="4" dirty="0" smtClean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000" spc="4" dirty="0" smtClean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.</a:t>
            </a:r>
            <a:r>
              <a:rPr sz="1000" spc="22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1000" spc="29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4" dirty="0" smtClean="0">
                <a:solidFill>
                  <a:srgbClr val="FFFFFF"/>
                </a:solidFill>
                <a:latin typeface="Arial"/>
                <a:cs typeface="Arial"/>
              </a:rPr>
              <a:t>Gr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000" spc="-4" dirty="0" smtClean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1000" spc="23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4" dirty="0" smtClean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000" spc="-4" dirty="0" smtClean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orted</a:t>
            </a:r>
            <a:r>
              <a:rPr sz="1000" spc="14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r>
              <a:rPr sz="1000" spc="-14" dirty="0" smtClean="0">
                <a:solidFill>
                  <a:srgbClr val="FFFFFF"/>
                </a:solidFill>
                <a:latin typeface="Arial"/>
                <a:cs typeface="Arial"/>
              </a:rPr>
              <a:t>0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14</a:t>
            </a:r>
            <a:r>
              <a:rPr sz="1000" spc="34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sz="1000" spc="-4" dirty="0" smtClean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000" spc="-4" dirty="0" smtClean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al </a:t>
            </a:r>
            <a:r>
              <a:rPr sz="1000" spc="4" dirty="0" smtClean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000" spc="-9" dirty="0" smtClean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000" spc="-4" dirty="0" smtClean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1000" spc="-4" dirty="0" smtClean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000" spc="-46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1000" spc="-23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-4" dirty="0" smtClean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UR</a:t>
            </a:r>
            <a:r>
              <a:rPr sz="1000" spc="-11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10.573</a:t>
            </a:r>
            <a:r>
              <a:rPr sz="1000" spc="-45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sz="1000" spc="-4" dirty="0" smtClean="0">
                <a:solidFill>
                  <a:srgbClr val="FFFFFF"/>
                </a:solidFill>
                <a:latin typeface="Arial"/>
                <a:cs typeface="Arial"/>
              </a:rPr>
              <a:t>illi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on.</a:t>
            </a:r>
            <a:endParaRPr sz="1000">
              <a:latin typeface="Arial"/>
              <a:cs typeface="Arial"/>
            </a:endParaRPr>
          </a:p>
          <a:p>
            <a:pPr marL="12700" algn="just">
              <a:lnSpc>
                <a:spcPts val="1149"/>
              </a:lnSpc>
              <a:spcBef>
                <a:spcPts val="600"/>
              </a:spcBef>
            </a:pPr>
            <a:r>
              <a:rPr sz="1000" spc="14" dirty="0" smtClean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000" spc="-4" dirty="0" smtClean="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sz="1000" spc="-14" dirty="0" smtClean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th</a:t>
            </a:r>
            <a:r>
              <a:rPr sz="1000" spc="-4" dirty="0" smtClean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r </a:t>
            </a:r>
            <a:r>
              <a:rPr sz="1000" spc="273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-9" dirty="0" smtClean="0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sz="1000" spc="-4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th  </a:t>
            </a:r>
            <a:r>
              <a:rPr sz="1000" spc="18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-4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ts  </a:t>
            </a:r>
            <a:r>
              <a:rPr sz="1000" spc="26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4" dirty="0" smtClean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1000" spc="-4" dirty="0" smtClean="0">
                <a:solidFill>
                  <a:srgbClr val="FFFFFF"/>
                </a:solidFill>
                <a:latin typeface="Arial"/>
                <a:cs typeface="Arial"/>
              </a:rPr>
              <a:t>li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000" spc="-4" dirty="0" smtClean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000" spc="14" dirty="0" smtClean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,   Cap</a:t>
            </a:r>
            <a:r>
              <a:rPr sz="1000" spc="-4" dirty="0" smtClean="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sz="1000" spc="-14" dirty="0" smtClean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000" spc="19" dirty="0" smtClean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000" spc="-4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ni </a:t>
            </a:r>
            <a:r>
              <a:rPr sz="1000" spc="250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4" dirty="0" smtClean="0">
                <a:solidFill>
                  <a:srgbClr val="FFFFFF"/>
                </a:solidFill>
                <a:latin typeface="Arial"/>
                <a:cs typeface="Arial"/>
              </a:rPr>
              <a:t>cr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000" spc="-4" dirty="0" smtClean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tes  </a:t>
            </a:r>
            <a:r>
              <a:rPr sz="1000" spc="3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000" spc="-14" dirty="0" smtClean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d  </a:t>
            </a:r>
            <a:r>
              <a:rPr sz="1000" spc="9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1000" spc="-4" dirty="0" smtClean="0">
                <a:solidFill>
                  <a:srgbClr val="FFFFFF"/>
                </a:solidFill>
                <a:latin typeface="Arial"/>
                <a:cs typeface="Arial"/>
              </a:rPr>
              <a:t>el</a:t>
            </a:r>
            <a:r>
              <a:rPr sz="1000" spc="4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000" spc="-4" dirty="0" smtClean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ers b</a:t>
            </a:r>
            <a:r>
              <a:rPr sz="1000" spc="-4" dirty="0" smtClean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1000" spc="4" dirty="0" smtClean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000" spc="-4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000" spc="-4" dirty="0" smtClean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000" spc="4" dirty="0" smtClean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000" spc="112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1000" spc="125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tec</a:t>
            </a:r>
            <a:r>
              <a:rPr sz="1000" spc="-14" dirty="0" smtClean="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000" spc="-4" dirty="0" smtClean="0">
                <a:solidFill>
                  <a:srgbClr val="FFFFFF"/>
                </a:solidFill>
                <a:latin typeface="Arial"/>
                <a:cs typeface="Arial"/>
              </a:rPr>
              <a:t>ol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000" spc="4" dirty="0" smtClean="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sz="1000" spc="81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4" dirty="0" smtClean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000" spc="-4" dirty="0" smtClean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ut</a:t>
            </a:r>
            <a:r>
              <a:rPr sz="1000" spc="-9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000" spc="-4" dirty="0" smtClean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000" spc="112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that</a:t>
            </a:r>
            <a:r>
              <a:rPr sz="1000" spc="125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9" dirty="0" smtClean="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sz="1000" spc="-4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000" spc="134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th</a:t>
            </a:r>
            <a:r>
              <a:rPr sz="1000" spc="-4" dirty="0" smtClean="0">
                <a:solidFill>
                  <a:srgbClr val="FFFFFF"/>
                </a:solidFill>
                <a:latin typeface="Arial"/>
                <a:cs typeface="Arial"/>
              </a:rPr>
              <a:t>ei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000" spc="137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needs</a:t>
            </a:r>
            <a:r>
              <a:rPr sz="1000" spc="119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1000" spc="125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dr</a:t>
            </a:r>
            <a:r>
              <a:rPr sz="1000" spc="9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000" spc="-4" dirty="0" smtClean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e the</a:t>
            </a:r>
            <a:r>
              <a:rPr sz="1000" spc="40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4" dirty="0" smtClean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000" spc="4" dirty="0" smtClean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1000" spc="-4" dirty="0" smtClean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ts</a:t>
            </a:r>
            <a:r>
              <a:rPr sz="1000" spc="24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th</a:t>
            </a:r>
            <a:r>
              <a:rPr sz="1000" spc="4" dirty="0" smtClean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sz="1000" spc="20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-9" dirty="0" smtClean="0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000" spc="-4" dirty="0" smtClean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t.</a:t>
            </a:r>
            <a:r>
              <a:rPr sz="1000" spc="35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000" spc="47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1000" spc="-4" dirty="0" smtClean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000" spc="-4" dirty="0" smtClean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1000" spc="4" dirty="0" smtClean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y </a:t>
            </a:r>
            <a:r>
              <a:rPr sz="1000" spc="19" dirty="0" smtClean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1000" spc="-4" dirty="0" smtClean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000" spc="-4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000" spc="4" dirty="0" smtClean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1000" spc="-4" dirty="0" smtClean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tur</a:t>
            </a:r>
            <a:r>
              <a:rPr sz="1000" spc="9" dirty="0" smtClean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l organ</a:t>
            </a:r>
            <a:r>
              <a:rPr sz="1000" spc="4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000" spc="-19" dirty="0" smtClean="0">
                <a:solidFill>
                  <a:srgbClr val="FFFFFF"/>
                </a:solidFill>
                <a:latin typeface="Arial"/>
                <a:cs typeface="Arial"/>
              </a:rPr>
              <a:t>z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000" spc="9" dirty="0" smtClean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000" spc="-4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000" spc="-4" dirty="0" smtClean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, Cap</a:t>
            </a:r>
            <a:r>
              <a:rPr sz="1000" spc="-4" dirty="0" smtClean="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000" spc="19" dirty="0" smtClean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000" spc="-4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ni  </a:t>
            </a:r>
            <a:r>
              <a:rPr sz="1000" spc="62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has  </a:t>
            </a:r>
            <a:r>
              <a:rPr sz="1000" spc="93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1000" spc="-4" dirty="0" smtClean="0">
                <a:solidFill>
                  <a:srgbClr val="FFFFFF"/>
                </a:solidFill>
                <a:latin typeface="Arial"/>
                <a:cs typeface="Arial"/>
              </a:rPr>
              <a:t>ev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000" spc="-4" dirty="0" smtClean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000" spc="-4" dirty="0" smtClean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ed  </a:t>
            </a:r>
            <a:r>
              <a:rPr sz="1000" spc="68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-4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ts  </a:t>
            </a:r>
            <a:r>
              <a:rPr sz="1000" spc="109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000" spc="-14" dirty="0" smtClean="0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n  </a:t>
            </a:r>
            <a:r>
              <a:rPr sz="1000" spc="106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-9" dirty="0" smtClean="0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sz="1000" spc="9" dirty="0" smtClean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y  </a:t>
            </a:r>
            <a:r>
              <a:rPr sz="1000" spc="82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of  </a:t>
            </a:r>
            <a:r>
              <a:rPr sz="1000" spc="121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-9" dirty="0" smtClean="0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or</a:t>
            </a:r>
            <a:r>
              <a:rPr sz="1000" spc="19" dirty="0" smtClean="0">
                <a:solidFill>
                  <a:srgbClr val="FFFFFF"/>
                </a:solidFill>
                <a:latin typeface="Arial"/>
                <a:cs typeface="Arial"/>
              </a:rPr>
              <a:t>k</a:t>
            </a:r>
            <a:r>
              <a:rPr sz="1000" spc="-4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000" spc="-4" dirty="0" smtClean="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, </a:t>
            </a:r>
            <a:r>
              <a:rPr sz="1000" spc="244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-166" dirty="0" smtClean="0">
                <a:solidFill>
                  <a:srgbClr val="E37D1A"/>
                </a:solidFill>
                <a:latin typeface="Arial"/>
                <a:cs typeface="Arial"/>
              </a:rPr>
              <a:t> </a:t>
            </a:r>
            <a:r>
              <a:rPr sz="1000" u="sng" spc="-14" dirty="0" smtClean="0">
                <a:solidFill>
                  <a:srgbClr val="E37D1A"/>
                </a:solidFill>
                <a:latin typeface="Arial"/>
                <a:cs typeface="Arial"/>
                <a:hlinkClick r:id="rId13"/>
              </a:rPr>
              <a:t>t</a:t>
            </a:r>
            <a:r>
              <a:rPr sz="1000" u="sng" spc="0" dirty="0" smtClean="0">
                <a:solidFill>
                  <a:srgbClr val="E37D1A"/>
                </a:solidFill>
                <a:latin typeface="Arial"/>
                <a:cs typeface="Arial"/>
                <a:hlinkClick r:id="rId13"/>
              </a:rPr>
              <a:t>he</a:t>
            </a:r>
            <a:r>
              <a:rPr sz="1000" spc="0" dirty="0" smtClean="0">
                <a:solidFill>
                  <a:srgbClr val="E37D1A"/>
                </a:solidFill>
                <a:latin typeface="Arial"/>
                <a:cs typeface="Arial"/>
              </a:rPr>
              <a:t> </a:t>
            </a:r>
            <a:r>
              <a:rPr sz="1000" u="sng" spc="0" dirty="0" smtClean="0">
                <a:solidFill>
                  <a:srgbClr val="E37D1A"/>
                </a:solidFill>
                <a:latin typeface="Arial"/>
                <a:cs typeface="Arial"/>
                <a:hlinkClick r:id="rId13"/>
              </a:rPr>
              <a:t>Co</a:t>
            </a:r>
            <a:r>
              <a:rPr sz="1000" u="sng" spc="4" dirty="0" smtClean="0">
                <a:solidFill>
                  <a:srgbClr val="E37D1A"/>
                </a:solidFill>
                <a:latin typeface="Arial"/>
                <a:cs typeface="Arial"/>
                <a:hlinkClick r:id="rId13"/>
              </a:rPr>
              <a:t>l</a:t>
            </a:r>
            <a:r>
              <a:rPr sz="1000" u="sng" spc="-4" dirty="0" smtClean="0">
                <a:solidFill>
                  <a:srgbClr val="E37D1A"/>
                </a:solidFill>
                <a:latin typeface="Arial"/>
                <a:cs typeface="Arial"/>
                <a:hlinkClick r:id="rId13"/>
              </a:rPr>
              <a:t>l</a:t>
            </a:r>
            <a:r>
              <a:rPr sz="1000" u="sng" spc="0" dirty="0" smtClean="0">
                <a:solidFill>
                  <a:srgbClr val="E37D1A"/>
                </a:solidFill>
                <a:latin typeface="Arial"/>
                <a:cs typeface="Arial"/>
                <a:hlinkClick r:id="rId13"/>
              </a:rPr>
              <a:t>a</a:t>
            </a:r>
            <a:r>
              <a:rPr sz="1000" u="sng" spc="-4" dirty="0" smtClean="0">
                <a:solidFill>
                  <a:srgbClr val="E37D1A"/>
                </a:solidFill>
                <a:latin typeface="Arial"/>
                <a:cs typeface="Arial"/>
                <a:hlinkClick r:id="rId13"/>
              </a:rPr>
              <a:t>b</a:t>
            </a:r>
            <a:r>
              <a:rPr sz="1000" u="sng" spc="0" dirty="0" smtClean="0">
                <a:solidFill>
                  <a:srgbClr val="E37D1A"/>
                </a:solidFill>
                <a:latin typeface="Arial"/>
                <a:cs typeface="Arial"/>
                <a:hlinkClick r:id="rId13"/>
              </a:rPr>
              <a:t>orat</a:t>
            </a:r>
            <a:r>
              <a:rPr sz="1000" u="sng" spc="4" dirty="0" smtClean="0">
                <a:solidFill>
                  <a:srgbClr val="E37D1A"/>
                </a:solidFill>
                <a:latin typeface="Arial"/>
                <a:cs typeface="Arial"/>
                <a:hlinkClick r:id="rId13"/>
              </a:rPr>
              <a:t>i</a:t>
            </a:r>
            <a:r>
              <a:rPr sz="1000" u="sng" spc="-4" dirty="0" smtClean="0">
                <a:solidFill>
                  <a:srgbClr val="E37D1A"/>
                </a:solidFill>
                <a:latin typeface="Arial"/>
                <a:cs typeface="Arial"/>
                <a:hlinkClick r:id="rId13"/>
              </a:rPr>
              <a:t>v</a:t>
            </a:r>
            <a:r>
              <a:rPr sz="1000" u="sng" spc="0" dirty="0" smtClean="0">
                <a:solidFill>
                  <a:srgbClr val="E37D1A"/>
                </a:solidFill>
                <a:latin typeface="Arial"/>
                <a:cs typeface="Arial"/>
                <a:hlinkClick r:id="rId13"/>
              </a:rPr>
              <a:t>e</a:t>
            </a:r>
            <a:r>
              <a:rPr sz="1000" u="sng" spc="-52" dirty="0" smtClean="0">
                <a:solidFill>
                  <a:srgbClr val="E37D1A"/>
                </a:solidFill>
                <a:latin typeface="Arial"/>
                <a:cs typeface="Arial"/>
                <a:hlinkClick r:id="rId13"/>
              </a:rPr>
              <a:t> </a:t>
            </a:r>
            <a:r>
              <a:rPr sz="1000" u="sng" spc="-240" dirty="0" smtClean="0">
                <a:solidFill>
                  <a:srgbClr val="E37D1A"/>
                </a:solidFill>
                <a:latin typeface="Arial"/>
                <a:cs typeface="Arial"/>
                <a:hlinkClick r:id="rId13"/>
              </a:rPr>
              <a:t> </a:t>
            </a:r>
            <a:r>
              <a:rPr sz="1000" u="sng" spc="-4" dirty="0" smtClean="0">
                <a:solidFill>
                  <a:srgbClr val="E37D1A"/>
                </a:solidFill>
                <a:latin typeface="Arial"/>
                <a:cs typeface="Arial"/>
                <a:hlinkClick r:id="rId13"/>
              </a:rPr>
              <a:t>B</a:t>
            </a:r>
            <a:r>
              <a:rPr sz="1000" u="sng" spc="0" dirty="0" smtClean="0">
                <a:solidFill>
                  <a:srgbClr val="E37D1A"/>
                </a:solidFill>
                <a:latin typeface="Arial"/>
                <a:cs typeface="Arial"/>
                <a:hlinkClick r:id="rId13"/>
              </a:rPr>
              <a:t>u</a:t>
            </a:r>
            <a:r>
              <a:rPr sz="1000" u="sng" spc="4" dirty="0" smtClean="0">
                <a:solidFill>
                  <a:srgbClr val="E37D1A"/>
                </a:solidFill>
                <a:latin typeface="Arial"/>
                <a:cs typeface="Arial"/>
                <a:hlinkClick r:id="rId13"/>
              </a:rPr>
              <a:t>s</a:t>
            </a:r>
            <a:r>
              <a:rPr sz="1000" u="sng" spc="-4" dirty="0" smtClean="0">
                <a:solidFill>
                  <a:srgbClr val="E37D1A"/>
                </a:solidFill>
                <a:latin typeface="Arial"/>
                <a:cs typeface="Arial"/>
                <a:hlinkClick r:id="rId13"/>
              </a:rPr>
              <a:t>i</a:t>
            </a:r>
            <a:r>
              <a:rPr sz="1000" u="sng" spc="0" dirty="0" smtClean="0">
                <a:solidFill>
                  <a:srgbClr val="E37D1A"/>
                </a:solidFill>
                <a:latin typeface="Arial"/>
                <a:cs typeface="Arial"/>
                <a:hlinkClick r:id="rId13"/>
              </a:rPr>
              <a:t>n</a:t>
            </a:r>
            <a:r>
              <a:rPr sz="1000" u="sng" spc="-4" dirty="0" smtClean="0">
                <a:solidFill>
                  <a:srgbClr val="E37D1A"/>
                </a:solidFill>
                <a:latin typeface="Arial"/>
                <a:cs typeface="Arial"/>
                <a:hlinkClick r:id="rId13"/>
              </a:rPr>
              <a:t>e</a:t>
            </a:r>
            <a:r>
              <a:rPr sz="1000" u="sng" spc="4" dirty="0" smtClean="0">
                <a:solidFill>
                  <a:srgbClr val="E37D1A"/>
                </a:solidFill>
                <a:latin typeface="Arial"/>
                <a:cs typeface="Arial"/>
                <a:hlinkClick r:id="rId13"/>
              </a:rPr>
              <a:t>s</a:t>
            </a:r>
            <a:r>
              <a:rPr sz="1000" u="sng" spc="0" dirty="0" smtClean="0">
                <a:solidFill>
                  <a:srgbClr val="E37D1A"/>
                </a:solidFill>
                <a:latin typeface="Arial"/>
                <a:cs typeface="Arial"/>
                <a:hlinkClick r:id="rId13"/>
              </a:rPr>
              <a:t>s</a:t>
            </a:r>
            <a:r>
              <a:rPr sz="1000" u="sng" spc="-36" dirty="0" smtClean="0">
                <a:solidFill>
                  <a:srgbClr val="E37D1A"/>
                </a:solidFill>
                <a:latin typeface="Arial"/>
                <a:cs typeface="Arial"/>
                <a:hlinkClick r:id="rId13"/>
              </a:rPr>
              <a:t> </a:t>
            </a:r>
            <a:r>
              <a:rPr sz="1000" u="sng" spc="-228" dirty="0" smtClean="0">
                <a:solidFill>
                  <a:srgbClr val="E37D1A"/>
                </a:solidFill>
                <a:latin typeface="Arial"/>
                <a:cs typeface="Arial"/>
                <a:hlinkClick r:id="rId13"/>
              </a:rPr>
              <a:t> </a:t>
            </a:r>
            <a:r>
              <a:rPr sz="1000" u="sng" spc="-4" dirty="0" smtClean="0">
                <a:solidFill>
                  <a:srgbClr val="E37D1A"/>
                </a:solidFill>
                <a:latin typeface="Arial"/>
                <a:cs typeface="Arial"/>
                <a:hlinkClick r:id="rId13"/>
              </a:rPr>
              <a:t>E</a:t>
            </a:r>
            <a:r>
              <a:rPr sz="1000" u="sng" spc="0" dirty="0" smtClean="0">
                <a:solidFill>
                  <a:srgbClr val="E37D1A"/>
                </a:solidFill>
                <a:latin typeface="Arial"/>
                <a:cs typeface="Arial"/>
                <a:hlinkClick r:id="rId13"/>
              </a:rPr>
              <a:t>x</a:t>
            </a:r>
            <a:r>
              <a:rPr sz="1000" u="sng" spc="-9" dirty="0" smtClean="0">
                <a:solidFill>
                  <a:srgbClr val="E37D1A"/>
                </a:solidFill>
                <a:latin typeface="Arial"/>
                <a:cs typeface="Arial"/>
                <a:hlinkClick r:id="rId13"/>
              </a:rPr>
              <a:t> </a:t>
            </a:r>
            <a:r>
              <a:rPr sz="1000" u="sng" spc="-14" dirty="0" smtClean="0">
                <a:solidFill>
                  <a:srgbClr val="E37D1A"/>
                </a:solidFill>
                <a:latin typeface="Arial"/>
                <a:cs typeface="Arial"/>
                <a:hlinkClick r:id="rId13"/>
              </a:rPr>
              <a:t>p</a:t>
            </a:r>
            <a:r>
              <a:rPr sz="1000" u="sng" spc="0" dirty="0" smtClean="0">
                <a:solidFill>
                  <a:srgbClr val="E37D1A"/>
                </a:solidFill>
                <a:latin typeface="Arial"/>
                <a:cs typeface="Arial"/>
                <a:hlinkClick r:id="rId13"/>
              </a:rPr>
              <a:t>eri</a:t>
            </a:r>
            <a:r>
              <a:rPr sz="1000" u="sng" spc="-4" dirty="0" smtClean="0">
                <a:solidFill>
                  <a:srgbClr val="E37D1A"/>
                </a:solidFill>
                <a:latin typeface="Arial"/>
                <a:cs typeface="Arial"/>
                <a:hlinkClick r:id="rId13"/>
              </a:rPr>
              <a:t>e</a:t>
            </a:r>
            <a:r>
              <a:rPr sz="1000" u="sng" spc="0" dirty="0" smtClean="0">
                <a:solidFill>
                  <a:srgbClr val="E37D1A"/>
                </a:solidFill>
                <a:latin typeface="Arial"/>
                <a:cs typeface="Arial"/>
                <a:hlinkClick r:id="rId13"/>
              </a:rPr>
              <a:t>nc</a:t>
            </a:r>
            <a:r>
              <a:rPr sz="1000" u="sng" spc="-30" dirty="0" smtClean="0">
                <a:solidFill>
                  <a:srgbClr val="E37D1A"/>
                </a:solidFill>
                <a:latin typeface="Arial"/>
                <a:cs typeface="Arial"/>
                <a:hlinkClick r:id="rId13"/>
              </a:rPr>
              <a:t> </a:t>
            </a:r>
            <a:r>
              <a:rPr sz="1000" u="sng" spc="0" dirty="0" smtClean="0">
                <a:solidFill>
                  <a:srgbClr val="E37D1A"/>
                </a:solidFill>
                <a:latin typeface="Arial"/>
                <a:cs typeface="Arial"/>
                <a:hlinkClick r:id="rId13"/>
              </a:rPr>
              <a:t>e™</a:t>
            </a:r>
            <a:r>
              <a:rPr sz="1000" u="sng" spc="-18" dirty="0" smtClean="0">
                <a:solidFill>
                  <a:srgbClr val="E37D1A"/>
                </a:solidFill>
                <a:latin typeface="Arial"/>
                <a:cs typeface="Arial"/>
                <a:hlinkClick r:id="rId13"/>
              </a:rPr>
              <a:t> 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  <a:hlinkClick r:id="rId13"/>
              </a:rPr>
              <a:t>,</a:t>
            </a:r>
            <a:r>
              <a:rPr sz="1000" spc="42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1000" spc="28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dra</a:t>
            </a:r>
            <a:r>
              <a:rPr sz="1000" spc="-9" dirty="0" smtClean="0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000" spc="28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on</a:t>
            </a:r>
            <a:r>
              <a:rPr sz="1000" spc="34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u="sng" spc="0" dirty="0" smtClean="0">
                <a:solidFill>
                  <a:srgbClr val="E37D1A"/>
                </a:solidFill>
                <a:latin typeface="Arial"/>
                <a:cs typeface="Arial"/>
                <a:hlinkClick r:id="rId14"/>
              </a:rPr>
              <a:t>R</a:t>
            </a:r>
            <a:r>
              <a:rPr sz="1000" u="sng" spc="4" dirty="0" smtClean="0">
                <a:solidFill>
                  <a:srgbClr val="E37D1A"/>
                </a:solidFill>
                <a:latin typeface="Arial"/>
                <a:cs typeface="Arial"/>
                <a:hlinkClick r:id="rId14"/>
              </a:rPr>
              <a:t>i</a:t>
            </a:r>
            <a:r>
              <a:rPr sz="1000" u="sng" spc="0" dirty="0" smtClean="0">
                <a:solidFill>
                  <a:srgbClr val="E37D1A"/>
                </a:solidFill>
                <a:latin typeface="Arial"/>
                <a:cs typeface="Arial"/>
                <a:hlinkClick r:id="rId14"/>
              </a:rPr>
              <a:t>g</a:t>
            </a:r>
            <a:r>
              <a:rPr sz="1000" u="sng" spc="-4" dirty="0" smtClean="0">
                <a:solidFill>
                  <a:srgbClr val="E37D1A"/>
                </a:solidFill>
                <a:latin typeface="Arial"/>
                <a:cs typeface="Arial"/>
                <a:hlinkClick r:id="rId14"/>
              </a:rPr>
              <a:t>h</a:t>
            </a:r>
            <a:r>
              <a:rPr sz="1000" u="sng" spc="0" dirty="0" smtClean="0">
                <a:solidFill>
                  <a:srgbClr val="E37D1A"/>
                </a:solidFill>
                <a:latin typeface="Arial"/>
                <a:cs typeface="Arial"/>
                <a:hlinkClick r:id="rId14"/>
              </a:rPr>
              <a:t>t</a:t>
            </a:r>
            <a:r>
              <a:rPr sz="1000" u="sng" spc="4" dirty="0" smtClean="0">
                <a:solidFill>
                  <a:srgbClr val="E37D1A"/>
                </a:solidFill>
                <a:latin typeface="Arial"/>
                <a:cs typeface="Arial"/>
                <a:hlinkClick r:id="rId14"/>
              </a:rPr>
              <a:t>s</a:t>
            </a:r>
            <a:r>
              <a:rPr sz="1000" u="sng" spc="0" dirty="0" smtClean="0">
                <a:solidFill>
                  <a:srgbClr val="E37D1A"/>
                </a:solidFill>
                <a:latin typeface="Arial"/>
                <a:cs typeface="Arial"/>
                <a:hlinkClick r:id="rId14"/>
              </a:rPr>
              <a:t>h</a:t>
            </a:r>
            <a:r>
              <a:rPr sz="1000" u="sng" spc="-4" dirty="0" smtClean="0">
                <a:solidFill>
                  <a:srgbClr val="E37D1A"/>
                </a:solidFill>
                <a:latin typeface="Arial"/>
                <a:cs typeface="Arial"/>
                <a:hlinkClick r:id="rId14"/>
              </a:rPr>
              <a:t>o</a:t>
            </a:r>
            <a:r>
              <a:rPr sz="1000" u="sng" spc="4" dirty="0" smtClean="0">
                <a:solidFill>
                  <a:srgbClr val="E37D1A"/>
                </a:solidFill>
                <a:latin typeface="Arial"/>
                <a:cs typeface="Arial"/>
                <a:hlinkClick r:id="rId14"/>
              </a:rPr>
              <a:t>r</a:t>
            </a:r>
            <a:r>
              <a:rPr sz="1000" u="sng" spc="-9" dirty="0" smtClean="0">
                <a:solidFill>
                  <a:srgbClr val="E37D1A"/>
                </a:solidFill>
                <a:latin typeface="Arial"/>
                <a:cs typeface="Arial"/>
                <a:hlinkClick r:id="rId14"/>
              </a:rPr>
              <a:t>e</a:t>
            </a:r>
            <a:r>
              <a:rPr sz="975" u="sng" spc="0" baseline="26758" dirty="0" smtClean="0">
                <a:solidFill>
                  <a:srgbClr val="E37D1A"/>
                </a:solidFill>
                <a:latin typeface="Arial"/>
                <a:cs typeface="Arial"/>
                <a:hlinkClick r:id="rId14"/>
              </a:rPr>
              <a:t>®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  <a:hlinkClick r:id="rId14"/>
              </a:rPr>
              <a:t>,</a:t>
            </a:r>
            <a:endParaRPr sz="10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65580" y="5293731"/>
            <a:ext cx="2673771" cy="3809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19019">
              <a:lnSpc>
                <a:spcPts val="1120"/>
              </a:lnSpc>
              <a:spcBef>
                <a:spcPts val="55"/>
              </a:spcBef>
            </a:pPr>
            <a:r>
              <a:rPr sz="1000" spc="-4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ts</a:t>
            </a:r>
            <a:r>
              <a:rPr sz="1000" spc="-19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-9" dirty="0" smtClean="0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orl</a:t>
            </a:r>
            <a:r>
              <a:rPr sz="1000" spc="-4" dirty="0" smtClean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1000" spc="-9" dirty="0" smtClean="0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sz="1000" spc="-4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de d</a:t>
            </a:r>
            <a:r>
              <a:rPr sz="1000" spc="-4" dirty="0" smtClean="0">
                <a:solidFill>
                  <a:srgbClr val="FFFFFF"/>
                </a:solidFill>
                <a:latin typeface="Arial"/>
                <a:cs typeface="Arial"/>
              </a:rPr>
              <a:t>eliv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ery</a:t>
            </a:r>
            <a:r>
              <a:rPr sz="1000" spc="-14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19" dirty="0" smtClean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000" spc="-4" dirty="0" smtClean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000" spc="-4" dirty="0" smtClean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.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ct val="95825"/>
              </a:lnSpc>
              <a:spcBef>
                <a:spcPts val="596"/>
              </a:spcBef>
            </a:pPr>
            <a:r>
              <a:rPr sz="1000" spc="-4" dirty="0" smtClean="0">
                <a:solidFill>
                  <a:srgbClr val="FFFFFF"/>
                </a:solidFill>
                <a:latin typeface="Arial"/>
                <a:cs typeface="Arial"/>
              </a:rPr>
              <a:t>Lea</a:t>
            </a:r>
            <a:r>
              <a:rPr sz="1000" spc="4" dirty="0" smtClean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000" spc="-55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19" dirty="0" smtClean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000" spc="-4" dirty="0" smtClean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000" spc="4" dirty="0" smtClean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000" spc="-37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-4" dirty="0" smtClean="0">
                <a:solidFill>
                  <a:srgbClr val="FFFFFF"/>
                </a:solidFill>
                <a:latin typeface="Arial"/>
                <a:cs typeface="Arial"/>
              </a:rPr>
              <a:t>abou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000" spc="-39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-4" dirty="0" smtClean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000" spc="-20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-4" dirty="0" smtClean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000" spc="-8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b="1" u="heavy" spc="14" dirty="0" smtClean="0">
                <a:solidFill>
                  <a:srgbClr val="E37D1A"/>
                </a:solidFill>
                <a:latin typeface="Arial"/>
                <a:cs typeface="Arial"/>
                <a:hlinkClick r:id="rId15"/>
              </a:rPr>
              <a:t>www</a:t>
            </a:r>
            <a:r>
              <a:rPr sz="1000" b="1" u="heavy" spc="0" dirty="0" smtClean="0">
                <a:solidFill>
                  <a:srgbClr val="E37D1A"/>
                </a:solidFill>
                <a:latin typeface="Arial"/>
                <a:cs typeface="Arial"/>
                <a:hlinkClick r:id="rId15"/>
              </a:rPr>
              <a:t>.</a:t>
            </a:r>
            <a:r>
              <a:rPr sz="1000" b="1" u="heavy" spc="-4" dirty="0" smtClean="0">
                <a:solidFill>
                  <a:srgbClr val="E37D1A"/>
                </a:solidFill>
                <a:latin typeface="Arial"/>
                <a:cs typeface="Arial"/>
                <a:hlinkClick r:id="rId15"/>
              </a:rPr>
              <a:t>c</a:t>
            </a:r>
            <a:r>
              <a:rPr sz="1000" b="1" u="heavy" spc="-14" dirty="0" smtClean="0">
                <a:solidFill>
                  <a:srgbClr val="E37D1A"/>
                </a:solidFill>
                <a:latin typeface="Arial"/>
                <a:cs typeface="Arial"/>
                <a:hlinkClick r:id="rId15"/>
              </a:rPr>
              <a:t>a</a:t>
            </a:r>
            <a:r>
              <a:rPr sz="1000" b="1" u="heavy" spc="0" dirty="0" smtClean="0">
                <a:solidFill>
                  <a:srgbClr val="E37D1A"/>
                </a:solidFill>
                <a:latin typeface="Arial"/>
                <a:cs typeface="Arial"/>
                <a:hlinkClick r:id="rId15"/>
              </a:rPr>
              <a:t>p</a:t>
            </a:r>
            <a:r>
              <a:rPr sz="1000" b="1" u="heavy" spc="4" dirty="0" smtClean="0">
                <a:solidFill>
                  <a:srgbClr val="E37D1A"/>
                </a:solidFill>
                <a:latin typeface="Arial"/>
                <a:cs typeface="Arial"/>
                <a:hlinkClick r:id="rId15"/>
              </a:rPr>
              <a:t>g</a:t>
            </a:r>
            <a:r>
              <a:rPr sz="1000" b="1" u="heavy" spc="-4" dirty="0" smtClean="0">
                <a:solidFill>
                  <a:srgbClr val="E37D1A"/>
                </a:solidFill>
                <a:latin typeface="Arial"/>
                <a:cs typeface="Arial"/>
                <a:hlinkClick r:id="rId15"/>
              </a:rPr>
              <a:t>e</a:t>
            </a:r>
            <a:r>
              <a:rPr sz="1000" b="1" u="heavy" spc="0" dirty="0" smtClean="0">
                <a:solidFill>
                  <a:srgbClr val="E37D1A"/>
                </a:solidFill>
                <a:latin typeface="Arial"/>
                <a:cs typeface="Arial"/>
                <a:hlinkClick r:id="rId15"/>
              </a:rPr>
              <a:t>mini.</a:t>
            </a:r>
            <a:r>
              <a:rPr sz="1000" b="1" u="heavy" spc="-4" dirty="0" smtClean="0">
                <a:solidFill>
                  <a:srgbClr val="E37D1A"/>
                </a:solidFill>
                <a:latin typeface="Arial"/>
                <a:cs typeface="Arial"/>
                <a:hlinkClick r:id="rId15"/>
              </a:rPr>
              <a:t>c</a:t>
            </a:r>
            <a:r>
              <a:rPr sz="1000" b="1" u="heavy" spc="0" dirty="0" smtClean="0">
                <a:solidFill>
                  <a:srgbClr val="E37D1A"/>
                </a:solidFill>
                <a:latin typeface="Arial"/>
                <a:cs typeface="Arial"/>
                <a:hlinkClick r:id="rId15"/>
              </a:rPr>
              <a:t>om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  <a:hlinkClick r:id="rId15"/>
              </a:rPr>
              <a:t>.</a:t>
            </a:r>
            <a:endParaRPr sz="10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029958" y="5526853"/>
            <a:ext cx="2567934" cy="2799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50"/>
              </a:lnSpc>
              <a:spcBef>
                <a:spcPts val="107"/>
              </a:spcBef>
            </a:pPr>
            <a:r>
              <a:rPr sz="2000" b="1" spc="9" dirty="0" smtClean="0">
                <a:solidFill>
                  <a:srgbClr val="FFFFFF"/>
                </a:solidFill>
                <a:latin typeface="Arial"/>
                <a:cs typeface="Arial"/>
                <a:hlinkClick r:id="rId15"/>
              </a:rPr>
              <a:t>w</a:t>
            </a:r>
            <a:r>
              <a:rPr sz="2000" b="1" spc="0" dirty="0" smtClean="0">
                <a:solidFill>
                  <a:srgbClr val="FFFFFF"/>
                </a:solidFill>
                <a:latin typeface="Arial"/>
                <a:cs typeface="Arial"/>
                <a:hlinkClick r:id="rId15"/>
              </a:rPr>
              <a:t>w</a:t>
            </a:r>
            <a:r>
              <a:rPr sz="2000" b="1" spc="-79" dirty="0" smtClean="0">
                <a:solidFill>
                  <a:srgbClr val="FFFFFF"/>
                </a:solidFill>
                <a:latin typeface="Arial"/>
                <a:cs typeface="Arial"/>
                <a:hlinkClick r:id="rId15"/>
              </a:rPr>
              <a:t>w</a:t>
            </a:r>
            <a:r>
              <a:rPr sz="2000" b="1" spc="0" dirty="0" smtClean="0">
                <a:solidFill>
                  <a:srgbClr val="FFFFFF"/>
                </a:solidFill>
                <a:latin typeface="Arial"/>
                <a:cs typeface="Arial"/>
                <a:hlinkClick r:id="rId15"/>
              </a:rPr>
              <a:t>.capg</a:t>
            </a:r>
            <a:r>
              <a:rPr sz="2000" b="1" spc="-9" dirty="0" smtClean="0">
                <a:solidFill>
                  <a:srgbClr val="FFFFFF"/>
                </a:solidFill>
                <a:latin typeface="Arial"/>
                <a:cs typeface="Arial"/>
                <a:hlinkClick r:id="rId15"/>
              </a:rPr>
              <a:t>e</a:t>
            </a:r>
            <a:r>
              <a:rPr sz="2000" b="1" spc="0" dirty="0" smtClean="0">
                <a:solidFill>
                  <a:srgbClr val="FFFFFF"/>
                </a:solidFill>
                <a:latin typeface="Arial"/>
                <a:cs typeface="Arial"/>
                <a:hlinkClick r:id="rId15"/>
              </a:rPr>
              <a:t>m</a:t>
            </a:r>
            <a:r>
              <a:rPr sz="2000" b="1" spc="-9" dirty="0" smtClean="0">
                <a:solidFill>
                  <a:srgbClr val="FFFFFF"/>
                </a:solidFill>
                <a:latin typeface="Arial"/>
                <a:cs typeface="Arial"/>
                <a:hlinkClick r:id="rId15"/>
              </a:rPr>
              <a:t>i</a:t>
            </a:r>
            <a:r>
              <a:rPr sz="2000" b="1" spc="0" dirty="0" smtClean="0">
                <a:solidFill>
                  <a:srgbClr val="FFFFFF"/>
                </a:solidFill>
                <a:latin typeface="Arial"/>
                <a:cs typeface="Arial"/>
                <a:hlinkClick r:id="rId15"/>
              </a:rPr>
              <a:t>ni</a:t>
            </a:r>
            <a:r>
              <a:rPr sz="2000" b="1" spc="-9" dirty="0" smtClean="0">
                <a:solidFill>
                  <a:srgbClr val="FFFFFF"/>
                </a:solidFill>
                <a:latin typeface="Arial"/>
                <a:cs typeface="Arial"/>
                <a:hlinkClick r:id="rId15"/>
              </a:rPr>
              <a:t>.</a:t>
            </a:r>
            <a:r>
              <a:rPr sz="2000" b="1" spc="0" dirty="0" smtClean="0">
                <a:solidFill>
                  <a:srgbClr val="FFFFFF"/>
                </a:solidFill>
                <a:latin typeface="Arial"/>
                <a:cs typeface="Arial"/>
                <a:hlinkClick r:id="rId15"/>
              </a:rPr>
              <a:t>com</a:t>
            </a:r>
            <a:endParaRPr sz="20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7208011" y="6312817"/>
            <a:ext cx="2395327" cy="32715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5"/>
              </a:spcBef>
            </a:pPr>
            <a:r>
              <a:rPr sz="700" spc="4" dirty="0" smtClean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700" spc="-4" dirty="0" smtClean="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sz="700" spc="0" dirty="0" smtClean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700" spc="-16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700" spc="-4" dirty="0" smtClean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700" spc="0" dirty="0" smtClean="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sz="700" spc="-4" dirty="0" smtClean="0">
                <a:solidFill>
                  <a:srgbClr val="FFFFFF"/>
                </a:solidFill>
                <a:latin typeface="Arial"/>
                <a:cs typeface="Arial"/>
              </a:rPr>
              <a:t>or</a:t>
            </a:r>
            <a:r>
              <a:rPr sz="700" spc="9" dirty="0" smtClean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700" spc="-4" dirty="0" smtClean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700" spc="0" dirty="0" smtClean="0">
                <a:solidFill>
                  <a:srgbClr val="FFFFFF"/>
                </a:solidFill>
                <a:latin typeface="Arial"/>
                <a:cs typeface="Arial"/>
              </a:rPr>
              <a:t>ti</a:t>
            </a:r>
            <a:r>
              <a:rPr sz="700" spc="-4" dirty="0" smtClean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700" spc="0" dirty="0" smtClean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700" spc="-4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700" spc="-4" dirty="0" smtClean="0">
                <a:solidFill>
                  <a:srgbClr val="FFFFFF"/>
                </a:solidFill>
                <a:latin typeface="Arial"/>
                <a:cs typeface="Arial"/>
              </a:rPr>
              <a:t>on</a:t>
            </a:r>
            <a:r>
              <a:rPr sz="700" spc="0" dirty="0" smtClean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700" spc="-4" dirty="0" smtClean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700" spc="0" dirty="0" smtClean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700" spc="-4" dirty="0" smtClean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700" spc="0" dirty="0" smtClean="0">
                <a:solidFill>
                  <a:srgbClr val="FFFFFF"/>
                </a:solidFill>
                <a:latin typeface="Arial"/>
                <a:cs typeface="Arial"/>
              </a:rPr>
              <a:t>d in</a:t>
            </a:r>
            <a:r>
              <a:rPr sz="700" spc="-10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700" spc="-4" dirty="0" smtClean="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sz="700" spc="0" dirty="0" smtClean="0">
                <a:solidFill>
                  <a:srgbClr val="FFFFFF"/>
                </a:solidFill>
                <a:latin typeface="Arial"/>
                <a:cs typeface="Arial"/>
              </a:rPr>
              <a:t>is </a:t>
            </a:r>
            <a:r>
              <a:rPr sz="700" spc="-4" dirty="0" smtClean="0">
                <a:solidFill>
                  <a:srgbClr val="FFFFFF"/>
                </a:solidFill>
                <a:latin typeface="Arial"/>
                <a:cs typeface="Arial"/>
              </a:rPr>
              <a:t>pre</a:t>
            </a:r>
            <a:r>
              <a:rPr sz="700" spc="0" dirty="0" smtClean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700" spc="-4" dirty="0" smtClean="0">
                <a:solidFill>
                  <a:srgbClr val="FFFFFF"/>
                </a:solidFill>
                <a:latin typeface="Arial"/>
                <a:cs typeface="Arial"/>
              </a:rPr>
              <a:t>en</a:t>
            </a:r>
            <a:r>
              <a:rPr sz="700" spc="0" dirty="0" smtClean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700" spc="-4" dirty="0" smtClean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700" spc="0" dirty="0" smtClean="0">
                <a:solidFill>
                  <a:srgbClr val="FFFFFF"/>
                </a:solidFill>
                <a:latin typeface="Arial"/>
                <a:cs typeface="Arial"/>
              </a:rPr>
              <a:t>ti</a:t>
            </a:r>
            <a:r>
              <a:rPr sz="700" spc="-4" dirty="0" smtClean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700" spc="0" dirty="0" smtClean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700" spc="16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sz="700" spc="-4" dirty="0" smtClean="0">
                <a:solidFill>
                  <a:srgbClr val="FFFFFF"/>
                </a:solidFill>
                <a:latin typeface="Arial"/>
                <a:cs typeface="Arial"/>
              </a:rPr>
              <a:t> propr</a:t>
            </a:r>
            <a:r>
              <a:rPr sz="700" spc="0" dirty="0" smtClean="0">
                <a:solidFill>
                  <a:srgbClr val="FFFFFF"/>
                </a:solidFill>
                <a:latin typeface="Arial"/>
                <a:cs typeface="Arial"/>
              </a:rPr>
              <a:t>ie</a:t>
            </a:r>
            <a:r>
              <a:rPr sz="700" spc="-4" dirty="0" smtClean="0">
                <a:solidFill>
                  <a:srgbClr val="FFFFFF"/>
                </a:solidFill>
                <a:latin typeface="Arial"/>
                <a:cs typeface="Arial"/>
              </a:rPr>
              <a:t>ta</a:t>
            </a:r>
            <a:r>
              <a:rPr sz="700" spc="9" dirty="0" smtClean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700" spc="0" dirty="0" smtClean="0">
                <a:solidFill>
                  <a:srgbClr val="FFFFFF"/>
                </a:solidFill>
                <a:latin typeface="Arial"/>
                <a:cs typeface="Arial"/>
              </a:rPr>
              <a:t>y.</a:t>
            </a:r>
            <a:endParaRPr sz="700">
              <a:latin typeface="Arial"/>
              <a:cs typeface="Arial"/>
            </a:endParaRPr>
          </a:p>
          <a:p>
            <a:pPr marL="328168" marR="10576" indent="120396">
              <a:lnSpc>
                <a:spcPts val="804"/>
              </a:lnSpc>
              <a:spcBef>
                <a:spcPts val="35"/>
              </a:spcBef>
            </a:pPr>
            <a:r>
              <a:rPr sz="700" spc="0" dirty="0" smtClean="0">
                <a:solidFill>
                  <a:srgbClr val="FFFFFF"/>
                </a:solidFill>
                <a:latin typeface="Arial"/>
                <a:cs typeface="Arial"/>
              </a:rPr>
              <a:t>Co</a:t>
            </a:r>
            <a:r>
              <a:rPr sz="700" spc="-4" dirty="0" smtClean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700" spc="-25" dirty="0" smtClean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sz="700" spc="-4" dirty="0" smtClean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700" spc="0" dirty="0" smtClean="0">
                <a:solidFill>
                  <a:srgbClr val="FFFFFF"/>
                </a:solidFill>
                <a:latin typeface="Arial"/>
                <a:cs typeface="Arial"/>
              </a:rPr>
              <a:t>ig</a:t>
            </a:r>
            <a:r>
              <a:rPr sz="700" spc="-4" dirty="0" smtClean="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sz="700" spc="0" dirty="0" smtClean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700" spc="14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FFFFFF"/>
                </a:solidFill>
                <a:latin typeface="Arial"/>
                <a:cs typeface="Arial"/>
              </a:rPr>
              <a:t>©</a:t>
            </a:r>
            <a:r>
              <a:rPr sz="700" spc="-5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spc="-4" dirty="0" smtClean="0">
                <a:solidFill>
                  <a:srgbClr val="FFFFFF"/>
                </a:solidFill>
                <a:latin typeface="Arial"/>
                <a:cs typeface="Arial"/>
              </a:rPr>
              <a:t>201</a:t>
            </a:r>
            <a:r>
              <a:rPr sz="700" spc="0" dirty="0" smtClean="0">
                <a:solidFill>
                  <a:srgbClr val="FFFFFF"/>
                </a:solidFill>
                <a:latin typeface="Arial"/>
                <a:cs typeface="Arial"/>
              </a:rPr>
              <a:t>5</a:t>
            </a:r>
            <a:r>
              <a:rPr sz="700" spc="4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FFFFFF"/>
                </a:solidFill>
                <a:latin typeface="Arial"/>
                <a:cs typeface="Arial"/>
              </a:rPr>
              <a:t>Ca</a:t>
            </a:r>
            <a:r>
              <a:rPr sz="700" spc="-4" dirty="0" smtClean="0">
                <a:solidFill>
                  <a:srgbClr val="FFFFFF"/>
                </a:solidFill>
                <a:latin typeface="Arial"/>
                <a:cs typeface="Arial"/>
              </a:rPr>
              <a:t>pge</a:t>
            </a:r>
            <a:r>
              <a:rPr sz="700" spc="9" dirty="0" smtClean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700" spc="0" dirty="0" smtClean="0">
                <a:solidFill>
                  <a:srgbClr val="FFFFFF"/>
                </a:solidFill>
                <a:latin typeface="Arial"/>
                <a:cs typeface="Arial"/>
              </a:rPr>
              <a:t>ini.</a:t>
            </a:r>
            <a:r>
              <a:rPr sz="700" spc="-25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spc="4" dirty="0" smtClean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700" spc="0" dirty="0" smtClean="0">
                <a:solidFill>
                  <a:srgbClr val="FFFFFF"/>
                </a:solidFill>
                <a:latin typeface="Arial"/>
                <a:cs typeface="Arial"/>
              </a:rPr>
              <a:t>ll</a:t>
            </a:r>
            <a:r>
              <a:rPr sz="700" spc="-17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spc="-4" dirty="0" smtClean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700" spc="0" dirty="0" smtClean="0">
                <a:solidFill>
                  <a:srgbClr val="FFFFFF"/>
                </a:solidFill>
                <a:latin typeface="Arial"/>
                <a:cs typeface="Arial"/>
              </a:rPr>
              <a:t>ig</a:t>
            </a:r>
            <a:r>
              <a:rPr sz="700" spc="-4" dirty="0" smtClean="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sz="700" spc="0" dirty="0" smtClean="0">
                <a:solidFill>
                  <a:srgbClr val="FFFFFF"/>
                </a:solidFill>
                <a:latin typeface="Arial"/>
                <a:cs typeface="Arial"/>
              </a:rPr>
              <a:t>ts</a:t>
            </a:r>
            <a:r>
              <a:rPr sz="700" spc="17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spc="-4" dirty="0" smtClean="0">
                <a:solidFill>
                  <a:srgbClr val="FFFFFF"/>
                </a:solidFill>
                <a:latin typeface="Arial"/>
                <a:cs typeface="Arial"/>
              </a:rPr>
              <a:t>re</a:t>
            </a:r>
            <a:r>
              <a:rPr sz="700" spc="0" dirty="0" smtClean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700" spc="-4" dirty="0" smtClean="0">
                <a:solidFill>
                  <a:srgbClr val="FFFFFF"/>
                </a:solidFill>
                <a:latin typeface="Arial"/>
                <a:cs typeface="Arial"/>
              </a:rPr>
              <a:t>er</a:t>
            </a:r>
            <a:r>
              <a:rPr sz="700" spc="0" dirty="0" smtClean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700" spc="-4" dirty="0" smtClean="0">
                <a:solidFill>
                  <a:srgbClr val="FFFFFF"/>
                </a:solidFill>
                <a:latin typeface="Arial"/>
                <a:cs typeface="Arial"/>
              </a:rPr>
              <a:t>ed</a:t>
            </a:r>
            <a:r>
              <a:rPr sz="700" spc="0" dirty="0" smtClean="0">
                <a:solidFill>
                  <a:srgbClr val="FFFFFF"/>
                </a:solidFill>
                <a:latin typeface="Arial"/>
                <a:cs typeface="Arial"/>
              </a:rPr>
              <a:t>. Ri</a:t>
            </a:r>
            <a:r>
              <a:rPr sz="700" spc="-4" dirty="0" smtClean="0">
                <a:solidFill>
                  <a:srgbClr val="FFFFFF"/>
                </a:solidFill>
                <a:latin typeface="Arial"/>
                <a:cs typeface="Arial"/>
              </a:rPr>
              <a:t>gh</a:t>
            </a:r>
            <a:r>
              <a:rPr sz="700" spc="0" dirty="0" smtClean="0">
                <a:solidFill>
                  <a:srgbClr val="FFFFFF"/>
                </a:solidFill>
                <a:latin typeface="Arial"/>
                <a:cs typeface="Arial"/>
              </a:rPr>
              <a:t>ts</a:t>
            </a:r>
            <a:r>
              <a:rPr sz="700" spc="-4" dirty="0" smtClean="0">
                <a:solidFill>
                  <a:srgbClr val="FFFFFF"/>
                </a:solidFill>
                <a:latin typeface="Arial"/>
                <a:cs typeface="Arial"/>
              </a:rPr>
              <a:t>hor</a:t>
            </a:r>
            <a:r>
              <a:rPr sz="700" spc="0" dirty="0" smtClean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675" spc="0" baseline="25767" dirty="0" smtClean="0">
                <a:solidFill>
                  <a:srgbClr val="FFFFFF"/>
                </a:solidFill>
                <a:latin typeface="Arial"/>
                <a:cs typeface="Arial"/>
              </a:rPr>
              <a:t>®</a:t>
            </a:r>
            <a:r>
              <a:rPr sz="675" spc="64" baseline="25767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sz="700" spc="-4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700" spc="1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700" spc="-4" dirty="0" smtClean="0">
                <a:solidFill>
                  <a:srgbClr val="FFFFFF"/>
                </a:solidFill>
                <a:latin typeface="Arial"/>
                <a:cs typeface="Arial"/>
              </a:rPr>
              <a:t>rade</a:t>
            </a:r>
            <a:r>
              <a:rPr sz="700" spc="9" dirty="0" smtClean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700" spc="-4" dirty="0" smtClean="0">
                <a:solidFill>
                  <a:srgbClr val="FFFFFF"/>
                </a:solidFill>
                <a:latin typeface="Arial"/>
                <a:cs typeface="Arial"/>
              </a:rPr>
              <a:t>ar</a:t>
            </a:r>
            <a:r>
              <a:rPr sz="700" spc="0" dirty="0" smtClean="0">
                <a:solidFill>
                  <a:srgbClr val="FFFFFF"/>
                </a:solidFill>
                <a:latin typeface="Arial"/>
                <a:cs typeface="Arial"/>
              </a:rPr>
              <a:t>k</a:t>
            </a:r>
            <a:r>
              <a:rPr sz="700" spc="23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spc="-4" dirty="0" smtClean="0">
                <a:solidFill>
                  <a:srgbClr val="FFFFFF"/>
                </a:solidFill>
                <a:latin typeface="Arial"/>
                <a:cs typeface="Arial"/>
              </a:rPr>
              <a:t>be</a:t>
            </a:r>
            <a:r>
              <a:rPr sz="700" spc="0" dirty="0" smtClean="0">
                <a:solidFill>
                  <a:srgbClr val="FFFFFF"/>
                </a:solidFill>
                <a:latin typeface="Arial"/>
                <a:cs typeface="Arial"/>
              </a:rPr>
              <a:t>lo</a:t>
            </a:r>
            <a:r>
              <a:rPr sz="700" spc="-4" dirty="0" smtClean="0">
                <a:solidFill>
                  <a:srgbClr val="FFFFFF"/>
                </a:solidFill>
                <a:latin typeface="Arial"/>
                <a:cs typeface="Arial"/>
              </a:rPr>
              <a:t>ng</a:t>
            </a:r>
            <a:r>
              <a:rPr sz="700" spc="0" dirty="0" smtClean="0">
                <a:solidFill>
                  <a:srgbClr val="FFFFFF"/>
                </a:solidFill>
                <a:latin typeface="Arial"/>
                <a:cs typeface="Arial"/>
              </a:rPr>
              <a:t>ing</a:t>
            </a:r>
            <a:r>
              <a:rPr sz="700" spc="-25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700" spc="14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FFFFFF"/>
                </a:solidFill>
                <a:latin typeface="Arial"/>
                <a:cs typeface="Arial"/>
              </a:rPr>
              <a:t>Ca</a:t>
            </a:r>
            <a:r>
              <a:rPr sz="700" spc="-4" dirty="0" smtClean="0">
                <a:solidFill>
                  <a:srgbClr val="FFFFFF"/>
                </a:solidFill>
                <a:latin typeface="Arial"/>
                <a:cs typeface="Arial"/>
              </a:rPr>
              <a:t>pge</a:t>
            </a:r>
            <a:r>
              <a:rPr sz="700" spc="9" dirty="0" smtClean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700" spc="0" dirty="0" smtClean="0">
                <a:solidFill>
                  <a:srgbClr val="FFFFFF"/>
                </a:solidFill>
                <a:latin typeface="Arial"/>
                <a:cs typeface="Arial"/>
              </a:rPr>
              <a:t>ini.</a:t>
            </a:r>
            <a:endParaRPr sz="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/>
          <p:nvPr/>
        </p:nvSpPr>
        <p:spPr>
          <a:xfrm>
            <a:off x="0" y="409956"/>
            <a:ext cx="9906000" cy="8351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5720" y="605028"/>
            <a:ext cx="106680" cy="1066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" y="438908"/>
            <a:ext cx="9905998" cy="724683"/>
          </a:xfrm>
          <a:custGeom>
            <a:avLst/>
            <a:gdLst/>
            <a:ahLst/>
            <a:cxnLst/>
            <a:rect l="l" t="t" r="r" b="b"/>
            <a:pathLst>
              <a:path w="9905998" h="724683">
                <a:moveTo>
                  <a:pt x="457935" y="611028"/>
                </a:moveTo>
                <a:lnTo>
                  <a:pt x="447560" y="591078"/>
                </a:lnTo>
                <a:lnTo>
                  <a:pt x="434874" y="569125"/>
                </a:lnTo>
                <a:lnTo>
                  <a:pt x="419746" y="545670"/>
                </a:lnTo>
                <a:lnTo>
                  <a:pt x="402044" y="521213"/>
                </a:lnTo>
                <a:lnTo>
                  <a:pt x="381638" y="496255"/>
                </a:lnTo>
                <a:lnTo>
                  <a:pt x="358396" y="471298"/>
                </a:lnTo>
                <a:lnTo>
                  <a:pt x="332187" y="446841"/>
                </a:lnTo>
                <a:lnTo>
                  <a:pt x="302882" y="423385"/>
                </a:lnTo>
                <a:lnTo>
                  <a:pt x="270347" y="401433"/>
                </a:lnTo>
                <a:lnTo>
                  <a:pt x="234453" y="381483"/>
                </a:lnTo>
                <a:lnTo>
                  <a:pt x="195068" y="364038"/>
                </a:lnTo>
                <a:lnTo>
                  <a:pt x="152061" y="349597"/>
                </a:lnTo>
                <a:lnTo>
                  <a:pt x="105302" y="338663"/>
                </a:lnTo>
                <a:lnTo>
                  <a:pt x="54658" y="331735"/>
                </a:lnTo>
                <a:lnTo>
                  <a:pt x="0" y="329314"/>
                </a:lnTo>
                <a:lnTo>
                  <a:pt x="0" y="396751"/>
                </a:lnTo>
                <a:lnTo>
                  <a:pt x="54658" y="399146"/>
                </a:lnTo>
                <a:lnTo>
                  <a:pt x="105302" y="406000"/>
                </a:lnTo>
                <a:lnTo>
                  <a:pt x="152061" y="416818"/>
                </a:lnTo>
                <a:lnTo>
                  <a:pt x="195068" y="431105"/>
                </a:lnTo>
                <a:lnTo>
                  <a:pt x="234453" y="448365"/>
                </a:lnTo>
                <a:lnTo>
                  <a:pt x="270347" y="468102"/>
                </a:lnTo>
                <a:lnTo>
                  <a:pt x="302882" y="489821"/>
                </a:lnTo>
                <a:lnTo>
                  <a:pt x="332187" y="513026"/>
                </a:lnTo>
                <a:lnTo>
                  <a:pt x="358396" y="537222"/>
                </a:lnTo>
                <a:lnTo>
                  <a:pt x="381638" y="561914"/>
                </a:lnTo>
                <a:lnTo>
                  <a:pt x="402044" y="586606"/>
                </a:lnTo>
                <a:lnTo>
                  <a:pt x="419746" y="610803"/>
                </a:lnTo>
                <a:lnTo>
                  <a:pt x="434874" y="634008"/>
                </a:lnTo>
                <a:lnTo>
                  <a:pt x="447560" y="655727"/>
                </a:lnTo>
                <a:lnTo>
                  <a:pt x="457935" y="675464"/>
                </a:lnTo>
                <a:lnTo>
                  <a:pt x="466130" y="692724"/>
                </a:lnTo>
                <a:lnTo>
                  <a:pt x="472275" y="707011"/>
                </a:lnTo>
                <a:lnTo>
                  <a:pt x="478943" y="724683"/>
                </a:lnTo>
                <a:lnTo>
                  <a:pt x="480512" y="724683"/>
                </a:lnTo>
                <a:lnTo>
                  <a:pt x="501569" y="675464"/>
                </a:lnTo>
                <a:lnTo>
                  <a:pt x="524717" y="634008"/>
                </a:lnTo>
                <a:lnTo>
                  <a:pt x="557701" y="586606"/>
                </a:lnTo>
                <a:lnTo>
                  <a:pt x="601590" y="537222"/>
                </a:lnTo>
                <a:lnTo>
                  <a:pt x="657449" y="489821"/>
                </a:lnTo>
                <a:lnTo>
                  <a:pt x="690202" y="468102"/>
                </a:lnTo>
                <a:lnTo>
                  <a:pt x="726347" y="448365"/>
                </a:lnTo>
                <a:lnTo>
                  <a:pt x="766020" y="431105"/>
                </a:lnTo>
                <a:lnTo>
                  <a:pt x="809352" y="416818"/>
                </a:lnTo>
                <a:lnTo>
                  <a:pt x="856478" y="406000"/>
                </a:lnTo>
                <a:lnTo>
                  <a:pt x="907531" y="399146"/>
                </a:lnTo>
                <a:lnTo>
                  <a:pt x="962645" y="396751"/>
                </a:lnTo>
                <a:lnTo>
                  <a:pt x="9419969" y="396751"/>
                </a:lnTo>
                <a:lnTo>
                  <a:pt x="9475087" y="394356"/>
                </a:lnTo>
                <a:lnTo>
                  <a:pt x="9526191" y="387502"/>
                </a:lnTo>
                <a:lnTo>
                  <a:pt x="9573409" y="376684"/>
                </a:lnTo>
                <a:lnTo>
                  <a:pt x="9616868" y="362397"/>
                </a:lnTo>
                <a:lnTo>
                  <a:pt x="9656698" y="345137"/>
                </a:lnTo>
                <a:lnTo>
                  <a:pt x="9693028" y="325400"/>
                </a:lnTo>
                <a:lnTo>
                  <a:pt x="9725985" y="303681"/>
                </a:lnTo>
                <a:lnTo>
                  <a:pt x="9755698" y="280476"/>
                </a:lnTo>
                <a:lnTo>
                  <a:pt x="9782295" y="256279"/>
                </a:lnTo>
                <a:lnTo>
                  <a:pt x="9805906" y="231587"/>
                </a:lnTo>
                <a:lnTo>
                  <a:pt x="9826658" y="206895"/>
                </a:lnTo>
                <a:lnTo>
                  <a:pt x="9844680" y="182699"/>
                </a:lnTo>
                <a:lnTo>
                  <a:pt x="9860101" y="159494"/>
                </a:lnTo>
                <a:lnTo>
                  <a:pt x="9873048" y="137775"/>
                </a:lnTo>
                <a:lnTo>
                  <a:pt x="9883651" y="118038"/>
                </a:lnTo>
                <a:lnTo>
                  <a:pt x="9892039" y="100778"/>
                </a:lnTo>
                <a:lnTo>
                  <a:pt x="9898338" y="86491"/>
                </a:lnTo>
                <a:lnTo>
                  <a:pt x="9905189" y="68819"/>
                </a:lnTo>
                <a:lnTo>
                  <a:pt x="9905998" y="66424"/>
                </a:lnTo>
                <a:lnTo>
                  <a:pt x="9905998" y="0"/>
                </a:lnTo>
                <a:lnTo>
                  <a:pt x="9905189" y="1382"/>
                </a:lnTo>
                <a:lnTo>
                  <a:pt x="9902679" y="8236"/>
                </a:lnTo>
                <a:lnTo>
                  <a:pt x="9898338" y="19054"/>
                </a:lnTo>
                <a:lnTo>
                  <a:pt x="9873048" y="70338"/>
                </a:lnTo>
                <a:lnTo>
                  <a:pt x="9844680" y="115262"/>
                </a:lnTo>
                <a:lnTo>
                  <a:pt x="9805906" y="164150"/>
                </a:lnTo>
                <a:lnTo>
                  <a:pt x="9755698" y="213039"/>
                </a:lnTo>
                <a:lnTo>
                  <a:pt x="9693028" y="257963"/>
                </a:lnTo>
                <a:lnTo>
                  <a:pt x="9656698" y="277700"/>
                </a:lnTo>
                <a:lnTo>
                  <a:pt x="9616868" y="294960"/>
                </a:lnTo>
                <a:lnTo>
                  <a:pt x="9573409" y="309247"/>
                </a:lnTo>
                <a:lnTo>
                  <a:pt x="9526191" y="320065"/>
                </a:lnTo>
                <a:lnTo>
                  <a:pt x="9475087" y="326919"/>
                </a:lnTo>
                <a:lnTo>
                  <a:pt x="9419969" y="329314"/>
                </a:lnTo>
                <a:lnTo>
                  <a:pt x="962645" y="329314"/>
                </a:lnTo>
                <a:lnTo>
                  <a:pt x="907531" y="331735"/>
                </a:lnTo>
                <a:lnTo>
                  <a:pt x="856478" y="338663"/>
                </a:lnTo>
                <a:lnTo>
                  <a:pt x="809352" y="349597"/>
                </a:lnTo>
                <a:lnTo>
                  <a:pt x="766020" y="364038"/>
                </a:lnTo>
                <a:lnTo>
                  <a:pt x="726347" y="381483"/>
                </a:lnTo>
                <a:lnTo>
                  <a:pt x="690202" y="401433"/>
                </a:lnTo>
                <a:lnTo>
                  <a:pt x="657449" y="423385"/>
                </a:lnTo>
                <a:lnTo>
                  <a:pt x="627956" y="446841"/>
                </a:lnTo>
                <a:lnTo>
                  <a:pt x="601590" y="471298"/>
                </a:lnTo>
                <a:lnTo>
                  <a:pt x="578216" y="496255"/>
                </a:lnTo>
                <a:lnTo>
                  <a:pt x="557701" y="521213"/>
                </a:lnTo>
                <a:lnTo>
                  <a:pt x="539913" y="545670"/>
                </a:lnTo>
                <a:lnTo>
                  <a:pt x="524717" y="569125"/>
                </a:lnTo>
                <a:lnTo>
                  <a:pt x="511980" y="591078"/>
                </a:lnTo>
                <a:lnTo>
                  <a:pt x="501569" y="611028"/>
                </a:lnTo>
                <a:lnTo>
                  <a:pt x="493350" y="628473"/>
                </a:lnTo>
                <a:lnTo>
                  <a:pt x="487190" y="642914"/>
                </a:lnTo>
                <a:lnTo>
                  <a:pt x="480512" y="660776"/>
                </a:lnTo>
                <a:lnTo>
                  <a:pt x="478943" y="660776"/>
                </a:lnTo>
                <a:lnTo>
                  <a:pt x="476503" y="653848"/>
                </a:lnTo>
                <a:lnTo>
                  <a:pt x="472275" y="642914"/>
                </a:lnTo>
                <a:lnTo>
                  <a:pt x="466130" y="628473"/>
                </a:lnTo>
                <a:lnTo>
                  <a:pt x="457935" y="611028"/>
                </a:lnTo>
                <a:close/>
              </a:path>
            </a:pathLst>
          </a:custGeom>
          <a:solidFill>
            <a:srgbClr val="0097C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" y="6362700"/>
            <a:ext cx="9905998" cy="0"/>
          </a:xfrm>
          <a:custGeom>
            <a:avLst/>
            <a:gdLst/>
            <a:ahLst/>
            <a:cxnLst/>
            <a:rect l="l" t="t" r="r" b="b"/>
            <a:pathLst>
              <a:path w="9905998">
                <a:moveTo>
                  <a:pt x="9905998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0097C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0" y="0"/>
            <a:ext cx="9906000" cy="6362700"/>
          </a:xfrm>
          <a:custGeom>
            <a:avLst/>
            <a:gdLst/>
            <a:ahLst/>
            <a:cxnLst/>
            <a:rect l="l" t="t" r="r" b="b"/>
            <a:pathLst>
              <a:path w="9906000" h="6362700">
                <a:moveTo>
                  <a:pt x="9906000" y="0"/>
                </a:moveTo>
                <a:lnTo>
                  <a:pt x="0" y="0"/>
                </a:lnTo>
                <a:lnTo>
                  <a:pt x="0" y="6362700"/>
                </a:lnTo>
                <a:lnTo>
                  <a:pt x="9906000" y="6362700"/>
                </a:lnTo>
                <a:lnTo>
                  <a:pt x="9906000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0" y="0"/>
            <a:ext cx="9906000" cy="1128776"/>
          </a:xfrm>
          <a:custGeom>
            <a:avLst/>
            <a:gdLst/>
            <a:ahLst/>
            <a:cxnLst/>
            <a:rect l="l" t="t" r="r" b="b"/>
            <a:pathLst>
              <a:path w="9906000" h="1128776">
                <a:moveTo>
                  <a:pt x="0" y="0"/>
                </a:moveTo>
                <a:lnTo>
                  <a:pt x="0" y="801877"/>
                </a:lnTo>
                <a:lnTo>
                  <a:pt x="44018" y="809048"/>
                </a:lnTo>
                <a:lnTo>
                  <a:pt x="84978" y="817151"/>
                </a:lnTo>
                <a:lnTo>
                  <a:pt x="123033" y="826194"/>
                </a:lnTo>
                <a:lnTo>
                  <a:pt x="158341" y="836180"/>
                </a:lnTo>
                <a:lnTo>
                  <a:pt x="191055" y="847115"/>
                </a:lnTo>
                <a:lnTo>
                  <a:pt x="221332" y="859006"/>
                </a:lnTo>
                <a:lnTo>
                  <a:pt x="249326" y="871857"/>
                </a:lnTo>
                <a:lnTo>
                  <a:pt x="275193" y="885673"/>
                </a:lnTo>
                <a:lnTo>
                  <a:pt x="299089" y="900461"/>
                </a:lnTo>
                <a:lnTo>
                  <a:pt x="321168" y="916225"/>
                </a:lnTo>
                <a:lnTo>
                  <a:pt x="341587" y="932971"/>
                </a:lnTo>
                <a:lnTo>
                  <a:pt x="360500" y="950705"/>
                </a:lnTo>
                <a:lnTo>
                  <a:pt x="378063" y="969432"/>
                </a:lnTo>
                <a:lnTo>
                  <a:pt x="394431" y="989157"/>
                </a:lnTo>
                <a:lnTo>
                  <a:pt x="409760" y="1009886"/>
                </a:lnTo>
                <a:lnTo>
                  <a:pt x="424204" y="1031624"/>
                </a:lnTo>
                <a:lnTo>
                  <a:pt x="437920" y="1054376"/>
                </a:lnTo>
                <a:lnTo>
                  <a:pt x="451063" y="1078149"/>
                </a:lnTo>
                <a:lnTo>
                  <a:pt x="463787" y="1102947"/>
                </a:lnTo>
                <a:lnTo>
                  <a:pt x="476250" y="1128776"/>
                </a:lnTo>
                <a:lnTo>
                  <a:pt x="492137" y="1105914"/>
                </a:lnTo>
                <a:lnTo>
                  <a:pt x="507125" y="1083119"/>
                </a:lnTo>
                <a:lnTo>
                  <a:pt x="521491" y="1060491"/>
                </a:lnTo>
                <a:lnTo>
                  <a:pt x="535515" y="1038132"/>
                </a:lnTo>
                <a:lnTo>
                  <a:pt x="549474" y="1016144"/>
                </a:lnTo>
                <a:lnTo>
                  <a:pt x="578314" y="973690"/>
                </a:lnTo>
                <a:lnTo>
                  <a:pt x="610240" y="933941"/>
                </a:lnTo>
                <a:lnTo>
                  <a:pt x="647482" y="897713"/>
                </a:lnTo>
                <a:lnTo>
                  <a:pt x="692267" y="865821"/>
                </a:lnTo>
                <a:lnTo>
                  <a:pt x="746824" y="839079"/>
                </a:lnTo>
                <a:lnTo>
                  <a:pt x="813383" y="818301"/>
                </a:lnTo>
                <a:lnTo>
                  <a:pt x="851860" y="810403"/>
                </a:lnTo>
                <a:lnTo>
                  <a:pt x="894172" y="804302"/>
                </a:lnTo>
                <a:lnTo>
                  <a:pt x="940600" y="800100"/>
                </a:lnTo>
                <a:lnTo>
                  <a:pt x="9467850" y="800100"/>
                </a:lnTo>
                <a:lnTo>
                  <a:pt x="9502265" y="799084"/>
                </a:lnTo>
                <a:lnTo>
                  <a:pt x="9535266" y="795633"/>
                </a:lnTo>
                <a:lnTo>
                  <a:pt x="9566869" y="789889"/>
                </a:lnTo>
                <a:lnTo>
                  <a:pt x="9597091" y="781988"/>
                </a:lnTo>
                <a:lnTo>
                  <a:pt x="9625947" y="772072"/>
                </a:lnTo>
                <a:lnTo>
                  <a:pt x="9653453" y="760280"/>
                </a:lnTo>
                <a:lnTo>
                  <a:pt x="9679627" y="746750"/>
                </a:lnTo>
                <a:lnTo>
                  <a:pt x="9704484" y="731623"/>
                </a:lnTo>
                <a:lnTo>
                  <a:pt x="9728041" y="715038"/>
                </a:lnTo>
                <a:lnTo>
                  <a:pt x="9750313" y="697134"/>
                </a:lnTo>
                <a:lnTo>
                  <a:pt x="9771318" y="678051"/>
                </a:lnTo>
                <a:lnTo>
                  <a:pt x="9791072" y="657929"/>
                </a:lnTo>
                <a:lnTo>
                  <a:pt x="9809590" y="636906"/>
                </a:lnTo>
                <a:lnTo>
                  <a:pt x="9826889" y="615122"/>
                </a:lnTo>
                <a:lnTo>
                  <a:pt x="9842986" y="592716"/>
                </a:lnTo>
                <a:lnTo>
                  <a:pt x="9857896" y="569829"/>
                </a:lnTo>
                <a:lnTo>
                  <a:pt x="9871636" y="546599"/>
                </a:lnTo>
                <a:lnTo>
                  <a:pt x="9895672" y="499670"/>
                </a:lnTo>
                <a:lnTo>
                  <a:pt x="9906000" y="476250"/>
                </a:lnTo>
                <a:lnTo>
                  <a:pt x="9906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" y="438908"/>
            <a:ext cx="9905998" cy="724683"/>
          </a:xfrm>
          <a:custGeom>
            <a:avLst/>
            <a:gdLst/>
            <a:ahLst/>
            <a:cxnLst/>
            <a:rect l="l" t="t" r="r" b="b"/>
            <a:pathLst>
              <a:path w="9905998" h="724683">
                <a:moveTo>
                  <a:pt x="457935" y="611028"/>
                </a:moveTo>
                <a:lnTo>
                  <a:pt x="447560" y="591078"/>
                </a:lnTo>
                <a:lnTo>
                  <a:pt x="434874" y="569125"/>
                </a:lnTo>
                <a:lnTo>
                  <a:pt x="419746" y="545670"/>
                </a:lnTo>
                <a:lnTo>
                  <a:pt x="402044" y="521213"/>
                </a:lnTo>
                <a:lnTo>
                  <a:pt x="381638" y="496255"/>
                </a:lnTo>
                <a:lnTo>
                  <a:pt x="358396" y="471298"/>
                </a:lnTo>
                <a:lnTo>
                  <a:pt x="332187" y="446841"/>
                </a:lnTo>
                <a:lnTo>
                  <a:pt x="302882" y="423385"/>
                </a:lnTo>
                <a:lnTo>
                  <a:pt x="270347" y="401433"/>
                </a:lnTo>
                <a:lnTo>
                  <a:pt x="234453" y="381483"/>
                </a:lnTo>
                <a:lnTo>
                  <a:pt x="195068" y="364038"/>
                </a:lnTo>
                <a:lnTo>
                  <a:pt x="152061" y="349597"/>
                </a:lnTo>
                <a:lnTo>
                  <a:pt x="105302" y="338663"/>
                </a:lnTo>
                <a:lnTo>
                  <a:pt x="54658" y="331735"/>
                </a:lnTo>
                <a:lnTo>
                  <a:pt x="0" y="329314"/>
                </a:lnTo>
                <a:lnTo>
                  <a:pt x="0" y="396751"/>
                </a:lnTo>
                <a:lnTo>
                  <a:pt x="54658" y="399146"/>
                </a:lnTo>
                <a:lnTo>
                  <a:pt x="105302" y="406000"/>
                </a:lnTo>
                <a:lnTo>
                  <a:pt x="152061" y="416818"/>
                </a:lnTo>
                <a:lnTo>
                  <a:pt x="195068" y="431105"/>
                </a:lnTo>
                <a:lnTo>
                  <a:pt x="234453" y="448365"/>
                </a:lnTo>
                <a:lnTo>
                  <a:pt x="270347" y="468102"/>
                </a:lnTo>
                <a:lnTo>
                  <a:pt x="302882" y="489821"/>
                </a:lnTo>
                <a:lnTo>
                  <a:pt x="332187" y="513026"/>
                </a:lnTo>
                <a:lnTo>
                  <a:pt x="358396" y="537222"/>
                </a:lnTo>
                <a:lnTo>
                  <a:pt x="381638" y="561914"/>
                </a:lnTo>
                <a:lnTo>
                  <a:pt x="402044" y="586606"/>
                </a:lnTo>
                <a:lnTo>
                  <a:pt x="419746" y="610803"/>
                </a:lnTo>
                <a:lnTo>
                  <a:pt x="434874" y="634008"/>
                </a:lnTo>
                <a:lnTo>
                  <a:pt x="447560" y="655727"/>
                </a:lnTo>
                <a:lnTo>
                  <a:pt x="457935" y="675464"/>
                </a:lnTo>
                <a:lnTo>
                  <a:pt x="466130" y="692724"/>
                </a:lnTo>
                <a:lnTo>
                  <a:pt x="472275" y="707011"/>
                </a:lnTo>
                <a:lnTo>
                  <a:pt x="478943" y="724683"/>
                </a:lnTo>
                <a:lnTo>
                  <a:pt x="480512" y="724683"/>
                </a:lnTo>
                <a:lnTo>
                  <a:pt x="501569" y="675464"/>
                </a:lnTo>
                <a:lnTo>
                  <a:pt x="524717" y="634008"/>
                </a:lnTo>
                <a:lnTo>
                  <a:pt x="557701" y="586606"/>
                </a:lnTo>
                <a:lnTo>
                  <a:pt x="601590" y="537222"/>
                </a:lnTo>
                <a:lnTo>
                  <a:pt x="657449" y="489821"/>
                </a:lnTo>
                <a:lnTo>
                  <a:pt x="690202" y="468102"/>
                </a:lnTo>
                <a:lnTo>
                  <a:pt x="726347" y="448365"/>
                </a:lnTo>
                <a:lnTo>
                  <a:pt x="766020" y="431105"/>
                </a:lnTo>
                <a:lnTo>
                  <a:pt x="809352" y="416818"/>
                </a:lnTo>
                <a:lnTo>
                  <a:pt x="856478" y="406000"/>
                </a:lnTo>
                <a:lnTo>
                  <a:pt x="907531" y="399146"/>
                </a:lnTo>
                <a:lnTo>
                  <a:pt x="962645" y="396751"/>
                </a:lnTo>
                <a:lnTo>
                  <a:pt x="9419969" y="396751"/>
                </a:lnTo>
                <a:lnTo>
                  <a:pt x="9475087" y="394356"/>
                </a:lnTo>
                <a:lnTo>
                  <a:pt x="9526191" y="387502"/>
                </a:lnTo>
                <a:lnTo>
                  <a:pt x="9573409" y="376684"/>
                </a:lnTo>
                <a:lnTo>
                  <a:pt x="9616868" y="362397"/>
                </a:lnTo>
                <a:lnTo>
                  <a:pt x="9656698" y="345137"/>
                </a:lnTo>
                <a:lnTo>
                  <a:pt x="9693028" y="325400"/>
                </a:lnTo>
                <a:lnTo>
                  <a:pt x="9725985" y="303681"/>
                </a:lnTo>
                <a:lnTo>
                  <a:pt x="9755698" y="280476"/>
                </a:lnTo>
                <a:lnTo>
                  <a:pt x="9782295" y="256279"/>
                </a:lnTo>
                <a:lnTo>
                  <a:pt x="9805906" y="231587"/>
                </a:lnTo>
                <a:lnTo>
                  <a:pt x="9826658" y="206895"/>
                </a:lnTo>
                <a:lnTo>
                  <a:pt x="9844680" y="182699"/>
                </a:lnTo>
                <a:lnTo>
                  <a:pt x="9860101" y="159494"/>
                </a:lnTo>
                <a:lnTo>
                  <a:pt x="9873048" y="137775"/>
                </a:lnTo>
                <a:lnTo>
                  <a:pt x="9883651" y="118038"/>
                </a:lnTo>
                <a:lnTo>
                  <a:pt x="9892039" y="100778"/>
                </a:lnTo>
                <a:lnTo>
                  <a:pt x="9898338" y="86491"/>
                </a:lnTo>
                <a:lnTo>
                  <a:pt x="9905189" y="68819"/>
                </a:lnTo>
                <a:lnTo>
                  <a:pt x="9905998" y="66424"/>
                </a:lnTo>
                <a:lnTo>
                  <a:pt x="9905998" y="0"/>
                </a:lnTo>
                <a:lnTo>
                  <a:pt x="9905189" y="1382"/>
                </a:lnTo>
                <a:lnTo>
                  <a:pt x="9902679" y="8236"/>
                </a:lnTo>
                <a:lnTo>
                  <a:pt x="9898338" y="19054"/>
                </a:lnTo>
                <a:lnTo>
                  <a:pt x="9873048" y="70338"/>
                </a:lnTo>
                <a:lnTo>
                  <a:pt x="9844680" y="115262"/>
                </a:lnTo>
                <a:lnTo>
                  <a:pt x="9805906" y="164150"/>
                </a:lnTo>
                <a:lnTo>
                  <a:pt x="9755698" y="213039"/>
                </a:lnTo>
                <a:lnTo>
                  <a:pt x="9693028" y="257963"/>
                </a:lnTo>
                <a:lnTo>
                  <a:pt x="9656698" y="277700"/>
                </a:lnTo>
                <a:lnTo>
                  <a:pt x="9616868" y="294960"/>
                </a:lnTo>
                <a:lnTo>
                  <a:pt x="9573409" y="309247"/>
                </a:lnTo>
                <a:lnTo>
                  <a:pt x="9526191" y="320065"/>
                </a:lnTo>
                <a:lnTo>
                  <a:pt x="9475087" y="326919"/>
                </a:lnTo>
                <a:lnTo>
                  <a:pt x="9419969" y="329314"/>
                </a:lnTo>
                <a:lnTo>
                  <a:pt x="962645" y="329314"/>
                </a:lnTo>
                <a:lnTo>
                  <a:pt x="907531" y="331735"/>
                </a:lnTo>
                <a:lnTo>
                  <a:pt x="856478" y="338663"/>
                </a:lnTo>
                <a:lnTo>
                  <a:pt x="809352" y="349597"/>
                </a:lnTo>
                <a:lnTo>
                  <a:pt x="766020" y="364038"/>
                </a:lnTo>
                <a:lnTo>
                  <a:pt x="726347" y="381483"/>
                </a:lnTo>
                <a:lnTo>
                  <a:pt x="690202" y="401433"/>
                </a:lnTo>
                <a:lnTo>
                  <a:pt x="657449" y="423385"/>
                </a:lnTo>
                <a:lnTo>
                  <a:pt x="627956" y="446841"/>
                </a:lnTo>
                <a:lnTo>
                  <a:pt x="601590" y="471298"/>
                </a:lnTo>
                <a:lnTo>
                  <a:pt x="578216" y="496255"/>
                </a:lnTo>
                <a:lnTo>
                  <a:pt x="557701" y="521213"/>
                </a:lnTo>
                <a:lnTo>
                  <a:pt x="539913" y="545670"/>
                </a:lnTo>
                <a:lnTo>
                  <a:pt x="524717" y="569125"/>
                </a:lnTo>
                <a:lnTo>
                  <a:pt x="511980" y="591078"/>
                </a:lnTo>
                <a:lnTo>
                  <a:pt x="501569" y="611028"/>
                </a:lnTo>
                <a:lnTo>
                  <a:pt x="493350" y="628473"/>
                </a:lnTo>
                <a:lnTo>
                  <a:pt x="487190" y="642914"/>
                </a:lnTo>
                <a:lnTo>
                  <a:pt x="480512" y="660776"/>
                </a:lnTo>
                <a:lnTo>
                  <a:pt x="478943" y="660776"/>
                </a:lnTo>
                <a:lnTo>
                  <a:pt x="476503" y="653848"/>
                </a:lnTo>
                <a:lnTo>
                  <a:pt x="472275" y="642914"/>
                </a:lnTo>
                <a:lnTo>
                  <a:pt x="466130" y="628473"/>
                </a:lnTo>
                <a:lnTo>
                  <a:pt x="457935" y="61102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" y="6362700"/>
            <a:ext cx="9905998" cy="0"/>
          </a:xfrm>
          <a:custGeom>
            <a:avLst/>
            <a:gdLst/>
            <a:ahLst/>
            <a:cxnLst/>
            <a:rect l="l" t="t" r="r" b="b"/>
            <a:pathLst>
              <a:path w="9905998">
                <a:moveTo>
                  <a:pt x="9905998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0097C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0" y="409956"/>
            <a:ext cx="9906000" cy="8351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5720" y="605028"/>
            <a:ext cx="106680" cy="1066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" y="438908"/>
            <a:ext cx="9905998" cy="724683"/>
          </a:xfrm>
          <a:custGeom>
            <a:avLst/>
            <a:gdLst/>
            <a:ahLst/>
            <a:cxnLst/>
            <a:rect l="l" t="t" r="r" b="b"/>
            <a:pathLst>
              <a:path w="9905998" h="724683">
                <a:moveTo>
                  <a:pt x="457935" y="611028"/>
                </a:moveTo>
                <a:lnTo>
                  <a:pt x="447560" y="591078"/>
                </a:lnTo>
                <a:lnTo>
                  <a:pt x="434874" y="569125"/>
                </a:lnTo>
                <a:lnTo>
                  <a:pt x="419746" y="545670"/>
                </a:lnTo>
                <a:lnTo>
                  <a:pt x="402044" y="521213"/>
                </a:lnTo>
                <a:lnTo>
                  <a:pt x="381638" y="496255"/>
                </a:lnTo>
                <a:lnTo>
                  <a:pt x="358396" y="471298"/>
                </a:lnTo>
                <a:lnTo>
                  <a:pt x="332187" y="446841"/>
                </a:lnTo>
                <a:lnTo>
                  <a:pt x="302882" y="423385"/>
                </a:lnTo>
                <a:lnTo>
                  <a:pt x="270347" y="401433"/>
                </a:lnTo>
                <a:lnTo>
                  <a:pt x="234453" y="381483"/>
                </a:lnTo>
                <a:lnTo>
                  <a:pt x="195068" y="364038"/>
                </a:lnTo>
                <a:lnTo>
                  <a:pt x="152061" y="349597"/>
                </a:lnTo>
                <a:lnTo>
                  <a:pt x="105302" y="338663"/>
                </a:lnTo>
                <a:lnTo>
                  <a:pt x="54658" y="331735"/>
                </a:lnTo>
                <a:lnTo>
                  <a:pt x="0" y="329314"/>
                </a:lnTo>
                <a:lnTo>
                  <a:pt x="0" y="396751"/>
                </a:lnTo>
                <a:lnTo>
                  <a:pt x="54658" y="399146"/>
                </a:lnTo>
                <a:lnTo>
                  <a:pt x="105302" y="406000"/>
                </a:lnTo>
                <a:lnTo>
                  <a:pt x="152061" y="416818"/>
                </a:lnTo>
                <a:lnTo>
                  <a:pt x="195068" y="431105"/>
                </a:lnTo>
                <a:lnTo>
                  <a:pt x="234453" y="448365"/>
                </a:lnTo>
                <a:lnTo>
                  <a:pt x="270347" y="468102"/>
                </a:lnTo>
                <a:lnTo>
                  <a:pt x="302882" y="489821"/>
                </a:lnTo>
                <a:lnTo>
                  <a:pt x="332187" y="513026"/>
                </a:lnTo>
                <a:lnTo>
                  <a:pt x="358396" y="537222"/>
                </a:lnTo>
                <a:lnTo>
                  <a:pt x="381638" y="561914"/>
                </a:lnTo>
                <a:lnTo>
                  <a:pt x="402044" y="586606"/>
                </a:lnTo>
                <a:lnTo>
                  <a:pt x="419746" y="610803"/>
                </a:lnTo>
                <a:lnTo>
                  <a:pt x="434874" y="634008"/>
                </a:lnTo>
                <a:lnTo>
                  <a:pt x="447560" y="655727"/>
                </a:lnTo>
                <a:lnTo>
                  <a:pt x="457935" y="675464"/>
                </a:lnTo>
                <a:lnTo>
                  <a:pt x="466130" y="692724"/>
                </a:lnTo>
                <a:lnTo>
                  <a:pt x="472275" y="707011"/>
                </a:lnTo>
                <a:lnTo>
                  <a:pt x="478943" y="724683"/>
                </a:lnTo>
                <a:lnTo>
                  <a:pt x="480512" y="724683"/>
                </a:lnTo>
                <a:lnTo>
                  <a:pt x="501569" y="675464"/>
                </a:lnTo>
                <a:lnTo>
                  <a:pt x="524717" y="634008"/>
                </a:lnTo>
                <a:lnTo>
                  <a:pt x="557701" y="586606"/>
                </a:lnTo>
                <a:lnTo>
                  <a:pt x="601590" y="537222"/>
                </a:lnTo>
                <a:lnTo>
                  <a:pt x="657449" y="489821"/>
                </a:lnTo>
                <a:lnTo>
                  <a:pt x="690202" y="468102"/>
                </a:lnTo>
                <a:lnTo>
                  <a:pt x="726347" y="448365"/>
                </a:lnTo>
                <a:lnTo>
                  <a:pt x="766020" y="431105"/>
                </a:lnTo>
                <a:lnTo>
                  <a:pt x="809352" y="416818"/>
                </a:lnTo>
                <a:lnTo>
                  <a:pt x="856478" y="406000"/>
                </a:lnTo>
                <a:lnTo>
                  <a:pt x="907531" y="399146"/>
                </a:lnTo>
                <a:lnTo>
                  <a:pt x="962645" y="396751"/>
                </a:lnTo>
                <a:lnTo>
                  <a:pt x="9419969" y="396751"/>
                </a:lnTo>
                <a:lnTo>
                  <a:pt x="9475087" y="394356"/>
                </a:lnTo>
                <a:lnTo>
                  <a:pt x="9526191" y="387502"/>
                </a:lnTo>
                <a:lnTo>
                  <a:pt x="9573409" y="376684"/>
                </a:lnTo>
                <a:lnTo>
                  <a:pt x="9616868" y="362397"/>
                </a:lnTo>
                <a:lnTo>
                  <a:pt x="9656698" y="345137"/>
                </a:lnTo>
                <a:lnTo>
                  <a:pt x="9693028" y="325400"/>
                </a:lnTo>
                <a:lnTo>
                  <a:pt x="9725985" y="303681"/>
                </a:lnTo>
                <a:lnTo>
                  <a:pt x="9755698" y="280476"/>
                </a:lnTo>
                <a:lnTo>
                  <a:pt x="9782295" y="256279"/>
                </a:lnTo>
                <a:lnTo>
                  <a:pt x="9805906" y="231587"/>
                </a:lnTo>
                <a:lnTo>
                  <a:pt x="9826658" y="206895"/>
                </a:lnTo>
                <a:lnTo>
                  <a:pt x="9844680" y="182699"/>
                </a:lnTo>
                <a:lnTo>
                  <a:pt x="9860101" y="159494"/>
                </a:lnTo>
                <a:lnTo>
                  <a:pt x="9873048" y="137775"/>
                </a:lnTo>
                <a:lnTo>
                  <a:pt x="9883651" y="118038"/>
                </a:lnTo>
                <a:lnTo>
                  <a:pt x="9892039" y="100778"/>
                </a:lnTo>
                <a:lnTo>
                  <a:pt x="9898338" y="86491"/>
                </a:lnTo>
                <a:lnTo>
                  <a:pt x="9905189" y="68819"/>
                </a:lnTo>
                <a:lnTo>
                  <a:pt x="9905998" y="66424"/>
                </a:lnTo>
                <a:lnTo>
                  <a:pt x="9905998" y="0"/>
                </a:lnTo>
                <a:lnTo>
                  <a:pt x="9905189" y="1382"/>
                </a:lnTo>
                <a:lnTo>
                  <a:pt x="9902679" y="8236"/>
                </a:lnTo>
                <a:lnTo>
                  <a:pt x="9898338" y="19054"/>
                </a:lnTo>
                <a:lnTo>
                  <a:pt x="9873048" y="70338"/>
                </a:lnTo>
                <a:lnTo>
                  <a:pt x="9844680" y="115262"/>
                </a:lnTo>
                <a:lnTo>
                  <a:pt x="9805906" y="164150"/>
                </a:lnTo>
                <a:lnTo>
                  <a:pt x="9755698" y="213039"/>
                </a:lnTo>
                <a:lnTo>
                  <a:pt x="9693028" y="257963"/>
                </a:lnTo>
                <a:lnTo>
                  <a:pt x="9656698" y="277700"/>
                </a:lnTo>
                <a:lnTo>
                  <a:pt x="9616868" y="294960"/>
                </a:lnTo>
                <a:lnTo>
                  <a:pt x="9573409" y="309247"/>
                </a:lnTo>
                <a:lnTo>
                  <a:pt x="9526191" y="320065"/>
                </a:lnTo>
                <a:lnTo>
                  <a:pt x="9475087" y="326919"/>
                </a:lnTo>
                <a:lnTo>
                  <a:pt x="9419969" y="329314"/>
                </a:lnTo>
                <a:lnTo>
                  <a:pt x="962645" y="329314"/>
                </a:lnTo>
                <a:lnTo>
                  <a:pt x="907531" y="331735"/>
                </a:lnTo>
                <a:lnTo>
                  <a:pt x="856478" y="338663"/>
                </a:lnTo>
                <a:lnTo>
                  <a:pt x="809352" y="349597"/>
                </a:lnTo>
                <a:lnTo>
                  <a:pt x="766020" y="364038"/>
                </a:lnTo>
                <a:lnTo>
                  <a:pt x="726347" y="381483"/>
                </a:lnTo>
                <a:lnTo>
                  <a:pt x="690202" y="401433"/>
                </a:lnTo>
                <a:lnTo>
                  <a:pt x="657449" y="423385"/>
                </a:lnTo>
                <a:lnTo>
                  <a:pt x="627956" y="446841"/>
                </a:lnTo>
                <a:lnTo>
                  <a:pt x="601590" y="471298"/>
                </a:lnTo>
                <a:lnTo>
                  <a:pt x="578216" y="496255"/>
                </a:lnTo>
                <a:lnTo>
                  <a:pt x="557701" y="521213"/>
                </a:lnTo>
                <a:lnTo>
                  <a:pt x="539913" y="545670"/>
                </a:lnTo>
                <a:lnTo>
                  <a:pt x="524717" y="569125"/>
                </a:lnTo>
                <a:lnTo>
                  <a:pt x="511980" y="591078"/>
                </a:lnTo>
                <a:lnTo>
                  <a:pt x="501569" y="611028"/>
                </a:lnTo>
                <a:lnTo>
                  <a:pt x="493350" y="628473"/>
                </a:lnTo>
                <a:lnTo>
                  <a:pt x="487190" y="642914"/>
                </a:lnTo>
                <a:lnTo>
                  <a:pt x="480512" y="660776"/>
                </a:lnTo>
                <a:lnTo>
                  <a:pt x="478943" y="660776"/>
                </a:lnTo>
                <a:lnTo>
                  <a:pt x="476503" y="653848"/>
                </a:lnTo>
                <a:lnTo>
                  <a:pt x="472275" y="642914"/>
                </a:lnTo>
                <a:lnTo>
                  <a:pt x="466130" y="628473"/>
                </a:lnTo>
                <a:lnTo>
                  <a:pt x="457935" y="611028"/>
                </a:lnTo>
                <a:close/>
              </a:path>
            </a:pathLst>
          </a:custGeom>
          <a:solidFill>
            <a:srgbClr val="0097C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85800" y="2667000"/>
            <a:ext cx="8153400" cy="34480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49250" y="6456446"/>
            <a:ext cx="1362456" cy="31576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502914" y="409604"/>
            <a:ext cx="3079491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60"/>
              </a:lnSpc>
              <a:spcBef>
                <a:spcPts val="128"/>
              </a:spcBef>
            </a:pPr>
            <a:r>
              <a:rPr sz="2400" b="1" spc="0" dirty="0" smtClean="0">
                <a:solidFill>
                  <a:srgbClr val="0097C6"/>
                </a:solidFill>
                <a:latin typeface="Arial Narrow"/>
                <a:cs typeface="Arial Narrow"/>
              </a:rPr>
              <a:t>In</a:t>
            </a:r>
            <a:r>
              <a:rPr sz="2400" b="1" spc="4" dirty="0" smtClean="0">
                <a:solidFill>
                  <a:srgbClr val="0097C6"/>
                </a:solidFill>
                <a:latin typeface="Arial Narrow"/>
                <a:cs typeface="Arial Narrow"/>
              </a:rPr>
              <a:t>t</a:t>
            </a:r>
            <a:r>
              <a:rPr sz="2400" b="1" spc="0" dirty="0" smtClean="0">
                <a:solidFill>
                  <a:srgbClr val="0097C6"/>
                </a:solidFill>
                <a:latin typeface="Arial Narrow"/>
                <a:cs typeface="Arial Narrow"/>
              </a:rPr>
              <a:t>rodu</a:t>
            </a:r>
            <a:r>
              <a:rPr sz="2400" b="1" spc="-4" dirty="0" smtClean="0">
                <a:solidFill>
                  <a:srgbClr val="0097C6"/>
                </a:solidFill>
                <a:latin typeface="Arial Narrow"/>
                <a:cs typeface="Arial Narrow"/>
              </a:rPr>
              <a:t>c</a:t>
            </a:r>
            <a:r>
              <a:rPr sz="2400" b="1" spc="0" dirty="0" smtClean="0">
                <a:solidFill>
                  <a:srgbClr val="0097C6"/>
                </a:solidFill>
                <a:latin typeface="Arial Narrow"/>
                <a:cs typeface="Arial Narrow"/>
              </a:rPr>
              <a:t>t</a:t>
            </a:r>
            <a:r>
              <a:rPr sz="2400" b="1" spc="4" dirty="0" smtClean="0">
                <a:solidFill>
                  <a:srgbClr val="0097C6"/>
                </a:solidFill>
                <a:latin typeface="Arial Narrow"/>
                <a:cs typeface="Arial Narrow"/>
              </a:rPr>
              <a:t>i</a:t>
            </a:r>
            <a:r>
              <a:rPr sz="2400" b="1" spc="0" dirty="0" smtClean="0">
                <a:solidFill>
                  <a:srgbClr val="0097C6"/>
                </a:solidFill>
                <a:latin typeface="Arial Narrow"/>
                <a:cs typeface="Arial Narrow"/>
              </a:rPr>
              <a:t>on</a:t>
            </a:r>
            <a:r>
              <a:rPr sz="2400" b="1" spc="-34" dirty="0" smtClean="0">
                <a:solidFill>
                  <a:srgbClr val="0097C6"/>
                </a:solidFill>
                <a:latin typeface="Arial Narrow"/>
                <a:cs typeface="Arial Narrow"/>
              </a:rPr>
              <a:t> </a:t>
            </a:r>
            <a:r>
              <a:rPr sz="2400" b="1" spc="0" dirty="0" smtClean="0">
                <a:solidFill>
                  <a:srgbClr val="0097C6"/>
                </a:solidFill>
                <a:latin typeface="Arial Narrow"/>
                <a:cs typeface="Arial Narrow"/>
              </a:rPr>
              <a:t>to </a:t>
            </a:r>
            <a:r>
              <a:rPr sz="2400" b="1" spc="-4" dirty="0" smtClean="0">
                <a:solidFill>
                  <a:srgbClr val="0097C6"/>
                </a:solidFill>
                <a:latin typeface="Arial Narrow"/>
                <a:cs typeface="Arial Narrow"/>
              </a:rPr>
              <a:t>F</a:t>
            </a:r>
            <a:r>
              <a:rPr sz="2400" b="1" spc="0" dirty="0" smtClean="0">
                <a:solidFill>
                  <a:srgbClr val="0097C6"/>
                </a:solidFill>
                <a:latin typeface="Arial Narrow"/>
                <a:cs typeface="Arial Narrow"/>
              </a:rPr>
              <a:t>ast Load</a:t>
            </a:r>
            <a:endParaRPr sz="2400">
              <a:latin typeface="Arial Narrow"/>
              <a:cs typeface="Arial Narro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20116" y="1310225"/>
            <a:ext cx="2739243" cy="2280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30"/>
              </a:lnSpc>
              <a:spcBef>
                <a:spcPts val="86"/>
              </a:spcBef>
            </a:pPr>
            <a:r>
              <a:rPr sz="1600" b="1" spc="4" dirty="0" smtClean="0">
                <a:solidFill>
                  <a:srgbClr val="253046"/>
                </a:solidFill>
                <a:latin typeface="Arial"/>
                <a:cs typeface="Arial"/>
              </a:rPr>
              <a:t>W</a:t>
            </a:r>
            <a:r>
              <a:rPr sz="1600" b="1" spc="0" dirty="0" smtClean="0">
                <a:solidFill>
                  <a:srgbClr val="253046"/>
                </a:solidFill>
                <a:latin typeface="Arial"/>
                <a:cs typeface="Arial"/>
              </a:rPr>
              <a:t>hy</a:t>
            </a:r>
            <a:r>
              <a:rPr sz="1600" b="1" spc="-33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b="1" spc="0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1600" b="1" spc="-4" dirty="0" smtClean="0">
                <a:solidFill>
                  <a:srgbClr val="253046"/>
                </a:solidFill>
                <a:latin typeface="Arial"/>
                <a:cs typeface="Arial"/>
              </a:rPr>
              <a:t>h</a:t>
            </a:r>
            <a:r>
              <a:rPr sz="1600" b="1" spc="0" dirty="0" smtClean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sz="1600" b="1" spc="-13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b="1" spc="0" dirty="0" smtClean="0">
                <a:solidFill>
                  <a:srgbClr val="253046"/>
                </a:solidFill>
                <a:latin typeface="Arial"/>
                <a:cs typeface="Arial"/>
              </a:rPr>
              <a:t>Name</a:t>
            </a:r>
            <a:r>
              <a:rPr sz="1600" b="1" spc="-33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b="1" spc="4" dirty="0" smtClean="0">
                <a:solidFill>
                  <a:srgbClr val="253046"/>
                </a:solidFill>
                <a:latin typeface="Arial"/>
                <a:cs typeface="Arial"/>
              </a:rPr>
              <a:t>“</a:t>
            </a:r>
            <a:r>
              <a:rPr sz="1600" b="1" spc="0" dirty="0" smtClean="0">
                <a:solidFill>
                  <a:srgbClr val="253046"/>
                </a:solidFill>
                <a:latin typeface="Arial"/>
                <a:cs typeface="Arial"/>
              </a:rPr>
              <a:t>Fas</a:t>
            </a:r>
            <a:r>
              <a:rPr sz="1600" b="1" spc="-4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1600" b="1" spc="0" dirty="0" smtClean="0">
                <a:solidFill>
                  <a:srgbClr val="253046"/>
                </a:solidFill>
                <a:latin typeface="Arial"/>
                <a:cs typeface="Arial"/>
              </a:rPr>
              <a:t>”</a:t>
            </a:r>
            <a:r>
              <a:rPr sz="1600" b="1" spc="-33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b="1" spc="0" dirty="0" smtClean="0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sz="1600" b="1" spc="-4" dirty="0" smtClean="0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sz="1600" b="1" spc="0" dirty="0" smtClean="0">
                <a:solidFill>
                  <a:srgbClr val="253046"/>
                </a:solidFill>
                <a:latin typeface="Arial"/>
                <a:cs typeface="Arial"/>
              </a:rPr>
              <a:t>ad:</a:t>
            </a:r>
            <a:endParaRPr sz="16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20116" y="1706795"/>
            <a:ext cx="148636" cy="2280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30"/>
              </a:lnSpc>
              <a:spcBef>
                <a:spcPts val="86"/>
              </a:spcBef>
            </a:pPr>
            <a:r>
              <a:rPr sz="1600" spc="0" dirty="0" smtClean="0">
                <a:solidFill>
                  <a:srgbClr val="0097C6"/>
                </a:solidFill>
                <a:latin typeface="Wingdings"/>
                <a:cs typeface="Wingdings"/>
              </a:rPr>
              <a:t></a:t>
            </a:r>
            <a:endParaRPr sz="1600">
              <a:latin typeface="Wingdings"/>
              <a:cs typeface="Wingding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48716" y="1706719"/>
            <a:ext cx="8817421" cy="9596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22349">
              <a:lnSpc>
                <a:spcPts val="1730"/>
              </a:lnSpc>
              <a:spcBef>
                <a:spcPts val="86"/>
              </a:spcBef>
            </a:pP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Fast</a:t>
            </a:r>
            <a:r>
              <a:rPr sz="1600" spc="-31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sz="1600" spc="4" dirty="0" smtClean="0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ad</a:t>
            </a:r>
            <a:r>
              <a:rPr sz="1600" spc="-35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4" dirty="0" smtClean="0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sz="1600" spc="-6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4" dirty="0" smtClean="0">
                <a:solidFill>
                  <a:srgbClr val="253046"/>
                </a:solidFill>
                <a:latin typeface="Arial"/>
                <a:cs typeface="Arial"/>
              </a:rPr>
              <a:t>k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no</a:t>
            </a:r>
            <a:r>
              <a:rPr sz="1600" spc="-9" dirty="0" smtClean="0">
                <a:solidFill>
                  <a:srgbClr val="253046"/>
                </a:solidFill>
                <a:latin typeface="Arial"/>
                <a:cs typeface="Arial"/>
              </a:rPr>
              <a:t>w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n</a:t>
            </a:r>
            <a:r>
              <a:rPr sz="1600" spc="-46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for</a:t>
            </a:r>
            <a:r>
              <a:rPr sz="1600" spc="1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4" dirty="0" smtClean="0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ts</a:t>
            </a:r>
            <a:r>
              <a:rPr sz="1600" spc="-10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h</a:t>
            </a:r>
            <a:r>
              <a:rPr sz="1600" spc="4" dirty="0" smtClean="0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gh</a:t>
            </a:r>
            <a:r>
              <a:rPr sz="1600" spc="-30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4" dirty="0" smtClean="0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peed</a:t>
            </a:r>
            <a:r>
              <a:rPr sz="1600" spc="-43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4" dirty="0" smtClean="0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n</a:t>
            </a:r>
            <a:r>
              <a:rPr sz="1600" spc="-22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4" dirty="0" smtClean="0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oad</a:t>
            </a:r>
            <a:r>
              <a:rPr sz="1600" spc="4" dirty="0" smtClean="0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ng</a:t>
            </a:r>
            <a:r>
              <a:rPr sz="1600" spc="-61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the</a:t>
            </a:r>
            <a:r>
              <a:rPr sz="1600" spc="-7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4" dirty="0" smtClean="0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arge</a:t>
            </a:r>
            <a:r>
              <a:rPr sz="1600" spc="-35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amounts</a:t>
            </a:r>
            <a:r>
              <a:rPr sz="1600" spc="-41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of</a:t>
            </a:r>
            <a:r>
              <a:rPr sz="1600" spc="-3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data</a:t>
            </a:r>
            <a:r>
              <a:rPr sz="1600" spc="-16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from</a:t>
            </a:r>
            <a:r>
              <a:rPr sz="1600" spc="-6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f</a:t>
            </a:r>
            <a:r>
              <a:rPr sz="1600" spc="4" dirty="0" smtClean="0">
                <a:solidFill>
                  <a:srgbClr val="253046"/>
                </a:solidFill>
                <a:latin typeface="Arial"/>
                <a:cs typeface="Arial"/>
              </a:rPr>
              <a:t>il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es</a:t>
            </a:r>
            <a:r>
              <a:rPr sz="1600" spc="-33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to</a:t>
            </a:r>
            <a:r>
              <a:rPr sz="1600" spc="-3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empty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41"/>
              </a:lnSpc>
            </a:pPr>
            <a:r>
              <a:rPr sz="1600" spc="-184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eradata</a:t>
            </a:r>
            <a:r>
              <a:rPr sz="1600" spc="-5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tab</a:t>
            </a:r>
            <a:r>
              <a:rPr sz="1600" spc="4" dirty="0" smtClean="0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es</a:t>
            </a:r>
            <a:r>
              <a:rPr sz="1600" spc="-37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.This</a:t>
            </a:r>
            <a:r>
              <a:rPr sz="1600" spc="-2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4" dirty="0" smtClean="0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peed</a:t>
            </a:r>
            <a:r>
              <a:rPr sz="1600" spc="-43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4" dirty="0" smtClean="0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sz="1600" spc="-16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sz="1600" spc="4" dirty="0" smtClean="0">
                <a:solidFill>
                  <a:srgbClr val="253046"/>
                </a:solidFill>
                <a:latin typeface="Arial"/>
                <a:cs typeface="Arial"/>
              </a:rPr>
              <a:t>c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h</a:t>
            </a:r>
            <a:r>
              <a:rPr sz="1600" spc="4" dirty="0" smtClean="0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sz="1600" spc="4" dirty="0" smtClean="0">
                <a:solidFill>
                  <a:srgbClr val="253046"/>
                </a:solidFill>
                <a:latin typeface="Arial"/>
                <a:cs typeface="Arial"/>
              </a:rPr>
              <a:t>v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ed</a:t>
            </a:r>
            <a:r>
              <a:rPr sz="1600" spc="-73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be</a:t>
            </a:r>
            <a:r>
              <a:rPr sz="1600" spc="4" dirty="0" smtClean="0">
                <a:solidFill>
                  <a:srgbClr val="253046"/>
                </a:solidFill>
                <a:latin typeface="Arial"/>
                <a:cs typeface="Arial"/>
              </a:rPr>
              <a:t>c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au</a:t>
            </a:r>
            <a:r>
              <a:rPr sz="1600" spc="4" dirty="0" smtClean="0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sz="1600" spc="-60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4" dirty="0" smtClean="0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1600" spc="-3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does</a:t>
            </a:r>
            <a:r>
              <a:rPr sz="1600" spc="-29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not</a:t>
            </a:r>
            <a:r>
              <a:rPr sz="1600" spc="-7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u</a:t>
            </a:r>
            <a:r>
              <a:rPr sz="1600" spc="4" dirty="0" smtClean="0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sz="1600" spc="-25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the</a:t>
            </a:r>
            <a:r>
              <a:rPr sz="1600" spc="-42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-64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rans</a:t>
            </a:r>
            <a:r>
              <a:rPr sz="1600" spc="9" dirty="0" smtClean="0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ent</a:t>
            </a:r>
            <a:r>
              <a:rPr sz="1600" spc="-51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4" dirty="0" smtClean="0">
                <a:solidFill>
                  <a:srgbClr val="253046"/>
                </a:solidFill>
                <a:latin typeface="Arial"/>
                <a:cs typeface="Arial"/>
              </a:rPr>
              <a:t>J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ournal.</a:t>
            </a:r>
            <a:r>
              <a:rPr sz="1600" spc="-136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Apart</a:t>
            </a:r>
            <a:r>
              <a:rPr sz="1600" spc="-23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from the</a:t>
            </a:r>
            <a:r>
              <a:rPr sz="1600" spc="4" dirty="0" smtClean="0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sz="1600" spc="-39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there</a:t>
            </a:r>
            <a:r>
              <a:rPr sz="1600" spc="-26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are</a:t>
            </a:r>
            <a:r>
              <a:rPr sz="1600" spc="-13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4" dirty="0" smtClean="0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ome</a:t>
            </a:r>
            <a:r>
              <a:rPr sz="1600" spc="-2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other</a:t>
            </a:r>
            <a:r>
              <a:rPr sz="1600" spc="-16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4" dirty="0" smtClean="0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og</a:t>
            </a:r>
            <a:r>
              <a:rPr sz="1600" spc="4" dirty="0" smtClean="0">
                <a:solidFill>
                  <a:srgbClr val="253046"/>
                </a:solidFill>
                <a:latin typeface="Arial"/>
                <a:cs typeface="Arial"/>
              </a:rPr>
              <a:t>ic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al</a:t>
            </a:r>
            <a:r>
              <a:rPr sz="1600" spc="-75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reaso</a:t>
            </a:r>
            <a:r>
              <a:rPr sz="1600" spc="4" dirty="0" smtClean="0">
                <a:solidFill>
                  <a:srgbClr val="253046"/>
                </a:solidFill>
                <a:latin typeface="Arial"/>
                <a:cs typeface="Arial"/>
              </a:rPr>
              <a:t>n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sz="1600" spc="-41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beh</a:t>
            </a:r>
            <a:r>
              <a:rPr sz="1600" spc="4" dirty="0" smtClean="0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nd</a:t>
            </a:r>
            <a:r>
              <a:rPr sz="1600" spc="-57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th</a:t>
            </a:r>
            <a:r>
              <a:rPr sz="1600" spc="4" dirty="0" smtClean="0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sz="1600" spc="-19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,</a:t>
            </a:r>
            <a:r>
              <a:rPr sz="1600" spc="-9" dirty="0" smtClean="0">
                <a:solidFill>
                  <a:srgbClr val="253046"/>
                </a:solidFill>
                <a:latin typeface="Arial"/>
                <a:cs typeface="Arial"/>
              </a:rPr>
              <a:t>w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h</a:t>
            </a:r>
            <a:r>
              <a:rPr sz="1600" spc="4" dirty="0" smtClean="0">
                <a:solidFill>
                  <a:srgbClr val="253046"/>
                </a:solidFill>
                <a:latin typeface="Arial"/>
                <a:cs typeface="Arial"/>
              </a:rPr>
              <a:t>ic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h</a:t>
            </a:r>
            <a:r>
              <a:rPr sz="1600" spc="-45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ma</a:t>
            </a:r>
            <a:r>
              <a:rPr sz="1600" spc="9" dirty="0" smtClean="0">
                <a:solidFill>
                  <a:srgbClr val="253046"/>
                </a:solidFill>
                <a:latin typeface="Arial"/>
                <a:cs typeface="Arial"/>
              </a:rPr>
              <a:t>k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es</a:t>
            </a:r>
            <a:r>
              <a:rPr sz="1600" spc="-32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4" dirty="0" smtClean="0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1600" spc="-3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fa</a:t>
            </a:r>
            <a:r>
              <a:rPr sz="1600" spc="4" dirty="0" smtClean="0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t,</a:t>
            </a:r>
            <a:r>
              <a:rPr sz="1600" spc="-11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ba</a:t>
            </a:r>
            <a:r>
              <a:rPr sz="1600" spc="4" dirty="0" smtClean="0">
                <a:solidFill>
                  <a:srgbClr val="253046"/>
                </a:solidFill>
                <a:latin typeface="Arial"/>
                <a:cs typeface="Arial"/>
              </a:rPr>
              <a:t>sic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sz="1600" spc="4" dirty="0" smtClean="0">
                <a:solidFill>
                  <a:srgbClr val="253046"/>
                </a:solidFill>
                <a:latin typeface="Arial"/>
                <a:cs typeface="Arial"/>
              </a:rPr>
              <a:t>ll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y</a:t>
            </a:r>
            <a:r>
              <a:rPr sz="1600" spc="-91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4" dirty="0" smtClean="0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1600" spc="6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-14" dirty="0" smtClean="0">
                <a:solidFill>
                  <a:srgbClr val="253046"/>
                </a:solidFill>
                <a:latin typeface="Arial"/>
                <a:cs typeface="Arial"/>
              </a:rPr>
              <a:t>w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as de</a:t>
            </a:r>
            <a:r>
              <a:rPr sz="1600" spc="4" dirty="0" smtClean="0">
                <a:solidFill>
                  <a:srgbClr val="253046"/>
                </a:solidFill>
                <a:latin typeface="Arial"/>
                <a:cs typeface="Arial"/>
              </a:rPr>
              <a:t>v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sz="1600" spc="4" dirty="0" smtClean="0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oped</a:t>
            </a:r>
            <a:r>
              <a:rPr sz="1600" spc="-93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to</a:t>
            </a:r>
            <a:r>
              <a:rPr sz="1600" spc="-3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4" dirty="0" smtClean="0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oad</a:t>
            </a:r>
            <a:r>
              <a:rPr sz="1600" spc="-30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m</a:t>
            </a:r>
            <a:r>
              <a:rPr sz="1600" spc="9" dirty="0" smtClean="0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sz="1600" spc="4" dirty="0" smtClean="0">
                <a:solidFill>
                  <a:srgbClr val="253046"/>
                </a:solidFill>
                <a:latin typeface="Arial"/>
                <a:cs typeface="Arial"/>
              </a:rPr>
              <a:t>lli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ons</a:t>
            </a:r>
            <a:r>
              <a:rPr sz="1600" spc="-83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of</a:t>
            </a:r>
            <a:r>
              <a:rPr sz="1600" spc="-3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ro</a:t>
            </a:r>
            <a:r>
              <a:rPr sz="1600" spc="-14" dirty="0" smtClean="0">
                <a:solidFill>
                  <a:srgbClr val="253046"/>
                </a:solidFill>
                <a:latin typeface="Arial"/>
                <a:cs typeface="Arial"/>
              </a:rPr>
              <a:t>w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sz="1600" spc="-18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4" dirty="0" smtClean="0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nto</a:t>
            </a:r>
            <a:r>
              <a:rPr sz="1600" spc="-10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sz="1600" spc="-8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tab</a:t>
            </a:r>
            <a:r>
              <a:rPr sz="1600" spc="4" dirty="0" smtClean="0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e.</a:t>
            </a:r>
            <a:endParaRPr sz="16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04098" y="6484419"/>
            <a:ext cx="988342" cy="1137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5"/>
              </a:spcBef>
            </a:pPr>
            <a:r>
              <a:rPr sz="700" spc="4" dirty="0" smtClean="0">
                <a:solidFill>
                  <a:srgbClr val="474747"/>
                </a:solidFill>
                <a:latin typeface="Arial"/>
                <a:cs typeface="Arial"/>
              </a:rPr>
              <a:t>P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re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s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en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a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ti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o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n</a:t>
            </a:r>
            <a:r>
              <a:rPr sz="700" spc="-9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700" spc="4" dirty="0" smtClean="0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itle</a:t>
            </a:r>
            <a:r>
              <a:rPr sz="700" spc="-18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|</a:t>
            </a:r>
            <a:r>
              <a:rPr sz="700" spc="8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Da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e</a:t>
            </a:r>
            <a:endParaRPr sz="7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7389622" y="6666385"/>
            <a:ext cx="2285732" cy="11592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25"/>
              </a:spcBef>
            </a:pP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Co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p</a:t>
            </a:r>
            <a:r>
              <a:rPr sz="700" spc="-25" dirty="0" smtClean="0">
                <a:solidFill>
                  <a:srgbClr val="909090"/>
                </a:solidFill>
                <a:latin typeface="Arial"/>
                <a:cs typeface="Arial"/>
              </a:rPr>
              <a:t>y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r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ig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h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t</a:t>
            </a:r>
            <a:r>
              <a:rPr sz="700" spc="14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©</a:t>
            </a:r>
            <a:r>
              <a:rPr sz="700" spc="-5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Ca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pge</a:t>
            </a:r>
            <a:r>
              <a:rPr sz="700" spc="9" dirty="0" smtClean="0">
                <a:solidFill>
                  <a:srgbClr val="909090"/>
                </a:solidFill>
                <a:latin typeface="Arial"/>
                <a:cs typeface="Arial"/>
              </a:rPr>
              <a:t>m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ini</a:t>
            </a:r>
            <a:r>
              <a:rPr sz="700" spc="-23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2015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.</a:t>
            </a:r>
            <a:r>
              <a:rPr sz="700" spc="2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4" dirty="0" smtClean="0">
                <a:solidFill>
                  <a:srgbClr val="909090"/>
                </a:solidFill>
                <a:latin typeface="Arial"/>
                <a:cs typeface="Arial"/>
              </a:rPr>
              <a:t>A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ll</a:t>
            </a:r>
            <a:r>
              <a:rPr sz="700" spc="-17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Ri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gh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ts Res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er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v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e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d        </a:t>
            </a:r>
            <a:r>
              <a:rPr sz="700" spc="59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4</a:t>
            </a:r>
            <a:endParaRPr sz="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object 38"/>
          <p:cNvSpPr/>
          <p:nvPr/>
        </p:nvSpPr>
        <p:spPr>
          <a:xfrm>
            <a:off x="342926" y="6732270"/>
            <a:ext cx="1373991" cy="4800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727003" y="6462522"/>
            <a:ext cx="989914" cy="26974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037923" y="4519422"/>
            <a:ext cx="7329479" cy="1783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037923" y="4107942"/>
            <a:ext cx="7071141" cy="20116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037923" y="3730752"/>
            <a:ext cx="4323158" cy="17830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037923" y="3330701"/>
            <a:ext cx="4631792" cy="17830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037923" y="2919221"/>
            <a:ext cx="7960464" cy="18973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22431" y="2011679"/>
            <a:ext cx="448090" cy="40233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94997" y="5029200"/>
            <a:ext cx="8330824" cy="47548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85852" y="2414016"/>
            <a:ext cx="73157" cy="308152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980098" y="1993392"/>
            <a:ext cx="64012" cy="3035807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170522" y="1984248"/>
            <a:ext cx="7864444" cy="6400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037923" y="2530601"/>
            <a:ext cx="3413260" cy="17602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051640" y="1472183"/>
            <a:ext cx="1124798" cy="164592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9144" y="493775"/>
            <a:ext cx="9885424" cy="69494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" y="438908"/>
            <a:ext cx="9905998" cy="724683"/>
          </a:xfrm>
          <a:custGeom>
            <a:avLst/>
            <a:gdLst/>
            <a:ahLst/>
            <a:cxnLst/>
            <a:rect l="l" t="t" r="r" b="b"/>
            <a:pathLst>
              <a:path w="9905998" h="724683">
                <a:moveTo>
                  <a:pt x="482955" y="717829"/>
                </a:moveTo>
                <a:lnTo>
                  <a:pt x="501569" y="675464"/>
                </a:lnTo>
                <a:lnTo>
                  <a:pt x="524717" y="634008"/>
                </a:lnTo>
                <a:lnTo>
                  <a:pt x="557701" y="586606"/>
                </a:lnTo>
                <a:lnTo>
                  <a:pt x="601590" y="537222"/>
                </a:lnTo>
                <a:lnTo>
                  <a:pt x="657449" y="489821"/>
                </a:lnTo>
                <a:lnTo>
                  <a:pt x="690202" y="468102"/>
                </a:lnTo>
                <a:lnTo>
                  <a:pt x="726347" y="448365"/>
                </a:lnTo>
                <a:lnTo>
                  <a:pt x="766020" y="431105"/>
                </a:lnTo>
                <a:lnTo>
                  <a:pt x="809352" y="416818"/>
                </a:lnTo>
                <a:lnTo>
                  <a:pt x="856478" y="406000"/>
                </a:lnTo>
                <a:lnTo>
                  <a:pt x="907531" y="399146"/>
                </a:lnTo>
                <a:lnTo>
                  <a:pt x="962645" y="396751"/>
                </a:lnTo>
                <a:lnTo>
                  <a:pt x="9419969" y="396751"/>
                </a:lnTo>
                <a:lnTo>
                  <a:pt x="9475088" y="394356"/>
                </a:lnTo>
                <a:lnTo>
                  <a:pt x="9526191" y="387502"/>
                </a:lnTo>
                <a:lnTo>
                  <a:pt x="9573409" y="376684"/>
                </a:lnTo>
                <a:lnTo>
                  <a:pt x="9616869" y="362397"/>
                </a:lnTo>
                <a:lnTo>
                  <a:pt x="9656699" y="345137"/>
                </a:lnTo>
                <a:lnTo>
                  <a:pt x="9693028" y="325400"/>
                </a:lnTo>
                <a:lnTo>
                  <a:pt x="9725985" y="303681"/>
                </a:lnTo>
                <a:lnTo>
                  <a:pt x="9755698" y="280476"/>
                </a:lnTo>
                <a:lnTo>
                  <a:pt x="9782295" y="256279"/>
                </a:lnTo>
                <a:lnTo>
                  <a:pt x="9805906" y="231587"/>
                </a:lnTo>
                <a:lnTo>
                  <a:pt x="9826658" y="206895"/>
                </a:lnTo>
                <a:lnTo>
                  <a:pt x="9844680" y="182699"/>
                </a:lnTo>
                <a:lnTo>
                  <a:pt x="9860101" y="159494"/>
                </a:lnTo>
                <a:lnTo>
                  <a:pt x="9873048" y="137775"/>
                </a:lnTo>
                <a:lnTo>
                  <a:pt x="9883652" y="118038"/>
                </a:lnTo>
                <a:lnTo>
                  <a:pt x="9892039" y="100778"/>
                </a:lnTo>
                <a:lnTo>
                  <a:pt x="9898339" y="86491"/>
                </a:lnTo>
                <a:lnTo>
                  <a:pt x="9905190" y="68819"/>
                </a:lnTo>
                <a:lnTo>
                  <a:pt x="9905997" y="66425"/>
                </a:lnTo>
                <a:lnTo>
                  <a:pt x="9905997" y="0"/>
                </a:lnTo>
                <a:lnTo>
                  <a:pt x="9905190" y="1382"/>
                </a:lnTo>
                <a:lnTo>
                  <a:pt x="9902679" y="8236"/>
                </a:lnTo>
                <a:lnTo>
                  <a:pt x="9898339" y="19054"/>
                </a:lnTo>
                <a:lnTo>
                  <a:pt x="9873048" y="70338"/>
                </a:lnTo>
                <a:lnTo>
                  <a:pt x="9844680" y="115262"/>
                </a:lnTo>
                <a:lnTo>
                  <a:pt x="9805906" y="164150"/>
                </a:lnTo>
                <a:lnTo>
                  <a:pt x="9755698" y="213039"/>
                </a:lnTo>
                <a:lnTo>
                  <a:pt x="9693028" y="257963"/>
                </a:lnTo>
                <a:lnTo>
                  <a:pt x="9656699" y="277700"/>
                </a:lnTo>
                <a:lnTo>
                  <a:pt x="9616869" y="294960"/>
                </a:lnTo>
                <a:lnTo>
                  <a:pt x="9573409" y="309247"/>
                </a:lnTo>
                <a:lnTo>
                  <a:pt x="9526191" y="320065"/>
                </a:lnTo>
                <a:lnTo>
                  <a:pt x="9475088" y="326919"/>
                </a:lnTo>
                <a:lnTo>
                  <a:pt x="9419969" y="329314"/>
                </a:lnTo>
                <a:lnTo>
                  <a:pt x="962645" y="329314"/>
                </a:lnTo>
                <a:lnTo>
                  <a:pt x="907531" y="331735"/>
                </a:lnTo>
                <a:lnTo>
                  <a:pt x="856478" y="338663"/>
                </a:lnTo>
                <a:lnTo>
                  <a:pt x="809352" y="349597"/>
                </a:lnTo>
                <a:lnTo>
                  <a:pt x="766020" y="364038"/>
                </a:lnTo>
                <a:lnTo>
                  <a:pt x="726347" y="381483"/>
                </a:lnTo>
                <a:lnTo>
                  <a:pt x="690202" y="401433"/>
                </a:lnTo>
                <a:lnTo>
                  <a:pt x="657449" y="423385"/>
                </a:lnTo>
                <a:lnTo>
                  <a:pt x="627956" y="446841"/>
                </a:lnTo>
                <a:lnTo>
                  <a:pt x="601590" y="471298"/>
                </a:lnTo>
                <a:lnTo>
                  <a:pt x="578216" y="496255"/>
                </a:lnTo>
                <a:lnTo>
                  <a:pt x="557701" y="521213"/>
                </a:lnTo>
                <a:lnTo>
                  <a:pt x="539913" y="545670"/>
                </a:lnTo>
                <a:lnTo>
                  <a:pt x="524717" y="569125"/>
                </a:lnTo>
                <a:lnTo>
                  <a:pt x="511980" y="591078"/>
                </a:lnTo>
                <a:lnTo>
                  <a:pt x="501569" y="611028"/>
                </a:lnTo>
                <a:lnTo>
                  <a:pt x="493350" y="628473"/>
                </a:lnTo>
                <a:lnTo>
                  <a:pt x="487190" y="642914"/>
                </a:lnTo>
                <a:lnTo>
                  <a:pt x="480512" y="660776"/>
                </a:lnTo>
                <a:lnTo>
                  <a:pt x="478943" y="660776"/>
                </a:lnTo>
                <a:lnTo>
                  <a:pt x="472275" y="642914"/>
                </a:lnTo>
                <a:lnTo>
                  <a:pt x="457935" y="611028"/>
                </a:lnTo>
                <a:lnTo>
                  <a:pt x="447560" y="591078"/>
                </a:lnTo>
                <a:lnTo>
                  <a:pt x="434874" y="569125"/>
                </a:lnTo>
                <a:lnTo>
                  <a:pt x="419746" y="545670"/>
                </a:lnTo>
                <a:lnTo>
                  <a:pt x="402044" y="521213"/>
                </a:lnTo>
                <a:lnTo>
                  <a:pt x="381638" y="496255"/>
                </a:lnTo>
                <a:lnTo>
                  <a:pt x="358396" y="471298"/>
                </a:lnTo>
                <a:lnTo>
                  <a:pt x="332187" y="446841"/>
                </a:lnTo>
                <a:lnTo>
                  <a:pt x="302882" y="423385"/>
                </a:lnTo>
                <a:lnTo>
                  <a:pt x="270347" y="401433"/>
                </a:lnTo>
                <a:lnTo>
                  <a:pt x="234453" y="381483"/>
                </a:lnTo>
                <a:lnTo>
                  <a:pt x="195068" y="364038"/>
                </a:lnTo>
                <a:lnTo>
                  <a:pt x="152061" y="349597"/>
                </a:lnTo>
                <a:lnTo>
                  <a:pt x="105302" y="338663"/>
                </a:lnTo>
                <a:lnTo>
                  <a:pt x="54658" y="331735"/>
                </a:lnTo>
                <a:lnTo>
                  <a:pt x="0" y="329314"/>
                </a:lnTo>
                <a:lnTo>
                  <a:pt x="0" y="396751"/>
                </a:lnTo>
                <a:lnTo>
                  <a:pt x="54658" y="399146"/>
                </a:lnTo>
                <a:lnTo>
                  <a:pt x="105302" y="406000"/>
                </a:lnTo>
                <a:lnTo>
                  <a:pt x="152061" y="416818"/>
                </a:lnTo>
                <a:lnTo>
                  <a:pt x="195068" y="431105"/>
                </a:lnTo>
                <a:lnTo>
                  <a:pt x="234453" y="448365"/>
                </a:lnTo>
                <a:lnTo>
                  <a:pt x="270347" y="468102"/>
                </a:lnTo>
                <a:lnTo>
                  <a:pt x="302882" y="489821"/>
                </a:lnTo>
                <a:lnTo>
                  <a:pt x="332187" y="513026"/>
                </a:lnTo>
                <a:lnTo>
                  <a:pt x="358396" y="537222"/>
                </a:lnTo>
                <a:lnTo>
                  <a:pt x="381638" y="561914"/>
                </a:lnTo>
                <a:lnTo>
                  <a:pt x="402044" y="586606"/>
                </a:lnTo>
                <a:lnTo>
                  <a:pt x="419746" y="610803"/>
                </a:lnTo>
                <a:lnTo>
                  <a:pt x="434874" y="634008"/>
                </a:lnTo>
                <a:lnTo>
                  <a:pt x="447560" y="655727"/>
                </a:lnTo>
                <a:lnTo>
                  <a:pt x="457935" y="675464"/>
                </a:lnTo>
                <a:lnTo>
                  <a:pt x="466130" y="692724"/>
                </a:lnTo>
                <a:lnTo>
                  <a:pt x="472275" y="707011"/>
                </a:lnTo>
                <a:lnTo>
                  <a:pt x="478943" y="724683"/>
                </a:lnTo>
                <a:lnTo>
                  <a:pt x="480512" y="724683"/>
                </a:lnTo>
                <a:lnTo>
                  <a:pt x="482955" y="717829"/>
                </a:lnTo>
                <a:close/>
              </a:path>
            </a:pathLst>
          </a:custGeom>
          <a:solidFill>
            <a:srgbClr val="0097C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2" y="6362699"/>
            <a:ext cx="9905998" cy="0"/>
          </a:xfrm>
          <a:custGeom>
            <a:avLst/>
            <a:gdLst/>
            <a:ahLst/>
            <a:cxnLst/>
            <a:rect l="l" t="t" r="r" b="b"/>
            <a:pathLst>
              <a:path w="9905998">
                <a:moveTo>
                  <a:pt x="9905997" y="0"/>
                </a:moveTo>
                <a:lnTo>
                  <a:pt x="0" y="0"/>
                </a:lnTo>
                <a:lnTo>
                  <a:pt x="9905997" y="1"/>
                </a:lnTo>
              </a:path>
            </a:pathLst>
          </a:custGeom>
          <a:ln w="9524">
            <a:solidFill>
              <a:srgbClr val="0097C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0" y="0"/>
            <a:ext cx="9906000" cy="6362699"/>
          </a:xfrm>
          <a:custGeom>
            <a:avLst/>
            <a:gdLst/>
            <a:ahLst/>
            <a:cxnLst/>
            <a:rect l="l" t="t" r="r" b="b"/>
            <a:pathLst>
              <a:path w="9906000" h="6362699">
                <a:moveTo>
                  <a:pt x="9906000" y="0"/>
                </a:moveTo>
                <a:lnTo>
                  <a:pt x="0" y="0"/>
                </a:lnTo>
                <a:lnTo>
                  <a:pt x="0" y="6362699"/>
                </a:lnTo>
                <a:lnTo>
                  <a:pt x="9906000" y="6362699"/>
                </a:lnTo>
                <a:lnTo>
                  <a:pt x="9906000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0" y="0"/>
            <a:ext cx="9906000" cy="1128775"/>
          </a:xfrm>
          <a:custGeom>
            <a:avLst/>
            <a:gdLst/>
            <a:ahLst/>
            <a:cxnLst/>
            <a:rect l="l" t="t" r="r" b="b"/>
            <a:pathLst>
              <a:path w="9906000" h="1128775">
                <a:moveTo>
                  <a:pt x="492137" y="1105914"/>
                </a:moveTo>
                <a:lnTo>
                  <a:pt x="507125" y="1083119"/>
                </a:lnTo>
                <a:lnTo>
                  <a:pt x="521491" y="1060491"/>
                </a:lnTo>
                <a:lnTo>
                  <a:pt x="535515" y="1038132"/>
                </a:lnTo>
                <a:lnTo>
                  <a:pt x="549474" y="1016144"/>
                </a:lnTo>
                <a:lnTo>
                  <a:pt x="578314" y="973690"/>
                </a:lnTo>
                <a:lnTo>
                  <a:pt x="610240" y="933941"/>
                </a:lnTo>
                <a:lnTo>
                  <a:pt x="647482" y="897713"/>
                </a:lnTo>
                <a:lnTo>
                  <a:pt x="692267" y="865821"/>
                </a:lnTo>
                <a:lnTo>
                  <a:pt x="746824" y="839079"/>
                </a:lnTo>
                <a:lnTo>
                  <a:pt x="813383" y="818301"/>
                </a:lnTo>
                <a:lnTo>
                  <a:pt x="851860" y="810403"/>
                </a:lnTo>
                <a:lnTo>
                  <a:pt x="894172" y="804302"/>
                </a:lnTo>
                <a:lnTo>
                  <a:pt x="940600" y="800099"/>
                </a:lnTo>
                <a:lnTo>
                  <a:pt x="9467850" y="800099"/>
                </a:lnTo>
                <a:lnTo>
                  <a:pt x="9502265" y="799084"/>
                </a:lnTo>
                <a:lnTo>
                  <a:pt x="9566870" y="789889"/>
                </a:lnTo>
                <a:lnTo>
                  <a:pt x="9625947" y="772072"/>
                </a:lnTo>
                <a:lnTo>
                  <a:pt x="9679627" y="746750"/>
                </a:lnTo>
                <a:lnTo>
                  <a:pt x="9728041" y="715038"/>
                </a:lnTo>
                <a:lnTo>
                  <a:pt x="9771318" y="678051"/>
                </a:lnTo>
                <a:lnTo>
                  <a:pt x="9809590" y="636906"/>
                </a:lnTo>
                <a:lnTo>
                  <a:pt x="9842986" y="592716"/>
                </a:lnTo>
                <a:lnTo>
                  <a:pt x="9871636" y="546599"/>
                </a:lnTo>
                <a:lnTo>
                  <a:pt x="9895672" y="499670"/>
                </a:lnTo>
                <a:lnTo>
                  <a:pt x="9905999" y="476250"/>
                </a:lnTo>
                <a:lnTo>
                  <a:pt x="9905999" y="0"/>
                </a:lnTo>
                <a:lnTo>
                  <a:pt x="0" y="0"/>
                </a:lnTo>
                <a:lnTo>
                  <a:pt x="0" y="801877"/>
                </a:lnTo>
                <a:lnTo>
                  <a:pt x="44018" y="809048"/>
                </a:lnTo>
                <a:lnTo>
                  <a:pt x="84978" y="817151"/>
                </a:lnTo>
                <a:lnTo>
                  <a:pt x="123033" y="826194"/>
                </a:lnTo>
                <a:lnTo>
                  <a:pt x="158341" y="836180"/>
                </a:lnTo>
                <a:lnTo>
                  <a:pt x="191055" y="847115"/>
                </a:lnTo>
                <a:lnTo>
                  <a:pt x="221332" y="859006"/>
                </a:lnTo>
                <a:lnTo>
                  <a:pt x="249326" y="871857"/>
                </a:lnTo>
                <a:lnTo>
                  <a:pt x="275193" y="885673"/>
                </a:lnTo>
                <a:lnTo>
                  <a:pt x="299089" y="900461"/>
                </a:lnTo>
                <a:lnTo>
                  <a:pt x="321168" y="916225"/>
                </a:lnTo>
                <a:lnTo>
                  <a:pt x="341587" y="932971"/>
                </a:lnTo>
                <a:lnTo>
                  <a:pt x="360500" y="950705"/>
                </a:lnTo>
                <a:lnTo>
                  <a:pt x="378063" y="969432"/>
                </a:lnTo>
                <a:lnTo>
                  <a:pt x="394431" y="989157"/>
                </a:lnTo>
                <a:lnTo>
                  <a:pt x="409760" y="1009886"/>
                </a:lnTo>
                <a:lnTo>
                  <a:pt x="424204" y="1031624"/>
                </a:lnTo>
                <a:lnTo>
                  <a:pt x="437920" y="1054376"/>
                </a:lnTo>
                <a:lnTo>
                  <a:pt x="451063" y="1078149"/>
                </a:lnTo>
                <a:lnTo>
                  <a:pt x="463787" y="1102947"/>
                </a:lnTo>
                <a:lnTo>
                  <a:pt x="476250" y="1128775"/>
                </a:lnTo>
                <a:lnTo>
                  <a:pt x="492137" y="110591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2" y="438908"/>
            <a:ext cx="9905998" cy="724683"/>
          </a:xfrm>
          <a:custGeom>
            <a:avLst/>
            <a:gdLst/>
            <a:ahLst/>
            <a:cxnLst/>
            <a:rect l="l" t="t" r="r" b="b"/>
            <a:pathLst>
              <a:path w="9905998" h="724683">
                <a:moveTo>
                  <a:pt x="482955" y="717829"/>
                </a:moveTo>
                <a:lnTo>
                  <a:pt x="501569" y="675464"/>
                </a:lnTo>
                <a:lnTo>
                  <a:pt x="524717" y="634008"/>
                </a:lnTo>
                <a:lnTo>
                  <a:pt x="557701" y="586606"/>
                </a:lnTo>
                <a:lnTo>
                  <a:pt x="601590" y="537222"/>
                </a:lnTo>
                <a:lnTo>
                  <a:pt x="657449" y="489821"/>
                </a:lnTo>
                <a:lnTo>
                  <a:pt x="690202" y="468102"/>
                </a:lnTo>
                <a:lnTo>
                  <a:pt x="726347" y="448365"/>
                </a:lnTo>
                <a:lnTo>
                  <a:pt x="766020" y="431105"/>
                </a:lnTo>
                <a:lnTo>
                  <a:pt x="809352" y="416818"/>
                </a:lnTo>
                <a:lnTo>
                  <a:pt x="856478" y="406000"/>
                </a:lnTo>
                <a:lnTo>
                  <a:pt x="907531" y="399146"/>
                </a:lnTo>
                <a:lnTo>
                  <a:pt x="962645" y="396751"/>
                </a:lnTo>
                <a:lnTo>
                  <a:pt x="9419969" y="396751"/>
                </a:lnTo>
                <a:lnTo>
                  <a:pt x="9475088" y="394356"/>
                </a:lnTo>
                <a:lnTo>
                  <a:pt x="9526191" y="387502"/>
                </a:lnTo>
                <a:lnTo>
                  <a:pt x="9573409" y="376684"/>
                </a:lnTo>
                <a:lnTo>
                  <a:pt x="9616869" y="362397"/>
                </a:lnTo>
                <a:lnTo>
                  <a:pt x="9656699" y="345137"/>
                </a:lnTo>
                <a:lnTo>
                  <a:pt x="9693028" y="325400"/>
                </a:lnTo>
                <a:lnTo>
                  <a:pt x="9725985" y="303681"/>
                </a:lnTo>
                <a:lnTo>
                  <a:pt x="9755698" y="280476"/>
                </a:lnTo>
                <a:lnTo>
                  <a:pt x="9782295" y="256279"/>
                </a:lnTo>
                <a:lnTo>
                  <a:pt x="9805906" y="231587"/>
                </a:lnTo>
                <a:lnTo>
                  <a:pt x="9826658" y="206895"/>
                </a:lnTo>
                <a:lnTo>
                  <a:pt x="9844680" y="182699"/>
                </a:lnTo>
                <a:lnTo>
                  <a:pt x="9860101" y="159494"/>
                </a:lnTo>
                <a:lnTo>
                  <a:pt x="9873048" y="137775"/>
                </a:lnTo>
                <a:lnTo>
                  <a:pt x="9883652" y="118038"/>
                </a:lnTo>
                <a:lnTo>
                  <a:pt x="9892039" y="100778"/>
                </a:lnTo>
                <a:lnTo>
                  <a:pt x="9898339" y="86491"/>
                </a:lnTo>
                <a:lnTo>
                  <a:pt x="9905190" y="68819"/>
                </a:lnTo>
                <a:lnTo>
                  <a:pt x="9905997" y="66425"/>
                </a:lnTo>
                <a:lnTo>
                  <a:pt x="9905997" y="0"/>
                </a:lnTo>
                <a:lnTo>
                  <a:pt x="9905190" y="1382"/>
                </a:lnTo>
                <a:lnTo>
                  <a:pt x="9902679" y="8236"/>
                </a:lnTo>
                <a:lnTo>
                  <a:pt x="9898339" y="19054"/>
                </a:lnTo>
                <a:lnTo>
                  <a:pt x="9873048" y="70338"/>
                </a:lnTo>
                <a:lnTo>
                  <a:pt x="9844680" y="115262"/>
                </a:lnTo>
                <a:lnTo>
                  <a:pt x="9805906" y="164150"/>
                </a:lnTo>
                <a:lnTo>
                  <a:pt x="9755698" y="213039"/>
                </a:lnTo>
                <a:lnTo>
                  <a:pt x="9693028" y="257963"/>
                </a:lnTo>
                <a:lnTo>
                  <a:pt x="9656699" y="277700"/>
                </a:lnTo>
                <a:lnTo>
                  <a:pt x="9616869" y="294960"/>
                </a:lnTo>
                <a:lnTo>
                  <a:pt x="9573409" y="309247"/>
                </a:lnTo>
                <a:lnTo>
                  <a:pt x="9526191" y="320065"/>
                </a:lnTo>
                <a:lnTo>
                  <a:pt x="9475088" y="326919"/>
                </a:lnTo>
                <a:lnTo>
                  <a:pt x="9419969" y="329314"/>
                </a:lnTo>
                <a:lnTo>
                  <a:pt x="962645" y="329314"/>
                </a:lnTo>
                <a:lnTo>
                  <a:pt x="907531" y="331735"/>
                </a:lnTo>
                <a:lnTo>
                  <a:pt x="856478" y="338663"/>
                </a:lnTo>
                <a:lnTo>
                  <a:pt x="809352" y="349597"/>
                </a:lnTo>
                <a:lnTo>
                  <a:pt x="766020" y="364038"/>
                </a:lnTo>
                <a:lnTo>
                  <a:pt x="726347" y="381483"/>
                </a:lnTo>
                <a:lnTo>
                  <a:pt x="690202" y="401433"/>
                </a:lnTo>
                <a:lnTo>
                  <a:pt x="657449" y="423385"/>
                </a:lnTo>
                <a:lnTo>
                  <a:pt x="627956" y="446841"/>
                </a:lnTo>
                <a:lnTo>
                  <a:pt x="601590" y="471298"/>
                </a:lnTo>
                <a:lnTo>
                  <a:pt x="578216" y="496255"/>
                </a:lnTo>
                <a:lnTo>
                  <a:pt x="557701" y="521213"/>
                </a:lnTo>
                <a:lnTo>
                  <a:pt x="539913" y="545670"/>
                </a:lnTo>
                <a:lnTo>
                  <a:pt x="524717" y="569125"/>
                </a:lnTo>
                <a:lnTo>
                  <a:pt x="511980" y="591078"/>
                </a:lnTo>
                <a:lnTo>
                  <a:pt x="501569" y="611028"/>
                </a:lnTo>
                <a:lnTo>
                  <a:pt x="493350" y="628473"/>
                </a:lnTo>
                <a:lnTo>
                  <a:pt x="487190" y="642914"/>
                </a:lnTo>
                <a:lnTo>
                  <a:pt x="480512" y="660776"/>
                </a:lnTo>
                <a:lnTo>
                  <a:pt x="478943" y="660776"/>
                </a:lnTo>
                <a:lnTo>
                  <a:pt x="472275" y="642914"/>
                </a:lnTo>
                <a:lnTo>
                  <a:pt x="457935" y="611028"/>
                </a:lnTo>
                <a:lnTo>
                  <a:pt x="447560" y="591078"/>
                </a:lnTo>
                <a:lnTo>
                  <a:pt x="434874" y="569125"/>
                </a:lnTo>
                <a:lnTo>
                  <a:pt x="419746" y="545670"/>
                </a:lnTo>
                <a:lnTo>
                  <a:pt x="402044" y="521213"/>
                </a:lnTo>
                <a:lnTo>
                  <a:pt x="381638" y="496255"/>
                </a:lnTo>
                <a:lnTo>
                  <a:pt x="358396" y="471298"/>
                </a:lnTo>
                <a:lnTo>
                  <a:pt x="332187" y="446841"/>
                </a:lnTo>
                <a:lnTo>
                  <a:pt x="302882" y="423385"/>
                </a:lnTo>
                <a:lnTo>
                  <a:pt x="270347" y="401433"/>
                </a:lnTo>
                <a:lnTo>
                  <a:pt x="234453" y="381483"/>
                </a:lnTo>
                <a:lnTo>
                  <a:pt x="195068" y="364038"/>
                </a:lnTo>
                <a:lnTo>
                  <a:pt x="152061" y="349597"/>
                </a:lnTo>
                <a:lnTo>
                  <a:pt x="105302" y="338663"/>
                </a:lnTo>
                <a:lnTo>
                  <a:pt x="54658" y="331735"/>
                </a:lnTo>
                <a:lnTo>
                  <a:pt x="0" y="329314"/>
                </a:lnTo>
                <a:lnTo>
                  <a:pt x="0" y="396751"/>
                </a:lnTo>
                <a:lnTo>
                  <a:pt x="54658" y="399146"/>
                </a:lnTo>
                <a:lnTo>
                  <a:pt x="105302" y="406000"/>
                </a:lnTo>
                <a:lnTo>
                  <a:pt x="152061" y="416818"/>
                </a:lnTo>
                <a:lnTo>
                  <a:pt x="195068" y="431105"/>
                </a:lnTo>
                <a:lnTo>
                  <a:pt x="234453" y="448365"/>
                </a:lnTo>
                <a:lnTo>
                  <a:pt x="270347" y="468102"/>
                </a:lnTo>
                <a:lnTo>
                  <a:pt x="302882" y="489821"/>
                </a:lnTo>
                <a:lnTo>
                  <a:pt x="332187" y="513026"/>
                </a:lnTo>
                <a:lnTo>
                  <a:pt x="358396" y="537222"/>
                </a:lnTo>
                <a:lnTo>
                  <a:pt x="381638" y="561914"/>
                </a:lnTo>
                <a:lnTo>
                  <a:pt x="402044" y="586606"/>
                </a:lnTo>
                <a:lnTo>
                  <a:pt x="419746" y="610803"/>
                </a:lnTo>
                <a:lnTo>
                  <a:pt x="434874" y="634008"/>
                </a:lnTo>
                <a:lnTo>
                  <a:pt x="447560" y="655727"/>
                </a:lnTo>
                <a:lnTo>
                  <a:pt x="457935" y="675464"/>
                </a:lnTo>
                <a:lnTo>
                  <a:pt x="466130" y="692724"/>
                </a:lnTo>
                <a:lnTo>
                  <a:pt x="472275" y="707011"/>
                </a:lnTo>
                <a:lnTo>
                  <a:pt x="478943" y="724683"/>
                </a:lnTo>
                <a:lnTo>
                  <a:pt x="480512" y="724683"/>
                </a:lnTo>
                <a:lnTo>
                  <a:pt x="482955" y="71782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2" y="6362699"/>
            <a:ext cx="9905998" cy="0"/>
          </a:xfrm>
          <a:custGeom>
            <a:avLst/>
            <a:gdLst/>
            <a:ahLst/>
            <a:cxnLst/>
            <a:rect l="l" t="t" r="r" b="b"/>
            <a:pathLst>
              <a:path w="9905998">
                <a:moveTo>
                  <a:pt x="9905997" y="0"/>
                </a:moveTo>
                <a:lnTo>
                  <a:pt x="0" y="0"/>
                </a:lnTo>
                <a:lnTo>
                  <a:pt x="9905997" y="1"/>
                </a:lnTo>
              </a:path>
            </a:pathLst>
          </a:custGeom>
          <a:ln w="9524">
            <a:solidFill>
              <a:srgbClr val="0097C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2" y="438908"/>
            <a:ext cx="9905998" cy="724683"/>
          </a:xfrm>
          <a:custGeom>
            <a:avLst/>
            <a:gdLst/>
            <a:ahLst/>
            <a:cxnLst/>
            <a:rect l="l" t="t" r="r" b="b"/>
            <a:pathLst>
              <a:path w="9905998" h="724683">
                <a:moveTo>
                  <a:pt x="482955" y="717829"/>
                </a:moveTo>
                <a:lnTo>
                  <a:pt x="501569" y="675464"/>
                </a:lnTo>
                <a:lnTo>
                  <a:pt x="524717" y="634008"/>
                </a:lnTo>
                <a:lnTo>
                  <a:pt x="557701" y="586606"/>
                </a:lnTo>
                <a:lnTo>
                  <a:pt x="601590" y="537222"/>
                </a:lnTo>
                <a:lnTo>
                  <a:pt x="657449" y="489821"/>
                </a:lnTo>
                <a:lnTo>
                  <a:pt x="690202" y="468102"/>
                </a:lnTo>
                <a:lnTo>
                  <a:pt x="726347" y="448365"/>
                </a:lnTo>
                <a:lnTo>
                  <a:pt x="766020" y="431105"/>
                </a:lnTo>
                <a:lnTo>
                  <a:pt x="809352" y="416818"/>
                </a:lnTo>
                <a:lnTo>
                  <a:pt x="856478" y="406000"/>
                </a:lnTo>
                <a:lnTo>
                  <a:pt x="907531" y="399146"/>
                </a:lnTo>
                <a:lnTo>
                  <a:pt x="962645" y="396751"/>
                </a:lnTo>
                <a:lnTo>
                  <a:pt x="9419969" y="396751"/>
                </a:lnTo>
                <a:lnTo>
                  <a:pt x="9475088" y="394356"/>
                </a:lnTo>
                <a:lnTo>
                  <a:pt x="9526191" y="387502"/>
                </a:lnTo>
                <a:lnTo>
                  <a:pt x="9573409" y="376684"/>
                </a:lnTo>
                <a:lnTo>
                  <a:pt x="9616869" y="362397"/>
                </a:lnTo>
                <a:lnTo>
                  <a:pt x="9656699" y="345137"/>
                </a:lnTo>
                <a:lnTo>
                  <a:pt x="9693028" y="325400"/>
                </a:lnTo>
                <a:lnTo>
                  <a:pt x="9725985" y="303681"/>
                </a:lnTo>
                <a:lnTo>
                  <a:pt x="9755698" y="280476"/>
                </a:lnTo>
                <a:lnTo>
                  <a:pt x="9782295" y="256279"/>
                </a:lnTo>
                <a:lnTo>
                  <a:pt x="9805906" y="231587"/>
                </a:lnTo>
                <a:lnTo>
                  <a:pt x="9826658" y="206895"/>
                </a:lnTo>
                <a:lnTo>
                  <a:pt x="9844680" y="182699"/>
                </a:lnTo>
                <a:lnTo>
                  <a:pt x="9860101" y="159494"/>
                </a:lnTo>
                <a:lnTo>
                  <a:pt x="9873048" y="137775"/>
                </a:lnTo>
                <a:lnTo>
                  <a:pt x="9883652" y="118038"/>
                </a:lnTo>
                <a:lnTo>
                  <a:pt x="9892039" y="100778"/>
                </a:lnTo>
                <a:lnTo>
                  <a:pt x="9898339" y="86491"/>
                </a:lnTo>
                <a:lnTo>
                  <a:pt x="9905190" y="68819"/>
                </a:lnTo>
                <a:lnTo>
                  <a:pt x="9905997" y="66425"/>
                </a:lnTo>
                <a:lnTo>
                  <a:pt x="9905997" y="0"/>
                </a:lnTo>
                <a:lnTo>
                  <a:pt x="9905190" y="1382"/>
                </a:lnTo>
                <a:lnTo>
                  <a:pt x="9902679" y="8236"/>
                </a:lnTo>
                <a:lnTo>
                  <a:pt x="9898339" y="19054"/>
                </a:lnTo>
                <a:lnTo>
                  <a:pt x="9873048" y="70338"/>
                </a:lnTo>
                <a:lnTo>
                  <a:pt x="9844680" y="115262"/>
                </a:lnTo>
                <a:lnTo>
                  <a:pt x="9805906" y="164150"/>
                </a:lnTo>
                <a:lnTo>
                  <a:pt x="9755698" y="213039"/>
                </a:lnTo>
                <a:lnTo>
                  <a:pt x="9693028" y="257963"/>
                </a:lnTo>
                <a:lnTo>
                  <a:pt x="9656699" y="277700"/>
                </a:lnTo>
                <a:lnTo>
                  <a:pt x="9616869" y="294960"/>
                </a:lnTo>
                <a:lnTo>
                  <a:pt x="9573409" y="309247"/>
                </a:lnTo>
                <a:lnTo>
                  <a:pt x="9526191" y="320065"/>
                </a:lnTo>
                <a:lnTo>
                  <a:pt x="9475088" y="326919"/>
                </a:lnTo>
                <a:lnTo>
                  <a:pt x="9419969" y="329314"/>
                </a:lnTo>
                <a:lnTo>
                  <a:pt x="962645" y="329314"/>
                </a:lnTo>
                <a:lnTo>
                  <a:pt x="907531" y="331735"/>
                </a:lnTo>
                <a:lnTo>
                  <a:pt x="856478" y="338663"/>
                </a:lnTo>
                <a:lnTo>
                  <a:pt x="809352" y="349597"/>
                </a:lnTo>
                <a:lnTo>
                  <a:pt x="766020" y="364038"/>
                </a:lnTo>
                <a:lnTo>
                  <a:pt x="726347" y="381483"/>
                </a:lnTo>
                <a:lnTo>
                  <a:pt x="690202" y="401433"/>
                </a:lnTo>
                <a:lnTo>
                  <a:pt x="657449" y="423385"/>
                </a:lnTo>
                <a:lnTo>
                  <a:pt x="627956" y="446841"/>
                </a:lnTo>
                <a:lnTo>
                  <a:pt x="601590" y="471298"/>
                </a:lnTo>
                <a:lnTo>
                  <a:pt x="578216" y="496255"/>
                </a:lnTo>
                <a:lnTo>
                  <a:pt x="557701" y="521213"/>
                </a:lnTo>
                <a:lnTo>
                  <a:pt x="539913" y="545670"/>
                </a:lnTo>
                <a:lnTo>
                  <a:pt x="524717" y="569125"/>
                </a:lnTo>
                <a:lnTo>
                  <a:pt x="511980" y="591078"/>
                </a:lnTo>
                <a:lnTo>
                  <a:pt x="501569" y="611028"/>
                </a:lnTo>
                <a:lnTo>
                  <a:pt x="493350" y="628473"/>
                </a:lnTo>
                <a:lnTo>
                  <a:pt x="487190" y="642914"/>
                </a:lnTo>
                <a:lnTo>
                  <a:pt x="480512" y="660776"/>
                </a:lnTo>
                <a:lnTo>
                  <a:pt x="478943" y="660776"/>
                </a:lnTo>
                <a:lnTo>
                  <a:pt x="472275" y="642914"/>
                </a:lnTo>
                <a:lnTo>
                  <a:pt x="457935" y="611028"/>
                </a:lnTo>
                <a:lnTo>
                  <a:pt x="447560" y="591078"/>
                </a:lnTo>
                <a:lnTo>
                  <a:pt x="434874" y="569125"/>
                </a:lnTo>
                <a:lnTo>
                  <a:pt x="419746" y="545670"/>
                </a:lnTo>
                <a:lnTo>
                  <a:pt x="402044" y="521213"/>
                </a:lnTo>
                <a:lnTo>
                  <a:pt x="381638" y="496255"/>
                </a:lnTo>
                <a:lnTo>
                  <a:pt x="358396" y="471298"/>
                </a:lnTo>
                <a:lnTo>
                  <a:pt x="332187" y="446841"/>
                </a:lnTo>
                <a:lnTo>
                  <a:pt x="302882" y="423385"/>
                </a:lnTo>
                <a:lnTo>
                  <a:pt x="270347" y="401433"/>
                </a:lnTo>
                <a:lnTo>
                  <a:pt x="234453" y="381483"/>
                </a:lnTo>
                <a:lnTo>
                  <a:pt x="195068" y="364038"/>
                </a:lnTo>
                <a:lnTo>
                  <a:pt x="152061" y="349597"/>
                </a:lnTo>
                <a:lnTo>
                  <a:pt x="105302" y="338663"/>
                </a:lnTo>
                <a:lnTo>
                  <a:pt x="54658" y="331735"/>
                </a:lnTo>
                <a:lnTo>
                  <a:pt x="0" y="329314"/>
                </a:lnTo>
                <a:lnTo>
                  <a:pt x="0" y="396751"/>
                </a:lnTo>
                <a:lnTo>
                  <a:pt x="54658" y="399146"/>
                </a:lnTo>
                <a:lnTo>
                  <a:pt x="105302" y="406000"/>
                </a:lnTo>
                <a:lnTo>
                  <a:pt x="152061" y="416818"/>
                </a:lnTo>
                <a:lnTo>
                  <a:pt x="195068" y="431105"/>
                </a:lnTo>
                <a:lnTo>
                  <a:pt x="234453" y="448365"/>
                </a:lnTo>
                <a:lnTo>
                  <a:pt x="270347" y="468102"/>
                </a:lnTo>
                <a:lnTo>
                  <a:pt x="302882" y="489821"/>
                </a:lnTo>
                <a:lnTo>
                  <a:pt x="332187" y="513026"/>
                </a:lnTo>
                <a:lnTo>
                  <a:pt x="358396" y="537222"/>
                </a:lnTo>
                <a:lnTo>
                  <a:pt x="381638" y="561914"/>
                </a:lnTo>
                <a:lnTo>
                  <a:pt x="402044" y="586606"/>
                </a:lnTo>
                <a:lnTo>
                  <a:pt x="419746" y="610803"/>
                </a:lnTo>
                <a:lnTo>
                  <a:pt x="434874" y="634008"/>
                </a:lnTo>
                <a:lnTo>
                  <a:pt x="447560" y="655727"/>
                </a:lnTo>
                <a:lnTo>
                  <a:pt x="457935" y="675464"/>
                </a:lnTo>
                <a:lnTo>
                  <a:pt x="466130" y="692724"/>
                </a:lnTo>
                <a:lnTo>
                  <a:pt x="472275" y="707011"/>
                </a:lnTo>
                <a:lnTo>
                  <a:pt x="478943" y="724683"/>
                </a:lnTo>
                <a:lnTo>
                  <a:pt x="480512" y="724683"/>
                </a:lnTo>
                <a:lnTo>
                  <a:pt x="482955" y="717829"/>
                </a:lnTo>
                <a:close/>
              </a:path>
            </a:pathLst>
          </a:custGeom>
          <a:solidFill>
            <a:srgbClr val="0097C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0" y="6362699"/>
            <a:ext cx="9905999" cy="495298"/>
          </a:xfrm>
          <a:custGeom>
            <a:avLst/>
            <a:gdLst/>
            <a:ahLst/>
            <a:cxnLst/>
            <a:rect l="l" t="t" r="r" b="b"/>
            <a:pathLst>
              <a:path w="9905999" h="495298">
                <a:moveTo>
                  <a:pt x="9905999" y="0"/>
                </a:moveTo>
                <a:lnTo>
                  <a:pt x="0" y="0"/>
                </a:lnTo>
                <a:lnTo>
                  <a:pt x="0" y="495298"/>
                </a:lnTo>
                <a:lnTo>
                  <a:pt x="9905999" y="495298"/>
                </a:lnTo>
                <a:lnTo>
                  <a:pt x="99059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3502914" y="409604"/>
            <a:ext cx="1529573" cy="3301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60"/>
              </a:lnSpc>
              <a:spcBef>
                <a:spcPts val="128"/>
              </a:spcBef>
            </a:pPr>
            <a:r>
              <a:rPr sz="2400" b="1" spc="0" dirty="0" smtClean="0">
                <a:solidFill>
                  <a:srgbClr val="0097C6"/>
                </a:solidFill>
                <a:latin typeface="Arial Narrow"/>
                <a:cs typeface="Arial Narrow"/>
              </a:rPr>
              <a:t>In</a:t>
            </a:r>
            <a:r>
              <a:rPr sz="2400" b="1" spc="4" dirty="0" smtClean="0">
                <a:solidFill>
                  <a:srgbClr val="0097C6"/>
                </a:solidFill>
                <a:latin typeface="Arial Narrow"/>
                <a:cs typeface="Arial Narrow"/>
              </a:rPr>
              <a:t>t</a:t>
            </a:r>
            <a:r>
              <a:rPr sz="2400" b="1" spc="0" dirty="0" smtClean="0">
                <a:solidFill>
                  <a:srgbClr val="0097C6"/>
                </a:solidFill>
                <a:latin typeface="Arial Narrow"/>
                <a:cs typeface="Arial Narrow"/>
              </a:rPr>
              <a:t>rodu</a:t>
            </a:r>
            <a:r>
              <a:rPr sz="2400" b="1" spc="-4" dirty="0" smtClean="0">
                <a:solidFill>
                  <a:srgbClr val="0097C6"/>
                </a:solidFill>
                <a:latin typeface="Arial Narrow"/>
                <a:cs typeface="Arial Narrow"/>
              </a:rPr>
              <a:t>c</a:t>
            </a:r>
            <a:r>
              <a:rPr sz="2400" b="1" spc="0" dirty="0" smtClean="0">
                <a:solidFill>
                  <a:srgbClr val="0097C6"/>
                </a:solidFill>
                <a:latin typeface="Arial Narrow"/>
                <a:cs typeface="Arial Narrow"/>
              </a:rPr>
              <a:t>t</a:t>
            </a:r>
            <a:r>
              <a:rPr sz="2400" b="1" spc="4" dirty="0" smtClean="0">
                <a:solidFill>
                  <a:srgbClr val="0097C6"/>
                </a:solidFill>
                <a:latin typeface="Arial Narrow"/>
                <a:cs typeface="Arial Narrow"/>
              </a:rPr>
              <a:t>i</a:t>
            </a:r>
            <a:r>
              <a:rPr sz="2400" b="1" spc="0" dirty="0" smtClean="0">
                <a:solidFill>
                  <a:srgbClr val="0097C6"/>
                </a:solidFill>
                <a:latin typeface="Arial Narrow"/>
                <a:cs typeface="Arial Narrow"/>
              </a:rPr>
              <a:t>on</a:t>
            </a:r>
            <a:endParaRPr sz="2400">
              <a:latin typeface="Arial Narrow"/>
              <a:cs typeface="Arial Narrow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026304" y="409604"/>
            <a:ext cx="307012" cy="3301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60"/>
              </a:lnSpc>
              <a:spcBef>
                <a:spcPts val="128"/>
              </a:spcBef>
            </a:pPr>
            <a:r>
              <a:rPr sz="2400" b="1" spc="0" dirty="0" smtClean="0">
                <a:solidFill>
                  <a:srgbClr val="0097C6"/>
                </a:solidFill>
                <a:latin typeface="Arial Narrow"/>
                <a:cs typeface="Arial Narrow"/>
              </a:rPr>
              <a:t>to</a:t>
            </a:r>
            <a:endParaRPr sz="2400">
              <a:latin typeface="Arial Narrow"/>
              <a:cs typeface="Arial Narrow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331714" y="409604"/>
            <a:ext cx="584116" cy="3301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60"/>
              </a:lnSpc>
              <a:spcBef>
                <a:spcPts val="128"/>
              </a:spcBef>
            </a:pPr>
            <a:r>
              <a:rPr sz="2400" b="1" spc="-4" dirty="0" smtClean="0">
                <a:solidFill>
                  <a:srgbClr val="0097C6"/>
                </a:solidFill>
                <a:latin typeface="Arial Narrow"/>
                <a:cs typeface="Arial Narrow"/>
              </a:rPr>
              <a:t>F</a:t>
            </a:r>
            <a:r>
              <a:rPr sz="2400" b="1" spc="0" dirty="0" smtClean="0">
                <a:solidFill>
                  <a:srgbClr val="0097C6"/>
                </a:solidFill>
                <a:latin typeface="Arial Narrow"/>
                <a:cs typeface="Arial Narrow"/>
              </a:rPr>
              <a:t>ast</a:t>
            </a:r>
            <a:endParaRPr sz="2400">
              <a:latin typeface="Arial Narrow"/>
              <a:cs typeface="Arial Narrow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914186" y="409604"/>
            <a:ext cx="668218" cy="3301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60"/>
              </a:lnSpc>
              <a:spcBef>
                <a:spcPts val="128"/>
              </a:spcBef>
            </a:pPr>
            <a:r>
              <a:rPr sz="2400" b="1" spc="0" dirty="0" smtClean="0">
                <a:solidFill>
                  <a:srgbClr val="0097C6"/>
                </a:solidFill>
                <a:latin typeface="Arial Narrow"/>
                <a:cs typeface="Arial Narrow"/>
              </a:rPr>
              <a:t>Load</a:t>
            </a:r>
            <a:endParaRPr sz="2400">
              <a:latin typeface="Arial Narrow"/>
              <a:cs typeface="Arial Narrow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029796" y="2499243"/>
            <a:ext cx="3457709" cy="21335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sz="1450" i="1" spc="0" dirty="0" smtClean="0">
                <a:solidFill>
                  <a:srgbClr val="424123"/>
                </a:solidFill>
                <a:latin typeface="Times New Roman"/>
                <a:cs typeface="Times New Roman"/>
              </a:rPr>
              <a:t>•</a:t>
            </a:r>
            <a:r>
              <a:rPr sz="1450" i="1" spc="-25" dirty="0" smtClean="0">
                <a:solidFill>
                  <a:srgbClr val="424123"/>
                </a:solidFill>
                <a:latin typeface="Times New Roman"/>
                <a:cs typeface="Times New Roman"/>
              </a:rPr>
              <a:t> </a:t>
            </a:r>
            <a:r>
              <a:rPr sz="1450" i="1" spc="0" dirty="0" smtClean="0">
                <a:solidFill>
                  <a:srgbClr val="424123"/>
                </a:solidFill>
                <a:latin typeface="Times New Roman"/>
                <a:cs typeface="Times New Roman"/>
              </a:rPr>
              <a:t>The </a:t>
            </a:r>
            <a:r>
              <a:rPr sz="1450" i="1" spc="-150" dirty="0" smtClean="0">
                <a:solidFill>
                  <a:srgbClr val="424123"/>
                </a:solidFill>
                <a:latin typeface="Times New Roman"/>
                <a:cs typeface="Times New Roman"/>
              </a:rPr>
              <a:t> </a:t>
            </a:r>
            <a:r>
              <a:rPr sz="1450" i="1" spc="0" dirty="0" smtClean="0">
                <a:solidFill>
                  <a:srgbClr val="424123"/>
                </a:solidFill>
                <a:latin typeface="Times New Roman"/>
                <a:cs typeface="Times New Roman"/>
              </a:rPr>
              <a:t>Target</a:t>
            </a:r>
            <a:r>
              <a:rPr sz="1450" i="1" spc="29" dirty="0" smtClean="0">
                <a:solidFill>
                  <a:srgbClr val="424123"/>
                </a:solidFill>
                <a:latin typeface="Times New Roman"/>
                <a:cs typeface="Times New Roman"/>
              </a:rPr>
              <a:t> </a:t>
            </a:r>
            <a:r>
              <a:rPr sz="1450" i="1" spc="0" dirty="0" smtClean="0">
                <a:solidFill>
                  <a:srgbClr val="424123"/>
                </a:solidFill>
                <a:latin typeface="Times New Roman"/>
                <a:cs typeface="Times New Roman"/>
              </a:rPr>
              <a:t>table</a:t>
            </a:r>
            <a:r>
              <a:rPr sz="1450" i="1" spc="-108" dirty="0" smtClean="0">
                <a:solidFill>
                  <a:srgbClr val="424123"/>
                </a:solidFill>
                <a:latin typeface="Times New Roman"/>
                <a:cs typeface="Times New Roman"/>
              </a:rPr>
              <a:t> </a:t>
            </a:r>
            <a:r>
              <a:rPr sz="1450" i="1" spc="0" dirty="0" smtClean="0">
                <a:solidFill>
                  <a:srgbClr val="424123"/>
                </a:solidFill>
                <a:latin typeface="Times New Roman"/>
                <a:cs typeface="Times New Roman"/>
              </a:rPr>
              <a:t>must</a:t>
            </a:r>
            <a:r>
              <a:rPr sz="1450" i="1" spc="79" dirty="0" smtClean="0">
                <a:solidFill>
                  <a:srgbClr val="424123"/>
                </a:solidFill>
                <a:latin typeface="Times New Roman"/>
                <a:cs typeface="Times New Roman"/>
              </a:rPr>
              <a:t> </a:t>
            </a:r>
            <a:r>
              <a:rPr sz="1450" i="1" spc="0" dirty="0" smtClean="0">
                <a:solidFill>
                  <a:srgbClr val="424123"/>
                </a:solidFill>
                <a:latin typeface="Times New Roman"/>
                <a:cs typeface="Times New Roman"/>
              </a:rPr>
              <a:t>initia.lly</a:t>
            </a:r>
            <a:r>
              <a:rPr sz="1450" i="1" spc="104" dirty="0" smtClean="0">
                <a:solidFill>
                  <a:srgbClr val="424123"/>
                </a:solidFill>
                <a:latin typeface="Times New Roman"/>
                <a:cs typeface="Times New Roman"/>
              </a:rPr>
              <a:t> </a:t>
            </a:r>
            <a:r>
              <a:rPr sz="1450" i="1" spc="0" dirty="0" smtClean="0">
                <a:solidFill>
                  <a:srgbClr val="424123"/>
                </a:solidFill>
                <a:latin typeface="Times New Roman"/>
                <a:cs typeface="Times New Roman"/>
              </a:rPr>
              <a:t>empt</a:t>
            </a:r>
            <a:r>
              <a:rPr sz="1450" i="1" spc="-4" dirty="0" smtClean="0">
                <a:solidFill>
                  <a:srgbClr val="424123"/>
                </a:solidFill>
                <a:latin typeface="Times New Roman"/>
                <a:cs typeface="Times New Roman"/>
              </a:rPr>
              <a:t>y</a:t>
            </a:r>
            <a:r>
              <a:rPr sz="1450" i="1" spc="0" dirty="0" smtClean="0">
                <a:solidFill>
                  <a:srgbClr val="424123"/>
                </a:solidFill>
                <a:latin typeface="Times New Roman"/>
                <a:cs typeface="Times New Roman"/>
              </a:rPr>
              <a:t>.</a:t>
            </a:r>
            <a:endParaRPr sz="145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029796" y="2901579"/>
            <a:ext cx="5846763" cy="21335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sz="1450" i="1" spc="0" dirty="0" smtClean="0">
                <a:solidFill>
                  <a:srgbClr val="424123"/>
                </a:solidFill>
                <a:latin typeface="Times New Roman"/>
                <a:cs typeface="Times New Roman"/>
              </a:rPr>
              <a:t>•</a:t>
            </a:r>
            <a:r>
              <a:rPr sz="1450" i="1" spc="-25" dirty="0" smtClean="0">
                <a:solidFill>
                  <a:srgbClr val="424123"/>
                </a:solidFill>
                <a:latin typeface="Times New Roman"/>
                <a:cs typeface="Times New Roman"/>
              </a:rPr>
              <a:t> </a:t>
            </a:r>
            <a:r>
              <a:rPr sz="1450" i="1" spc="0" dirty="0" smtClean="0">
                <a:solidFill>
                  <a:srgbClr val="424123"/>
                </a:solidFill>
                <a:latin typeface="Times New Roman"/>
                <a:cs typeface="Times New Roman"/>
              </a:rPr>
              <a:t>The</a:t>
            </a:r>
            <a:r>
              <a:rPr sz="1450" i="1" spc="119" dirty="0" smtClean="0">
                <a:solidFill>
                  <a:srgbClr val="424123"/>
                </a:solidFill>
                <a:latin typeface="Times New Roman"/>
                <a:cs typeface="Times New Roman"/>
              </a:rPr>
              <a:t> </a:t>
            </a:r>
            <a:r>
              <a:rPr sz="1450" i="1" spc="0" dirty="0" smtClean="0">
                <a:solidFill>
                  <a:srgbClr val="424123"/>
                </a:solidFill>
                <a:latin typeface="Times New Roman"/>
                <a:cs typeface="Times New Roman"/>
              </a:rPr>
              <a:t>target</a:t>
            </a:r>
            <a:r>
              <a:rPr sz="1450" i="1" spc="-10" dirty="0" smtClean="0">
                <a:solidFill>
                  <a:srgbClr val="424123"/>
                </a:solidFill>
                <a:latin typeface="Times New Roman"/>
                <a:cs typeface="Times New Roman"/>
              </a:rPr>
              <a:t> </a:t>
            </a:r>
            <a:r>
              <a:rPr sz="1450" i="1" spc="0" dirty="0" smtClean="0">
                <a:solidFill>
                  <a:srgbClr val="424123"/>
                </a:solidFill>
                <a:latin typeface="Times New Roman"/>
                <a:cs typeface="Times New Roman"/>
              </a:rPr>
              <a:t>table</a:t>
            </a:r>
            <a:r>
              <a:rPr sz="1450" i="1" spc="13" dirty="0" smtClean="0">
                <a:solidFill>
                  <a:srgbClr val="424123"/>
                </a:solidFill>
                <a:latin typeface="Times New Roman"/>
                <a:cs typeface="Times New Roman"/>
              </a:rPr>
              <a:t> </a:t>
            </a:r>
            <a:r>
              <a:rPr sz="1450" i="1" spc="0" dirty="0" smtClean="0">
                <a:solidFill>
                  <a:srgbClr val="424123"/>
                </a:solidFill>
                <a:latin typeface="Times New Roman"/>
                <a:cs typeface="Times New Roman"/>
              </a:rPr>
              <a:t>can </a:t>
            </a:r>
            <a:r>
              <a:rPr sz="1450" i="1" spc="69" dirty="0" smtClean="0">
                <a:solidFill>
                  <a:srgbClr val="424123"/>
                </a:solidFill>
                <a:latin typeface="Times New Roman"/>
                <a:cs typeface="Times New Roman"/>
              </a:rPr>
              <a:t> </a:t>
            </a:r>
            <a:r>
              <a:rPr sz="1450" i="1" spc="0" dirty="0" smtClean="0">
                <a:solidFill>
                  <a:srgbClr val="424123"/>
                </a:solidFill>
                <a:latin typeface="Times New Roman"/>
                <a:cs typeface="Times New Roman"/>
              </a:rPr>
              <a:t>not</a:t>
            </a:r>
            <a:r>
              <a:rPr sz="1450" i="1" spc="29" dirty="0" smtClean="0">
                <a:solidFill>
                  <a:srgbClr val="424123"/>
                </a:solidFill>
                <a:latin typeface="Times New Roman"/>
                <a:cs typeface="Times New Roman"/>
              </a:rPr>
              <a:t> </a:t>
            </a:r>
            <a:r>
              <a:rPr sz="1450" i="1" spc="0" dirty="0" smtClean="0">
                <a:solidFill>
                  <a:srgbClr val="424123"/>
                </a:solidFill>
                <a:latin typeface="Times New Roman"/>
                <a:cs typeface="Times New Roman"/>
              </a:rPr>
              <a:t>have</a:t>
            </a:r>
            <a:r>
              <a:rPr sz="1450" i="1" spc="16" dirty="0" smtClean="0">
                <a:solidFill>
                  <a:srgbClr val="424123"/>
                </a:solidFill>
                <a:latin typeface="Times New Roman"/>
                <a:cs typeface="Times New Roman"/>
              </a:rPr>
              <a:t> </a:t>
            </a:r>
            <a:r>
              <a:rPr sz="1450" i="1" spc="0" dirty="0" smtClean="0">
                <a:solidFill>
                  <a:srgbClr val="424123"/>
                </a:solidFill>
                <a:latin typeface="Times New Roman"/>
                <a:cs typeface="Times New Roman"/>
              </a:rPr>
              <a:t>Secondary</a:t>
            </a:r>
            <a:r>
              <a:rPr sz="1450" i="1" spc="-1" dirty="0" smtClean="0">
                <a:solidFill>
                  <a:srgbClr val="424123"/>
                </a:solidFill>
                <a:latin typeface="Times New Roman"/>
                <a:cs typeface="Times New Roman"/>
              </a:rPr>
              <a:t> </a:t>
            </a:r>
            <a:r>
              <a:rPr sz="1450" i="1" spc="0" dirty="0" smtClean="0">
                <a:solidFill>
                  <a:srgbClr val="424123"/>
                </a:solidFill>
                <a:latin typeface="Times New Roman"/>
                <a:cs typeface="Times New Roman"/>
              </a:rPr>
              <a:t>lnde</a:t>
            </a:r>
            <a:r>
              <a:rPr sz="1450" i="1" spc="-4" dirty="0" smtClean="0">
                <a:solidFill>
                  <a:srgbClr val="424123"/>
                </a:solidFill>
                <a:latin typeface="Times New Roman"/>
                <a:cs typeface="Times New Roman"/>
              </a:rPr>
              <a:t>x</a:t>
            </a:r>
            <a:r>
              <a:rPr sz="1450" i="1" spc="0" dirty="0" smtClean="0">
                <a:solidFill>
                  <a:srgbClr val="424123"/>
                </a:solidFill>
                <a:latin typeface="Times New Roman"/>
                <a:cs typeface="Times New Roman"/>
              </a:rPr>
              <a:t>es(USI</a:t>
            </a:r>
            <a:r>
              <a:rPr sz="1450" i="1" spc="-4" dirty="0" smtClean="0">
                <a:solidFill>
                  <a:srgbClr val="424123"/>
                </a:solidFill>
                <a:latin typeface="Times New Roman"/>
                <a:cs typeface="Times New Roman"/>
              </a:rPr>
              <a:t>/</a:t>
            </a:r>
            <a:r>
              <a:rPr sz="1450" i="1" spc="0" dirty="0" smtClean="0">
                <a:solidFill>
                  <a:srgbClr val="424123"/>
                </a:solidFill>
                <a:latin typeface="Times New Roman"/>
                <a:cs typeface="Times New Roman"/>
              </a:rPr>
              <a:t>NUSI),join</a:t>
            </a:r>
            <a:endParaRPr sz="145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896123" y="2901579"/>
            <a:ext cx="2138623" cy="21335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sz="1450" i="1" dirty="0" smtClean="0">
                <a:solidFill>
                  <a:srgbClr val="424123"/>
                </a:solidFill>
                <a:latin typeface="Times New Roman"/>
                <a:cs typeface="Times New Roman"/>
              </a:rPr>
              <a:t>index</a:t>
            </a:r>
            <a:r>
              <a:rPr sz="1450" i="1" spc="-4" dirty="0" smtClean="0">
                <a:solidFill>
                  <a:srgbClr val="424123"/>
                </a:solidFill>
                <a:latin typeface="Times New Roman"/>
                <a:cs typeface="Times New Roman"/>
              </a:rPr>
              <a:t>e</a:t>
            </a:r>
            <a:r>
              <a:rPr sz="1450" i="1" spc="0" dirty="0" smtClean="0">
                <a:solidFill>
                  <a:srgbClr val="424123"/>
                </a:solidFill>
                <a:latin typeface="Times New Roman"/>
                <a:cs typeface="Times New Roman"/>
              </a:rPr>
              <a:t>s, </a:t>
            </a:r>
            <a:r>
              <a:rPr sz="1450" i="1" spc="-150" dirty="0" smtClean="0">
                <a:solidFill>
                  <a:srgbClr val="424123"/>
                </a:solidFill>
                <a:latin typeface="Times New Roman"/>
                <a:cs typeface="Times New Roman"/>
              </a:rPr>
              <a:t> </a:t>
            </a:r>
            <a:r>
              <a:rPr sz="1450" i="1" spc="0" dirty="0" smtClean="0">
                <a:solidFill>
                  <a:srgbClr val="424123"/>
                </a:solidFill>
                <a:latin typeface="Times New Roman"/>
                <a:cs typeface="Times New Roman"/>
              </a:rPr>
              <a:t>or</a:t>
            </a:r>
            <a:r>
              <a:rPr sz="1450" i="1" spc="285" dirty="0" smtClean="0">
                <a:solidFill>
                  <a:srgbClr val="424123"/>
                </a:solidFill>
                <a:latin typeface="Times New Roman"/>
                <a:cs typeface="Times New Roman"/>
              </a:rPr>
              <a:t> </a:t>
            </a:r>
            <a:r>
              <a:rPr sz="1450" i="1" spc="0" dirty="0" smtClean="0">
                <a:solidFill>
                  <a:srgbClr val="424123"/>
                </a:solidFill>
                <a:latin typeface="Times New Roman"/>
                <a:cs typeface="Times New Roman"/>
              </a:rPr>
              <a:t>Has</a:t>
            </a:r>
            <a:r>
              <a:rPr sz="1450" i="1" spc="296" dirty="0" smtClean="0">
                <a:solidFill>
                  <a:srgbClr val="424123"/>
                </a:solidFill>
                <a:latin typeface="Times New Roman"/>
                <a:cs typeface="Times New Roman"/>
              </a:rPr>
              <a:t> </a:t>
            </a:r>
            <a:r>
              <a:rPr sz="1450" i="1" spc="0" dirty="0" smtClean="0">
                <a:solidFill>
                  <a:srgbClr val="424123"/>
                </a:solidFill>
                <a:latin typeface="Times New Roman"/>
                <a:cs typeface="Times New Roman"/>
              </a:rPr>
              <a:t>Indexes</a:t>
            </a:r>
            <a:endParaRPr sz="145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29796" y="3299343"/>
            <a:ext cx="4676241" cy="21335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sz="1450" i="1" dirty="0" smtClean="0">
                <a:solidFill>
                  <a:srgbClr val="424123"/>
                </a:solidFill>
                <a:latin typeface="Times New Roman"/>
                <a:cs typeface="Times New Roman"/>
              </a:rPr>
              <a:t>•</a:t>
            </a:r>
            <a:r>
              <a:rPr sz="1450" i="1" spc="-184" dirty="0" smtClean="0">
                <a:solidFill>
                  <a:srgbClr val="424123"/>
                </a:solidFill>
                <a:latin typeface="Times New Roman"/>
                <a:cs typeface="Times New Roman"/>
              </a:rPr>
              <a:t> </a:t>
            </a:r>
            <a:r>
              <a:rPr sz="1450" i="1" spc="0" dirty="0" smtClean="0">
                <a:solidFill>
                  <a:srgbClr val="424123"/>
                </a:solidFill>
                <a:latin typeface="Times New Roman"/>
                <a:cs typeface="Times New Roman"/>
              </a:rPr>
              <a:t>Referential</a:t>
            </a:r>
            <a:r>
              <a:rPr sz="1450" i="1" spc="29" dirty="0" smtClean="0">
                <a:solidFill>
                  <a:srgbClr val="424123"/>
                </a:solidFill>
                <a:latin typeface="Times New Roman"/>
                <a:cs typeface="Times New Roman"/>
              </a:rPr>
              <a:t> </a:t>
            </a:r>
            <a:r>
              <a:rPr sz="1450" i="1" spc="0" dirty="0" smtClean="0">
                <a:solidFill>
                  <a:srgbClr val="424123"/>
                </a:solidFill>
                <a:latin typeface="Times New Roman"/>
                <a:cs typeface="Times New Roman"/>
              </a:rPr>
              <a:t>lnteg</a:t>
            </a:r>
            <a:r>
              <a:rPr sz="1450" i="1" spc="0" dirty="0" smtClean="0">
                <a:solidFill>
                  <a:srgbClr val="7BC00E"/>
                </a:solidFill>
                <a:latin typeface="Times New Roman"/>
                <a:cs typeface="Times New Roman"/>
              </a:rPr>
              <a:t>·</a:t>
            </a:r>
            <a:r>
              <a:rPr sz="1450" i="1" spc="0" dirty="0" smtClean="0">
                <a:solidFill>
                  <a:srgbClr val="424123"/>
                </a:solidFill>
                <a:latin typeface="Times New Roman"/>
                <a:cs typeface="Times New Roman"/>
              </a:rPr>
              <a:t>rity</a:t>
            </a:r>
            <a:r>
              <a:rPr sz="1450" i="1" spc="29" dirty="0" smtClean="0">
                <a:solidFill>
                  <a:srgbClr val="424123"/>
                </a:solidFill>
                <a:latin typeface="Times New Roman"/>
                <a:cs typeface="Times New Roman"/>
              </a:rPr>
              <a:t> </a:t>
            </a:r>
            <a:r>
              <a:rPr sz="1450" i="1" spc="0" dirty="0" smtClean="0">
                <a:solidFill>
                  <a:srgbClr val="424123"/>
                </a:solidFill>
                <a:latin typeface="Times New Roman"/>
                <a:cs typeface="Times New Roman"/>
              </a:rPr>
              <a:t>constraints</a:t>
            </a:r>
            <a:r>
              <a:rPr sz="1450" i="1" spc="61" dirty="0" smtClean="0">
                <a:solidFill>
                  <a:srgbClr val="424123"/>
                </a:solidFill>
                <a:latin typeface="Times New Roman"/>
                <a:cs typeface="Times New Roman"/>
              </a:rPr>
              <a:t> </a:t>
            </a:r>
            <a:r>
              <a:rPr sz="1450" i="1" spc="0" dirty="0" smtClean="0">
                <a:solidFill>
                  <a:srgbClr val="424123"/>
                </a:solidFill>
                <a:latin typeface="Times New Roman"/>
                <a:cs typeface="Times New Roman"/>
              </a:rPr>
              <a:t>are </a:t>
            </a:r>
            <a:r>
              <a:rPr sz="1450" i="1" spc="50" dirty="0" smtClean="0">
                <a:solidFill>
                  <a:srgbClr val="424123"/>
                </a:solidFill>
                <a:latin typeface="Times New Roman"/>
                <a:cs typeface="Times New Roman"/>
              </a:rPr>
              <a:t> </a:t>
            </a:r>
            <a:r>
              <a:rPr sz="1250" spc="0" dirty="0" smtClean="0">
                <a:solidFill>
                  <a:srgbClr val="424123"/>
                </a:solidFill>
                <a:latin typeface="Arial"/>
                <a:cs typeface="Arial"/>
              </a:rPr>
              <a:t>not</a:t>
            </a:r>
            <a:r>
              <a:rPr sz="1250" spc="-59" dirty="0" smtClean="0">
                <a:solidFill>
                  <a:srgbClr val="424123"/>
                </a:solidFill>
                <a:latin typeface="Arial"/>
                <a:cs typeface="Arial"/>
              </a:rPr>
              <a:t> </a:t>
            </a:r>
            <a:r>
              <a:rPr sz="1450" i="1" spc="0" dirty="0" smtClean="0">
                <a:solidFill>
                  <a:srgbClr val="424123"/>
                </a:solidFill>
                <a:latin typeface="Times New Roman"/>
                <a:cs typeface="Times New Roman"/>
              </a:rPr>
              <a:t>supported.</a:t>
            </a:r>
            <a:endParaRPr sz="145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29796" y="3701679"/>
            <a:ext cx="4367607" cy="21336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sz="1450" i="1" spc="0" dirty="0" smtClean="0">
                <a:solidFill>
                  <a:srgbClr val="424123"/>
                </a:solidFill>
                <a:latin typeface="Times New Roman"/>
                <a:cs typeface="Times New Roman"/>
              </a:rPr>
              <a:t>•</a:t>
            </a:r>
            <a:r>
              <a:rPr sz="1450" i="1" spc="-25" dirty="0" smtClean="0">
                <a:solidFill>
                  <a:srgbClr val="424123"/>
                </a:solidFill>
                <a:latin typeface="Times New Roman"/>
                <a:cs typeface="Times New Roman"/>
              </a:rPr>
              <a:t> </a:t>
            </a:r>
            <a:r>
              <a:rPr sz="1450" i="1" spc="0" dirty="0" smtClean="0">
                <a:solidFill>
                  <a:srgbClr val="424123"/>
                </a:solidFill>
                <a:latin typeface="Times New Roman"/>
                <a:cs typeface="Times New Roman"/>
              </a:rPr>
              <a:t>The</a:t>
            </a:r>
            <a:r>
              <a:rPr sz="1450" i="1" spc="119" dirty="0" smtClean="0">
                <a:solidFill>
                  <a:srgbClr val="424123"/>
                </a:solidFill>
                <a:latin typeface="Times New Roman"/>
                <a:cs typeface="Times New Roman"/>
              </a:rPr>
              <a:t> </a:t>
            </a:r>
            <a:r>
              <a:rPr sz="1450" i="1" spc="0" dirty="0" smtClean="0">
                <a:solidFill>
                  <a:srgbClr val="424123"/>
                </a:solidFill>
                <a:latin typeface="Times New Roman"/>
                <a:cs typeface="Times New Roman"/>
              </a:rPr>
              <a:t>target</a:t>
            </a:r>
            <a:r>
              <a:rPr sz="1450" i="1" spc="-48" dirty="0" smtClean="0">
                <a:solidFill>
                  <a:srgbClr val="424123"/>
                </a:solidFill>
                <a:latin typeface="Times New Roman"/>
                <a:cs typeface="Times New Roman"/>
              </a:rPr>
              <a:t> </a:t>
            </a:r>
            <a:r>
              <a:rPr sz="1450" i="1" spc="0" dirty="0" smtClean="0">
                <a:solidFill>
                  <a:srgbClr val="424123"/>
                </a:solidFill>
                <a:latin typeface="Times New Roman"/>
                <a:cs typeface="Times New Roman"/>
              </a:rPr>
              <a:t>tab.le</a:t>
            </a:r>
            <a:r>
              <a:rPr sz="1450" i="1" spc="119" dirty="0" smtClean="0">
                <a:solidFill>
                  <a:srgbClr val="424123"/>
                </a:solidFill>
                <a:latin typeface="Times New Roman"/>
                <a:cs typeface="Times New Roman"/>
              </a:rPr>
              <a:t> </a:t>
            </a:r>
            <a:r>
              <a:rPr sz="1450" i="1" spc="0" dirty="0" smtClean="0">
                <a:solidFill>
                  <a:srgbClr val="424123"/>
                </a:solidFill>
                <a:latin typeface="Times New Roman"/>
                <a:cs typeface="Times New Roman"/>
              </a:rPr>
              <a:t>can </a:t>
            </a:r>
            <a:r>
              <a:rPr sz="1450" i="1" spc="69" dirty="0" smtClean="0">
                <a:solidFill>
                  <a:srgbClr val="424123"/>
                </a:solidFill>
                <a:latin typeface="Times New Roman"/>
                <a:cs typeface="Times New Roman"/>
              </a:rPr>
              <a:t> </a:t>
            </a:r>
            <a:r>
              <a:rPr sz="1450" i="1" spc="0" dirty="0" smtClean="0">
                <a:solidFill>
                  <a:srgbClr val="424123"/>
                </a:solidFill>
                <a:latin typeface="Times New Roman"/>
                <a:cs typeface="Times New Roman"/>
              </a:rPr>
              <a:t>not</a:t>
            </a:r>
            <a:r>
              <a:rPr sz="1450" i="1" spc="29" dirty="0" smtClean="0">
                <a:solidFill>
                  <a:srgbClr val="424123"/>
                </a:solidFill>
                <a:latin typeface="Times New Roman"/>
                <a:cs typeface="Times New Roman"/>
              </a:rPr>
              <a:t> </a:t>
            </a:r>
            <a:r>
              <a:rPr sz="1450" i="1" spc="0" dirty="0" smtClean="0">
                <a:solidFill>
                  <a:srgbClr val="424123"/>
                </a:solidFill>
                <a:latin typeface="Times New Roman"/>
                <a:cs typeface="Times New Roman"/>
              </a:rPr>
              <a:t>have</a:t>
            </a:r>
            <a:r>
              <a:rPr sz="1450" i="1" spc="44" dirty="0" smtClean="0">
                <a:solidFill>
                  <a:srgbClr val="424123"/>
                </a:solidFill>
                <a:latin typeface="Times New Roman"/>
                <a:cs typeface="Times New Roman"/>
              </a:rPr>
              <a:t> </a:t>
            </a:r>
            <a:r>
              <a:rPr sz="1450" i="1" spc="0" dirty="0" smtClean="0">
                <a:solidFill>
                  <a:srgbClr val="424123"/>
                </a:solidFill>
                <a:latin typeface="Times New Roman"/>
                <a:cs typeface="Times New Roman"/>
              </a:rPr>
              <a:t>Enabled</a:t>
            </a:r>
            <a:r>
              <a:rPr sz="1450" i="1" spc="104" dirty="0" smtClean="0">
                <a:solidFill>
                  <a:srgbClr val="424123"/>
                </a:solidFill>
                <a:latin typeface="Times New Roman"/>
                <a:cs typeface="Times New Roman"/>
              </a:rPr>
              <a:t> </a:t>
            </a:r>
            <a:r>
              <a:rPr sz="1450" i="1" spc="0" dirty="0" smtClean="0">
                <a:solidFill>
                  <a:srgbClr val="424123"/>
                </a:solidFill>
                <a:latin typeface="Times New Roman"/>
                <a:cs typeface="Times New Roman"/>
              </a:rPr>
              <a:t>Triggers.</a:t>
            </a:r>
            <a:endParaRPr sz="145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29796" y="4090299"/>
            <a:ext cx="7115591" cy="21336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sz="1300" i="1" dirty="0" smtClean="0">
                <a:solidFill>
                  <a:srgbClr val="424123"/>
                </a:solidFill>
                <a:latin typeface="Arial"/>
                <a:cs typeface="Arial"/>
              </a:rPr>
              <a:t>-Duplicate</a:t>
            </a:r>
            <a:r>
              <a:rPr sz="1300" i="1" spc="109" dirty="0" smtClean="0">
                <a:solidFill>
                  <a:srgbClr val="424123"/>
                </a:solidFill>
                <a:latin typeface="Arial"/>
                <a:cs typeface="Arial"/>
              </a:rPr>
              <a:t> </a:t>
            </a:r>
            <a:r>
              <a:rPr sz="1450" i="1" spc="0" dirty="0" smtClean="0">
                <a:solidFill>
                  <a:srgbClr val="424123"/>
                </a:solidFill>
                <a:latin typeface="Times New Roman"/>
                <a:cs typeface="Times New Roman"/>
              </a:rPr>
              <a:t>rows</a:t>
            </a:r>
            <a:r>
              <a:rPr sz="1450" i="1" spc="69" dirty="0" smtClean="0">
                <a:solidFill>
                  <a:srgbClr val="424123"/>
                </a:solidFill>
                <a:latin typeface="Times New Roman"/>
                <a:cs typeface="Times New Roman"/>
              </a:rPr>
              <a:t> </a:t>
            </a:r>
            <a:r>
              <a:rPr sz="1450" i="1" spc="0" dirty="0" smtClean="0">
                <a:solidFill>
                  <a:srgbClr val="424123"/>
                </a:solidFill>
                <a:latin typeface="Times New Roman"/>
                <a:cs typeface="Times New Roman"/>
              </a:rPr>
              <a:t>are </a:t>
            </a:r>
            <a:r>
              <a:rPr sz="1450" i="1" spc="32" dirty="0" smtClean="0">
                <a:solidFill>
                  <a:srgbClr val="424123"/>
                </a:solidFill>
                <a:latin typeface="Times New Roman"/>
                <a:cs typeface="Times New Roman"/>
              </a:rPr>
              <a:t> </a:t>
            </a:r>
            <a:r>
              <a:rPr sz="1450" i="1" spc="0" dirty="0" smtClean="0">
                <a:solidFill>
                  <a:srgbClr val="424123"/>
                </a:solidFill>
                <a:latin typeface="Times New Roman"/>
                <a:cs typeface="Times New Roman"/>
              </a:rPr>
              <a:t>not</a:t>
            </a:r>
            <a:r>
              <a:rPr sz="1450" i="1" spc="29" dirty="0" smtClean="0">
                <a:solidFill>
                  <a:srgbClr val="424123"/>
                </a:solidFill>
                <a:latin typeface="Times New Roman"/>
                <a:cs typeface="Times New Roman"/>
              </a:rPr>
              <a:t> </a:t>
            </a:r>
            <a:r>
              <a:rPr sz="1450" i="1" spc="0" dirty="0" smtClean="0">
                <a:solidFill>
                  <a:srgbClr val="424123"/>
                </a:solidFill>
                <a:latin typeface="Times New Roman"/>
                <a:cs typeface="Times New Roman"/>
              </a:rPr>
              <a:t>loaded</a:t>
            </a:r>
            <a:r>
              <a:rPr sz="1450" i="1" spc="-80" dirty="0" smtClean="0">
                <a:solidFill>
                  <a:srgbClr val="424123"/>
                </a:solidFill>
                <a:latin typeface="Times New Roman"/>
                <a:cs typeface="Times New Roman"/>
              </a:rPr>
              <a:t> </a:t>
            </a:r>
            <a:r>
              <a:rPr sz="1450" i="1" spc="0" dirty="0" smtClean="0">
                <a:solidFill>
                  <a:srgbClr val="424123"/>
                </a:solidFill>
                <a:latin typeface="Times New Roman"/>
                <a:cs typeface="Times New Roman"/>
              </a:rPr>
              <a:t>into</a:t>
            </a:r>
            <a:r>
              <a:rPr sz="1450" i="1" spc="125" dirty="0" smtClean="0">
                <a:solidFill>
                  <a:srgbClr val="424123"/>
                </a:solidFill>
                <a:latin typeface="Times New Roman"/>
                <a:cs typeface="Times New Roman"/>
              </a:rPr>
              <a:t> </a:t>
            </a:r>
            <a:r>
              <a:rPr sz="1450" i="1" spc="0" dirty="0" smtClean="0">
                <a:solidFill>
                  <a:srgbClr val="424123"/>
                </a:solidFill>
                <a:latin typeface="Times New Roman"/>
                <a:cs typeface="Times New Roman"/>
              </a:rPr>
              <a:t>target</a:t>
            </a:r>
            <a:r>
              <a:rPr sz="1450" i="1" spc="14" dirty="0" smtClean="0">
                <a:solidFill>
                  <a:srgbClr val="424123"/>
                </a:solidFill>
                <a:latin typeface="Times New Roman"/>
                <a:cs typeface="Times New Roman"/>
              </a:rPr>
              <a:t> </a:t>
            </a:r>
            <a:r>
              <a:rPr sz="1450" i="1" spc="0" dirty="0" smtClean="0">
                <a:solidFill>
                  <a:srgbClr val="36364B"/>
                </a:solidFill>
                <a:latin typeface="Times New Roman"/>
                <a:cs typeface="Times New Roman"/>
              </a:rPr>
              <a:t>tp</a:t>
            </a:r>
            <a:r>
              <a:rPr sz="1450" i="1" spc="0" dirty="0" smtClean="0">
                <a:solidFill>
                  <a:srgbClr val="424123"/>
                </a:solidFill>
                <a:latin typeface="Times New Roman"/>
                <a:cs typeface="Times New Roman"/>
              </a:rPr>
              <a:t>ble(even</a:t>
            </a:r>
            <a:r>
              <a:rPr sz="1450" i="1" spc="102" dirty="0" smtClean="0">
                <a:solidFill>
                  <a:srgbClr val="424123"/>
                </a:solidFill>
                <a:latin typeface="Times New Roman"/>
                <a:cs typeface="Times New Roman"/>
              </a:rPr>
              <a:t> </a:t>
            </a:r>
            <a:r>
              <a:rPr sz="1450" i="1" spc="0" dirty="0" smtClean="0">
                <a:solidFill>
                  <a:srgbClr val="424123"/>
                </a:solidFill>
                <a:latin typeface="Times New Roman"/>
                <a:cs typeface="Times New Roman"/>
              </a:rPr>
              <a:t>if</a:t>
            </a:r>
            <a:r>
              <a:rPr sz="1450" i="1" spc="-211" dirty="0" smtClean="0">
                <a:solidFill>
                  <a:srgbClr val="424123"/>
                </a:solidFill>
                <a:latin typeface="Times New Roman"/>
                <a:cs typeface="Times New Roman"/>
              </a:rPr>
              <a:t> </a:t>
            </a:r>
            <a:r>
              <a:rPr sz="1450" i="1" spc="0" dirty="0" smtClean="0">
                <a:solidFill>
                  <a:srgbClr val="424123"/>
                </a:solidFill>
                <a:latin typeface="Times New Roman"/>
                <a:cs typeface="Times New Roman"/>
              </a:rPr>
              <a:t>the</a:t>
            </a:r>
            <a:r>
              <a:rPr sz="1450" i="1" spc="108" dirty="0" smtClean="0">
                <a:solidFill>
                  <a:srgbClr val="424123"/>
                </a:solidFill>
                <a:latin typeface="Times New Roman"/>
                <a:cs typeface="Times New Roman"/>
              </a:rPr>
              <a:t> </a:t>
            </a:r>
            <a:r>
              <a:rPr sz="1450" i="1" spc="0" dirty="0" smtClean="0">
                <a:solidFill>
                  <a:srgbClr val="424123"/>
                </a:solidFill>
                <a:latin typeface="Times New Roman"/>
                <a:cs typeface="Times New Roman"/>
              </a:rPr>
              <a:t>table</a:t>
            </a:r>
            <a:r>
              <a:rPr sz="1450" i="1" spc="-10" dirty="0" smtClean="0">
                <a:solidFill>
                  <a:srgbClr val="424123"/>
                </a:solidFill>
                <a:latin typeface="Times New Roman"/>
                <a:cs typeface="Times New Roman"/>
              </a:rPr>
              <a:t> </a:t>
            </a:r>
            <a:r>
              <a:rPr sz="1450" i="1" spc="0" dirty="0" smtClean="0">
                <a:solidFill>
                  <a:srgbClr val="424123"/>
                </a:solidFill>
                <a:latin typeface="Times New Roman"/>
                <a:cs typeface="Times New Roman"/>
              </a:rPr>
              <a:t>is</a:t>
            </a:r>
            <a:r>
              <a:rPr sz="1450" i="1" spc="109" dirty="0" smtClean="0">
                <a:solidFill>
                  <a:srgbClr val="424123"/>
                </a:solidFill>
                <a:latin typeface="Times New Roman"/>
                <a:cs typeface="Times New Roman"/>
              </a:rPr>
              <a:t> </a:t>
            </a:r>
            <a:r>
              <a:rPr sz="1450" i="1" spc="0" dirty="0" smtClean="0">
                <a:solidFill>
                  <a:srgbClr val="424123"/>
                </a:solidFill>
                <a:latin typeface="Times New Roman"/>
                <a:cs typeface="Times New Roman"/>
              </a:rPr>
              <a:t>MULTISET).</a:t>
            </a:r>
            <a:endParaRPr sz="145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29796" y="4490349"/>
            <a:ext cx="2074573" cy="21336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sz="1450" i="1" dirty="0" smtClean="0">
                <a:solidFill>
                  <a:srgbClr val="424123"/>
                </a:solidFill>
                <a:latin typeface="Times New Roman"/>
                <a:cs typeface="Times New Roman"/>
              </a:rPr>
              <a:t>•</a:t>
            </a:r>
            <a:r>
              <a:rPr sz="1450" i="1" spc="-184" dirty="0" smtClean="0">
                <a:solidFill>
                  <a:srgbClr val="424123"/>
                </a:solidFill>
                <a:latin typeface="Times New Roman"/>
                <a:cs typeface="Times New Roman"/>
              </a:rPr>
              <a:t> </a:t>
            </a:r>
            <a:r>
              <a:rPr sz="1450" i="1" spc="0" dirty="0" smtClean="0">
                <a:solidFill>
                  <a:srgbClr val="424123"/>
                </a:solidFill>
                <a:latin typeface="Times New Roman"/>
                <a:cs typeface="Times New Roman"/>
              </a:rPr>
              <a:t>if</a:t>
            </a:r>
            <a:r>
              <a:rPr sz="1450" i="1" spc="-190" dirty="0" smtClean="0">
                <a:solidFill>
                  <a:srgbClr val="424123"/>
                </a:solidFill>
                <a:latin typeface="Times New Roman"/>
                <a:cs typeface="Times New Roman"/>
              </a:rPr>
              <a:t> </a:t>
            </a:r>
            <a:r>
              <a:rPr sz="1450" i="1" spc="0" dirty="0" smtClean="0">
                <a:solidFill>
                  <a:srgbClr val="424123"/>
                </a:solidFill>
                <a:latin typeface="Times New Roman"/>
                <a:cs typeface="Times New Roman"/>
              </a:rPr>
              <a:t>an</a:t>
            </a:r>
            <a:r>
              <a:rPr sz="1450" i="1" spc="322" dirty="0" smtClean="0">
                <a:solidFill>
                  <a:srgbClr val="424123"/>
                </a:solidFill>
                <a:latin typeface="Times New Roman"/>
                <a:cs typeface="Times New Roman"/>
              </a:rPr>
              <a:t> </a:t>
            </a:r>
            <a:r>
              <a:rPr sz="1450" i="1" spc="0" dirty="0" smtClean="0">
                <a:solidFill>
                  <a:srgbClr val="424123"/>
                </a:solidFill>
                <a:latin typeface="Times New Roman"/>
                <a:cs typeface="Times New Roman"/>
              </a:rPr>
              <a:t>AMP</a:t>
            </a:r>
            <a:r>
              <a:rPr sz="1450" i="1" spc="-143" dirty="0" smtClean="0">
                <a:solidFill>
                  <a:srgbClr val="424123"/>
                </a:solidFill>
                <a:latin typeface="Times New Roman"/>
                <a:cs typeface="Times New Roman"/>
              </a:rPr>
              <a:t> </a:t>
            </a:r>
            <a:r>
              <a:rPr sz="1450" i="1" spc="0" dirty="0" smtClean="0">
                <a:solidFill>
                  <a:srgbClr val="424123"/>
                </a:solidFill>
                <a:latin typeface="Times New Roman"/>
                <a:cs typeface="Times New Roman"/>
              </a:rPr>
              <a:t>goes</a:t>
            </a:r>
            <a:r>
              <a:rPr sz="1450" i="1" spc="57" dirty="0" smtClean="0">
                <a:solidFill>
                  <a:srgbClr val="424123"/>
                </a:solidFill>
                <a:latin typeface="Times New Roman"/>
                <a:cs typeface="Times New Roman"/>
              </a:rPr>
              <a:t> </a:t>
            </a:r>
            <a:r>
              <a:rPr sz="1450" i="1" spc="0" dirty="0" smtClean="0">
                <a:solidFill>
                  <a:srgbClr val="424123"/>
                </a:solidFill>
                <a:latin typeface="Times New Roman"/>
                <a:cs typeface="Times New Roman"/>
              </a:rPr>
              <a:t>down,</a:t>
            </a:r>
            <a:endParaRPr sz="145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126219" y="4490349"/>
            <a:ext cx="5277505" cy="21336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sz="1450" i="1" dirty="0" smtClean="0">
                <a:solidFill>
                  <a:srgbClr val="424123"/>
                </a:solidFill>
                <a:latin typeface="Times New Roman"/>
                <a:cs typeface="Times New Roman"/>
              </a:rPr>
              <a:t>Fast</a:t>
            </a:r>
            <a:r>
              <a:rPr sz="1450" i="1" spc="89" dirty="0" smtClean="0">
                <a:solidFill>
                  <a:srgbClr val="424123"/>
                </a:solidFill>
                <a:latin typeface="Times New Roman"/>
                <a:cs typeface="Times New Roman"/>
              </a:rPr>
              <a:t>l</a:t>
            </a:r>
            <a:r>
              <a:rPr sz="1450" i="1" spc="0" dirty="0" smtClean="0">
                <a:solidFill>
                  <a:srgbClr val="424123"/>
                </a:solidFill>
                <a:latin typeface="Times New Roman"/>
                <a:cs typeface="Times New Roman"/>
              </a:rPr>
              <a:t>oad</a:t>
            </a:r>
            <a:r>
              <a:rPr sz="1450" i="1" spc="14" dirty="0" smtClean="0">
                <a:solidFill>
                  <a:srgbClr val="424123"/>
                </a:solidFill>
                <a:latin typeface="Times New Roman"/>
                <a:cs typeface="Times New Roman"/>
              </a:rPr>
              <a:t> </a:t>
            </a:r>
            <a:r>
              <a:rPr sz="1450" i="1" spc="0" dirty="0" smtClean="0">
                <a:solidFill>
                  <a:srgbClr val="424123"/>
                </a:solidFill>
                <a:latin typeface="Times New Roman"/>
                <a:cs typeface="Times New Roman"/>
              </a:rPr>
              <a:t>can </a:t>
            </a:r>
            <a:r>
              <a:rPr sz="1450" i="1" spc="91" dirty="0" smtClean="0">
                <a:solidFill>
                  <a:srgbClr val="424123"/>
                </a:solidFill>
                <a:latin typeface="Times New Roman"/>
                <a:cs typeface="Times New Roman"/>
              </a:rPr>
              <a:t> </a:t>
            </a:r>
            <a:r>
              <a:rPr sz="1450" i="1" spc="0" dirty="0" smtClean="0">
                <a:solidFill>
                  <a:srgbClr val="424123"/>
                </a:solidFill>
                <a:latin typeface="Times New Roman"/>
                <a:cs typeface="Times New Roman"/>
              </a:rPr>
              <a:t>not</a:t>
            </a:r>
            <a:r>
              <a:rPr sz="1450" i="1" spc="14" dirty="0" smtClean="0">
                <a:solidFill>
                  <a:srgbClr val="424123"/>
                </a:solidFill>
                <a:latin typeface="Times New Roman"/>
                <a:cs typeface="Times New Roman"/>
              </a:rPr>
              <a:t> </a:t>
            </a:r>
            <a:r>
              <a:rPr sz="1450" i="1" spc="0" dirty="0" smtClean="0">
                <a:solidFill>
                  <a:srgbClr val="424123"/>
                </a:solidFill>
                <a:latin typeface="Times New Roman"/>
                <a:cs typeface="Times New Roman"/>
              </a:rPr>
              <a:t>be</a:t>
            </a:r>
            <a:r>
              <a:rPr sz="1450" i="1" spc="57" dirty="0" smtClean="0">
                <a:solidFill>
                  <a:srgbClr val="424123"/>
                </a:solidFill>
                <a:latin typeface="Times New Roman"/>
                <a:cs typeface="Times New Roman"/>
              </a:rPr>
              <a:t> </a:t>
            </a:r>
            <a:r>
              <a:rPr sz="1450" i="1" spc="0" dirty="0" smtClean="0">
                <a:solidFill>
                  <a:srgbClr val="424123"/>
                </a:solidFill>
                <a:latin typeface="Times New Roman"/>
                <a:cs typeface="Times New Roman"/>
              </a:rPr>
              <a:t>restarted</a:t>
            </a:r>
            <a:r>
              <a:rPr sz="1450" i="1" spc="14" dirty="0" smtClean="0">
                <a:solidFill>
                  <a:srgbClr val="424123"/>
                </a:solidFill>
                <a:latin typeface="Times New Roman"/>
                <a:cs typeface="Times New Roman"/>
              </a:rPr>
              <a:t> </a:t>
            </a:r>
            <a:r>
              <a:rPr sz="1450" i="1" spc="0" dirty="0" smtClean="0">
                <a:solidFill>
                  <a:srgbClr val="424123"/>
                </a:solidFill>
                <a:latin typeface="Times New Roman"/>
                <a:cs typeface="Times New Roman"/>
              </a:rPr>
              <a:t>until</a:t>
            </a:r>
            <a:r>
              <a:rPr sz="1450" i="1" spc="119" dirty="0" smtClean="0">
                <a:solidFill>
                  <a:srgbClr val="424123"/>
                </a:solidFill>
                <a:latin typeface="Times New Roman"/>
                <a:cs typeface="Times New Roman"/>
              </a:rPr>
              <a:t> </a:t>
            </a:r>
            <a:r>
              <a:rPr sz="1450" i="1" spc="0" dirty="0" smtClean="0">
                <a:solidFill>
                  <a:srgbClr val="424123"/>
                </a:solidFill>
                <a:latin typeface="Times New Roman"/>
                <a:cs typeface="Times New Roman"/>
              </a:rPr>
              <a:t>the</a:t>
            </a:r>
            <a:r>
              <a:rPr sz="1450" i="1" spc="-149" dirty="0" smtClean="0">
                <a:solidFill>
                  <a:srgbClr val="424123"/>
                </a:solidFill>
                <a:latin typeface="Times New Roman"/>
                <a:cs typeface="Times New Roman"/>
              </a:rPr>
              <a:t> </a:t>
            </a:r>
            <a:r>
              <a:rPr sz="1450" i="1" spc="0" dirty="0" smtClean="0">
                <a:solidFill>
                  <a:srgbClr val="424123"/>
                </a:solidFill>
                <a:latin typeface="Times New Roman"/>
                <a:cs typeface="Times New Roman"/>
              </a:rPr>
              <a:t>A</a:t>
            </a:r>
            <a:r>
              <a:rPr sz="1450" i="1" spc="-76" dirty="0" smtClean="0">
                <a:solidFill>
                  <a:srgbClr val="424123"/>
                </a:solidFill>
                <a:latin typeface="Times New Roman"/>
                <a:cs typeface="Times New Roman"/>
              </a:rPr>
              <a:t> </a:t>
            </a:r>
            <a:r>
              <a:rPr sz="1450" i="1" spc="0" dirty="0" smtClean="0">
                <a:solidFill>
                  <a:srgbClr val="424123"/>
                </a:solidFill>
                <a:latin typeface="Times New Roman"/>
                <a:cs typeface="Times New Roman"/>
              </a:rPr>
              <a:t>MP</a:t>
            </a:r>
            <a:r>
              <a:rPr sz="1450" i="1" spc="244" dirty="0" smtClean="0">
                <a:solidFill>
                  <a:srgbClr val="424123"/>
                </a:solidFill>
                <a:latin typeface="Times New Roman"/>
                <a:cs typeface="Times New Roman"/>
              </a:rPr>
              <a:t> </a:t>
            </a:r>
            <a:r>
              <a:rPr sz="1450" i="1" spc="0" dirty="0" smtClean="0">
                <a:solidFill>
                  <a:srgbClr val="424123"/>
                </a:solidFill>
                <a:latin typeface="Times New Roman"/>
                <a:cs typeface="Times New Roman"/>
              </a:rPr>
              <a:t>is</a:t>
            </a:r>
            <a:r>
              <a:rPr sz="1450" i="1" spc="220" dirty="0" smtClean="0">
                <a:solidFill>
                  <a:srgbClr val="424123"/>
                </a:solidFill>
                <a:latin typeface="Times New Roman"/>
                <a:cs typeface="Times New Roman"/>
              </a:rPr>
              <a:t> </a:t>
            </a:r>
            <a:r>
              <a:rPr sz="1450" i="1" spc="0" dirty="0" smtClean="0">
                <a:solidFill>
                  <a:srgbClr val="424123"/>
                </a:solidFill>
                <a:latin typeface="Times New Roman"/>
                <a:cs typeface="Times New Roman"/>
              </a:rPr>
              <a:t>back</a:t>
            </a:r>
            <a:r>
              <a:rPr sz="1450" i="1" spc="-42" dirty="0" smtClean="0">
                <a:solidFill>
                  <a:srgbClr val="424123"/>
                </a:solidFill>
                <a:latin typeface="Times New Roman"/>
                <a:cs typeface="Times New Roman"/>
              </a:rPr>
              <a:t> </a:t>
            </a:r>
            <a:r>
              <a:rPr sz="1450" i="1" spc="0" dirty="0" smtClean="0">
                <a:solidFill>
                  <a:srgbClr val="424123"/>
                </a:solidFill>
                <a:latin typeface="Times New Roman"/>
                <a:cs typeface="Times New Roman"/>
              </a:rPr>
              <a:t>online.</a:t>
            </a:r>
            <a:endParaRPr sz="145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34798" y="6450071"/>
            <a:ext cx="1423583" cy="3464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396777">
              <a:lnSpc>
                <a:spcPts val="1850"/>
              </a:lnSpc>
              <a:spcBef>
                <a:spcPts val="92"/>
              </a:spcBef>
            </a:pPr>
            <a:r>
              <a:rPr sz="1700" dirty="0" smtClean="0">
                <a:solidFill>
                  <a:srgbClr val="074B8E"/>
                </a:solidFill>
                <a:latin typeface="Times New Roman"/>
                <a:cs typeface="Times New Roman"/>
              </a:rPr>
              <a:t>Cap</a:t>
            </a:r>
            <a:r>
              <a:rPr sz="1700" dirty="0" smtClean="0">
                <a:solidFill>
                  <a:srgbClr val="0399C9"/>
                </a:solidFill>
                <a:latin typeface="Times New Roman"/>
                <a:cs typeface="Times New Roman"/>
              </a:rPr>
              <a:t>gemmi</a:t>
            </a:r>
            <a:endParaRPr sz="1700">
              <a:latin typeface="Times New Roman"/>
              <a:cs typeface="Times New Roman"/>
            </a:endParaRPr>
          </a:p>
          <a:p>
            <a:pPr marL="12700" marR="32766">
              <a:lnSpc>
                <a:spcPct val="95825"/>
              </a:lnSpc>
              <a:spcBef>
                <a:spcPts val="227"/>
              </a:spcBef>
            </a:pPr>
            <a:r>
              <a:rPr sz="400" dirty="0" smtClean="0">
                <a:solidFill>
                  <a:srgbClr val="25619C"/>
                </a:solidFill>
                <a:latin typeface="Arial"/>
                <a:cs typeface="Arial"/>
              </a:rPr>
              <a:t>CON</a:t>
            </a:r>
            <a:r>
              <a:rPr sz="400" spc="50" dirty="0" smtClean="0">
                <a:solidFill>
                  <a:srgbClr val="2561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5619C"/>
                </a:solidFill>
                <a:latin typeface="Arial"/>
                <a:cs typeface="Arial"/>
              </a:rPr>
              <a:t>5 </a:t>
            </a:r>
            <a:r>
              <a:rPr sz="400" spc="1" dirty="0" smtClean="0">
                <a:solidFill>
                  <a:srgbClr val="2561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5619C"/>
                </a:solidFill>
                <a:latin typeface="Arial"/>
                <a:cs typeface="Arial"/>
              </a:rPr>
              <a:t>UL</a:t>
            </a:r>
            <a:r>
              <a:rPr sz="400" spc="0" dirty="0" smtClean="0">
                <a:solidFill>
                  <a:srgbClr val="074B8E"/>
                </a:solidFill>
                <a:latin typeface="Arial"/>
                <a:cs typeface="Arial"/>
              </a:rPr>
              <a:t>T</a:t>
            </a:r>
            <a:r>
              <a:rPr sz="400" spc="50" dirty="0" smtClean="0">
                <a:solidFill>
                  <a:srgbClr val="074B8E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5619C"/>
                </a:solidFill>
                <a:latin typeface="Arial"/>
                <a:cs typeface="Arial"/>
              </a:rPr>
              <a:t>I    </a:t>
            </a:r>
            <a:r>
              <a:rPr sz="400" spc="4" dirty="0" smtClean="0">
                <a:solidFill>
                  <a:srgbClr val="2561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5619C"/>
                </a:solidFill>
                <a:latin typeface="Arial"/>
                <a:cs typeface="Arial"/>
              </a:rPr>
              <a:t>NG</a:t>
            </a:r>
            <a:r>
              <a:rPr sz="400" spc="0" dirty="0" smtClean="0">
                <a:solidFill>
                  <a:srgbClr val="4F7FAF"/>
                </a:solidFill>
                <a:latin typeface="Arial"/>
                <a:cs typeface="Arial"/>
              </a:rPr>
              <a:t>.</a:t>
            </a:r>
            <a:r>
              <a:rPr sz="400" spc="50" dirty="0" smtClean="0">
                <a:solidFill>
                  <a:srgbClr val="4F7FAF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5619C"/>
                </a:solidFill>
                <a:latin typeface="Arial"/>
                <a:cs typeface="Arial"/>
              </a:rPr>
              <a:t>TECH </a:t>
            </a:r>
            <a:r>
              <a:rPr sz="400" spc="2" dirty="0" smtClean="0">
                <a:solidFill>
                  <a:srgbClr val="2561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5619C"/>
                </a:solidFill>
                <a:latin typeface="Arial"/>
                <a:cs typeface="Arial"/>
              </a:rPr>
              <a:t>NOL</a:t>
            </a:r>
            <a:r>
              <a:rPr sz="400" spc="34" dirty="0" smtClean="0">
                <a:solidFill>
                  <a:srgbClr val="2561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5619C"/>
                </a:solidFill>
                <a:latin typeface="Arial"/>
                <a:cs typeface="Arial"/>
              </a:rPr>
              <a:t>O </a:t>
            </a:r>
            <a:r>
              <a:rPr sz="400" spc="23" dirty="0" smtClean="0">
                <a:solidFill>
                  <a:srgbClr val="2561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5619C"/>
                </a:solidFill>
                <a:latin typeface="Arial"/>
                <a:cs typeface="Arial"/>
              </a:rPr>
              <a:t>G </a:t>
            </a:r>
            <a:r>
              <a:rPr sz="400" spc="5" dirty="0" smtClean="0">
                <a:solidFill>
                  <a:srgbClr val="2561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5619C"/>
                </a:solidFill>
                <a:latin typeface="Arial"/>
                <a:cs typeface="Arial"/>
              </a:rPr>
              <a:t>Y</a:t>
            </a:r>
            <a:r>
              <a:rPr sz="400" spc="0" dirty="0" smtClean="0">
                <a:solidFill>
                  <a:srgbClr val="4F7FAF"/>
                </a:solidFill>
                <a:latin typeface="Arial"/>
                <a:cs typeface="Arial"/>
              </a:rPr>
              <a:t>.</a:t>
            </a:r>
            <a:r>
              <a:rPr sz="400" spc="50" dirty="0" smtClean="0">
                <a:solidFill>
                  <a:srgbClr val="4F7FAF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5619C"/>
                </a:solidFill>
                <a:latin typeface="Arial"/>
                <a:cs typeface="Arial"/>
              </a:rPr>
              <a:t>0</a:t>
            </a:r>
            <a:r>
              <a:rPr sz="400" spc="43" dirty="0" smtClean="0">
                <a:solidFill>
                  <a:srgbClr val="2561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5619C"/>
                </a:solidFill>
                <a:latin typeface="Arial"/>
                <a:cs typeface="Arial"/>
              </a:rPr>
              <a:t>UT</a:t>
            </a:r>
            <a:r>
              <a:rPr sz="400" spc="34" dirty="0" smtClean="0">
                <a:solidFill>
                  <a:srgbClr val="2561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5619C"/>
                </a:solidFill>
                <a:latin typeface="Arial"/>
                <a:cs typeface="Arial"/>
              </a:rPr>
              <a:t>5</a:t>
            </a:r>
            <a:r>
              <a:rPr sz="400" spc="65" dirty="0" smtClean="0">
                <a:solidFill>
                  <a:srgbClr val="2561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5619C"/>
                </a:solidFill>
                <a:latin typeface="Arial"/>
                <a:cs typeface="Arial"/>
              </a:rPr>
              <a:t>0</a:t>
            </a:r>
            <a:r>
              <a:rPr sz="400" spc="61" dirty="0" smtClean="0">
                <a:solidFill>
                  <a:srgbClr val="2561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5619C"/>
                </a:solidFill>
                <a:latin typeface="Arial"/>
                <a:cs typeface="Arial"/>
              </a:rPr>
              <a:t>UR</a:t>
            </a:r>
            <a:r>
              <a:rPr sz="400" spc="34" dirty="0" smtClean="0">
                <a:solidFill>
                  <a:srgbClr val="2561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5619C"/>
                </a:solidFill>
                <a:latin typeface="Arial"/>
                <a:cs typeface="Arial"/>
              </a:rPr>
              <a:t>CI </a:t>
            </a:r>
            <a:r>
              <a:rPr sz="400" spc="-39" dirty="0" smtClean="0">
                <a:solidFill>
                  <a:srgbClr val="2561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5619C"/>
                </a:solidFill>
                <a:latin typeface="Arial"/>
                <a:cs typeface="Arial"/>
              </a:rPr>
              <a:t>NG</a:t>
            </a:r>
            <a:endParaRPr sz="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04098" y="6484419"/>
            <a:ext cx="988342" cy="1137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5"/>
              </a:spcBef>
            </a:pPr>
            <a:r>
              <a:rPr sz="700" spc="4" dirty="0" smtClean="0">
                <a:solidFill>
                  <a:srgbClr val="474747"/>
                </a:solidFill>
                <a:latin typeface="Arial"/>
                <a:cs typeface="Arial"/>
              </a:rPr>
              <a:t>P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re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s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en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a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ti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o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n</a:t>
            </a:r>
            <a:r>
              <a:rPr sz="700" spc="-9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700" spc="4" dirty="0" smtClean="0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itle</a:t>
            </a:r>
            <a:r>
              <a:rPr sz="700" spc="-18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|</a:t>
            </a:r>
            <a:r>
              <a:rPr sz="700" spc="8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Da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e</a:t>
            </a:r>
            <a:endParaRPr sz="7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7389622" y="6666385"/>
            <a:ext cx="2285732" cy="11592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25"/>
              </a:spcBef>
            </a:pP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Co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p</a:t>
            </a:r>
            <a:r>
              <a:rPr sz="700" spc="-25" dirty="0" smtClean="0">
                <a:solidFill>
                  <a:srgbClr val="909090"/>
                </a:solidFill>
                <a:latin typeface="Arial"/>
                <a:cs typeface="Arial"/>
              </a:rPr>
              <a:t>y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r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ig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h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t</a:t>
            </a:r>
            <a:r>
              <a:rPr sz="700" spc="14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©</a:t>
            </a:r>
            <a:r>
              <a:rPr sz="700" spc="-5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Ca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pge</a:t>
            </a:r>
            <a:r>
              <a:rPr sz="700" spc="9" dirty="0" smtClean="0">
                <a:solidFill>
                  <a:srgbClr val="909090"/>
                </a:solidFill>
                <a:latin typeface="Arial"/>
                <a:cs typeface="Arial"/>
              </a:rPr>
              <a:t>m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ini</a:t>
            </a:r>
            <a:r>
              <a:rPr sz="700" spc="-23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2015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.</a:t>
            </a:r>
            <a:r>
              <a:rPr sz="700" spc="2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4" dirty="0" smtClean="0">
                <a:solidFill>
                  <a:srgbClr val="909090"/>
                </a:solidFill>
                <a:latin typeface="Arial"/>
                <a:cs typeface="Arial"/>
              </a:rPr>
              <a:t>A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ll</a:t>
            </a:r>
            <a:r>
              <a:rPr sz="700" spc="-17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Ri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gh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ts Res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er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v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e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d        </a:t>
            </a:r>
            <a:r>
              <a:rPr sz="700" spc="59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5</a:t>
            </a:r>
            <a:endParaRPr sz="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/>
          <p:nvPr/>
        </p:nvSpPr>
        <p:spPr>
          <a:xfrm>
            <a:off x="0" y="409956"/>
            <a:ext cx="9906000" cy="8351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5720" y="605028"/>
            <a:ext cx="106680" cy="1066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" y="438908"/>
            <a:ext cx="9905998" cy="724683"/>
          </a:xfrm>
          <a:custGeom>
            <a:avLst/>
            <a:gdLst/>
            <a:ahLst/>
            <a:cxnLst/>
            <a:rect l="l" t="t" r="r" b="b"/>
            <a:pathLst>
              <a:path w="9905998" h="724683">
                <a:moveTo>
                  <a:pt x="457935" y="611028"/>
                </a:moveTo>
                <a:lnTo>
                  <a:pt x="447560" y="591078"/>
                </a:lnTo>
                <a:lnTo>
                  <a:pt x="434874" y="569125"/>
                </a:lnTo>
                <a:lnTo>
                  <a:pt x="419746" y="545670"/>
                </a:lnTo>
                <a:lnTo>
                  <a:pt x="402044" y="521213"/>
                </a:lnTo>
                <a:lnTo>
                  <a:pt x="381638" y="496255"/>
                </a:lnTo>
                <a:lnTo>
                  <a:pt x="358396" y="471298"/>
                </a:lnTo>
                <a:lnTo>
                  <a:pt x="332187" y="446841"/>
                </a:lnTo>
                <a:lnTo>
                  <a:pt x="302882" y="423385"/>
                </a:lnTo>
                <a:lnTo>
                  <a:pt x="270347" y="401433"/>
                </a:lnTo>
                <a:lnTo>
                  <a:pt x="234453" y="381483"/>
                </a:lnTo>
                <a:lnTo>
                  <a:pt x="195068" y="364038"/>
                </a:lnTo>
                <a:lnTo>
                  <a:pt x="152061" y="349597"/>
                </a:lnTo>
                <a:lnTo>
                  <a:pt x="105302" y="338663"/>
                </a:lnTo>
                <a:lnTo>
                  <a:pt x="54658" y="331735"/>
                </a:lnTo>
                <a:lnTo>
                  <a:pt x="0" y="329314"/>
                </a:lnTo>
                <a:lnTo>
                  <a:pt x="0" y="396751"/>
                </a:lnTo>
                <a:lnTo>
                  <a:pt x="54658" y="399146"/>
                </a:lnTo>
                <a:lnTo>
                  <a:pt x="105302" y="406000"/>
                </a:lnTo>
                <a:lnTo>
                  <a:pt x="152061" y="416818"/>
                </a:lnTo>
                <a:lnTo>
                  <a:pt x="195068" y="431105"/>
                </a:lnTo>
                <a:lnTo>
                  <a:pt x="234453" y="448365"/>
                </a:lnTo>
                <a:lnTo>
                  <a:pt x="270347" y="468102"/>
                </a:lnTo>
                <a:lnTo>
                  <a:pt x="302882" y="489821"/>
                </a:lnTo>
                <a:lnTo>
                  <a:pt x="332187" y="513026"/>
                </a:lnTo>
                <a:lnTo>
                  <a:pt x="358396" y="537222"/>
                </a:lnTo>
                <a:lnTo>
                  <a:pt x="381638" y="561914"/>
                </a:lnTo>
                <a:lnTo>
                  <a:pt x="402044" y="586606"/>
                </a:lnTo>
                <a:lnTo>
                  <a:pt x="419746" y="610803"/>
                </a:lnTo>
                <a:lnTo>
                  <a:pt x="434874" y="634008"/>
                </a:lnTo>
                <a:lnTo>
                  <a:pt x="447560" y="655727"/>
                </a:lnTo>
                <a:lnTo>
                  <a:pt x="457935" y="675464"/>
                </a:lnTo>
                <a:lnTo>
                  <a:pt x="466130" y="692724"/>
                </a:lnTo>
                <a:lnTo>
                  <a:pt x="472275" y="707011"/>
                </a:lnTo>
                <a:lnTo>
                  <a:pt x="478943" y="724683"/>
                </a:lnTo>
                <a:lnTo>
                  <a:pt x="480512" y="724683"/>
                </a:lnTo>
                <a:lnTo>
                  <a:pt x="501569" y="675464"/>
                </a:lnTo>
                <a:lnTo>
                  <a:pt x="524717" y="634008"/>
                </a:lnTo>
                <a:lnTo>
                  <a:pt x="557701" y="586606"/>
                </a:lnTo>
                <a:lnTo>
                  <a:pt x="601590" y="537222"/>
                </a:lnTo>
                <a:lnTo>
                  <a:pt x="657449" y="489821"/>
                </a:lnTo>
                <a:lnTo>
                  <a:pt x="690202" y="468102"/>
                </a:lnTo>
                <a:lnTo>
                  <a:pt x="726347" y="448365"/>
                </a:lnTo>
                <a:lnTo>
                  <a:pt x="766020" y="431105"/>
                </a:lnTo>
                <a:lnTo>
                  <a:pt x="809352" y="416818"/>
                </a:lnTo>
                <a:lnTo>
                  <a:pt x="856478" y="406000"/>
                </a:lnTo>
                <a:lnTo>
                  <a:pt x="907531" y="399146"/>
                </a:lnTo>
                <a:lnTo>
                  <a:pt x="962645" y="396751"/>
                </a:lnTo>
                <a:lnTo>
                  <a:pt x="9419969" y="396751"/>
                </a:lnTo>
                <a:lnTo>
                  <a:pt x="9475087" y="394356"/>
                </a:lnTo>
                <a:lnTo>
                  <a:pt x="9526191" y="387502"/>
                </a:lnTo>
                <a:lnTo>
                  <a:pt x="9573409" y="376684"/>
                </a:lnTo>
                <a:lnTo>
                  <a:pt x="9616868" y="362397"/>
                </a:lnTo>
                <a:lnTo>
                  <a:pt x="9656698" y="345137"/>
                </a:lnTo>
                <a:lnTo>
                  <a:pt x="9693028" y="325400"/>
                </a:lnTo>
                <a:lnTo>
                  <a:pt x="9725985" y="303681"/>
                </a:lnTo>
                <a:lnTo>
                  <a:pt x="9755698" y="280476"/>
                </a:lnTo>
                <a:lnTo>
                  <a:pt x="9782295" y="256279"/>
                </a:lnTo>
                <a:lnTo>
                  <a:pt x="9805906" y="231587"/>
                </a:lnTo>
                <a:lnTo>
                  <a:pt x="9826658" y="206895"/>
                </a:lnTo>
                <a:lnTo>
                  <a:pt x="9844680" y="182699"/>
                </a:lnTo>
                <a:lnTo>
                  <a:pt x="9860101" y="159494"/>
                </a:lnTo>
                <a:lnTo>
                  <a:pt x="9873048" y="137775"/>
                </a:lnTo>
                <a:lnTo>
                  <a:pt x="9883651" y="118038"/>
                </a:lnTo>
                <a:lnTo>
                  <a:pt x="9892039" y="100778"/>
                </a:lnTo>
                <a:lnTo>
                  <a:pt x="9898338" y="86491"/>
                </a:lnTo>
                <a:lnTo>
                  <a:pt x="9905189" y="68819"/>
                </a:lnTo>
                <a:lnTo>
                  <a:pt x="9905998" y="66424"/>
                </a:lnTo>
                <a:lnTo>
                  <a:pt x="9905998" y="0"/>
                </a:lnTo>
                <a:lnTo>
                  <a:pt x="9905189" y="1382"/>
                </a:lnTo>
                <a:lnTo>
                  <a:pt x="9902679" y="8236"/>
                </a:lnTo>
                <a:lnTo>
                  <a:pt x="9898338" y="19054"/>
                </a:lnTo>
                <a:lnTo>
                  <a:pt x="9873048" y="70338"/>
                </a:lnTo>
                <a:lnTo>
                  <a:pt x="9844680" y="115262"/>
                </a:lnTo>
                <a:lnTo>
                  <a:pt x="9805906" y="164150"/>
                </a:lnTo>
                <a:lnTo>
                  <a:pt x="9755698" y="213039"/>
                </a:lnTo>
                <a:lnTo>
                  <a:pt x="9693028" y="257963"/>
                </a:lnTo>
                <a:lnTo>
                  <a:pt x="9656698" y="277700"/>
                </a:lnTo>
                <a:lnTo>
                  <a:pt x="9616868" y="294960"/>
                </a:lnTo>
                <a:lnTo>
                  <a:pt x="9573409" y="309247"/>
                </a:lnTo>
                <a:lnTo>
                  <a:pt x="9526191" y="320065"/>
                </a:lnTo>
                <a:lnTo>
                  <a:pt x="9475087" y="326919"/>
                </a:lnTo>
                <a:lnTo>
                  <a:pt x="9419969" y="329314"/>
                </a:lnTo>
                <a:lnTo>
                  <a:pt x="962645" y="329314"/>
                </a:lnTo>
                <a:lnTo>
                  <a:pt x="907531" y="331735"/>
                </a:lnTo>
                <a:lnTo>
                  <a:pt x="856478" y="338663"/>
                </a:lnTo>
                <a:lnTo>
                  <a:pt x="809352" y="349597"/>
                </a:lnTo>
                <a:lnTo>
                  <a:pt x="766020" y="364038"/>
                </a:lnTo>
                <a:lnTo>
                  <a:pt x="726347" y="381483"/>
                </a:lnTo>
                <a:lnTo>
                  <a:pt x="690202" y="401433"/>
                </a:lnTo>
                <a:lnTo>
                  <a:pt x="657449" y="423385"/>
                </a:lnTo>
                <a:lnTo>
                  <a:pt x="627956" y="446841"/>
                </a:lnTo>
                <a:lnTo>
                  <a:pt x="601590" y="471298"/>
                </a:lnTo>
                <a:lnTo>
                  <a:pt x="578216" y="496255"/>
                </a:lnTo>
                <a:lnTo>
                  <a:pt x="557701" y="521213"/>
                </a:lnTo>
                <a:lnTo>
                  <a:pt x="539913" y="545670"/>
                </a:lnTo>
                <a:lnTo>
                  <a:pt x="524717" y="569125"/>
                </a:lnTo>
                <a:lnTo>
                  <a:pt x="511980" y="591078"/>
                </a:lnTo>
                <a:lnTo>
                  <a:pt x="501569" y="611028"/>
                </a:lnTo>
                <a:lnTo>
                  <a:pt x="493350" y="628473"/>
                </a:lnTo>
                <a:lnTo>
                  <a:pt x="487190" y="642914"/>
                </a:lnTo>
                <a:lnTo>
                  <a:pt x="480512" y="660776"/>
                </a:lnTo>
                <a:lnTo>
                  <a:pt x="478943" y="660776"/>
                </a:lnTo>
                <a:lnTo>
                  <a:pt x="476503" y="653848"/>
                </a:lnTo>
                <a:lnTo>
                  <a:pt x="472275" y="642914"/>
                </a:lnTo>
                <a:lnTo>
                  <a:pt x="466130" y="628473"/>
                </a:lnTo>
                <a:lnTo>
                  <a:pt x="457935" y="611028"/>
                </a:lnTo>
                <a:close/>
              </a:path>
            </a:pathLst>
          </a:custGeom>
          <a:solidFill>
            <a:srgbClr val="0097C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" y="6362700"/>
            <a:ext cx="9905998" cy="0"/>
          </a:xfrm>
          <a:custGeom>
            <a:avLst/>
            <a:gdLst/>
            <a:ahLst/>
            <a:cxnLst/>
            <a:rect l="l" t="t" r="r" b="b"/>
            <a:pathLst>
              <a:path w="9905998">
                <a:moveTo>
                  <a:pt x="9905998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0097C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0" y="0"/>
            <a:ext cx="9906000" cy="6362700"/>
          </a:xfrm>
          <a:custGeom>
            <a:avLst/>
            <a:gdLst/>
            <a:ahLst/>
            <a:cxnLst/>
            <a:rect l="l" t="t" r="r" b="b"/>
            <a:pathLst>
              <a:path w="9906000" h="6362700">
                <a:moveTo>
                  <a:pt x="9906000" y="0"/>
                </a:moveTo>
                <a:lnTo>
                  <a:pt x="0" y="0"/>
                </a:lnTo>
                <a:lnTo>
                  <a:pt x="0" y="6362700"/>
                </a:lnTo>
                <a:lnTo>
                  <a:pt x="9906000" y="6362700"/>
                </a:lnTo>
                <a:lnTo>
                  <a:pt x="9906000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0" y="0"/>
            <a:ext cx="9906000" cy="1128776"/>
          </a:xfrm>
          <a:custGeom>
            <a:avLst/>
            <a:gdLst/>
            <a:ahLst/>
            <a:cxnLst/>
            <a:rect l="l" t="t" r="r" b="b"/>
            <a:pathLst>
              <a:path w="9906000" h="1128776">
                <a:moveTo>
                  <a:pt x="0" y="0"/>
                </a:moveTo>
                <a:lnTo>
                  <a:pt x="0" y="801877"/>
                </a:lnTo>
                <a:lnTo>
                  <a:pt x="44018" y="809048"/>
                </a:lnTo>
                <a:lnTo>
                  <a:pt x="84978" y="817151"/>
                </a:lnTo>
                <a:lnTo>
                  <a:pt x="123033" y="826194"/>
                </a:lnTo>
                <a:lnTo>
                  <a:pt x="158341" y="836180"/>
                </a:lnTo>
                <a:lnTo>
                  <a:pt x="191055" y="847115"/>
                </a:lnTo>
                <a:lnTo>
                  <a:pt x="221332" y="859006"/>
                </a:lnTo>
                <a:lnTo>
                  <a:pt x="249326" y="871857"/>
                </a:lnTo>
                <a:lnTo>
                  <a:pt x="275193" y="885673"/>
                </a:lnTo>
                <a:lnTo>
                  <a:pt x="299089" y="900461"/>
                </a:lnTo>
                <a:lnTo>
                  <a:pt x="321168" y="916225"/>
                </a:lnTo>
                <a:lnTo>
                  <a:pt x="341587" y="932971"/>
                </a:lnTo>
                <a:lnTo>
                  <a:pt x="360500" y="950705"/>
                </a:lnTo>
                <a:lnTo>
                  <a:pt x="378063" y="969432"/>
                </a:lnTo>
                <a:lnTo>
                  <a:pt x="394431" y="989157"/>
                </a:lnTo>
                <a:lnTo>
                  <a:pt x="409760" y="1009886"/>
                </a:lnTo>
                <a:lnTo>
                  <a:pt x="424204" y="1031624"/>
                </a:lnTo>
                <a:lnTo>
                  <a:pt x="437920" y="1054376"/>
                </a:lnTo>
                <a:lnTo>
                  <a:pt x="451063" y="1078149"/>
                </a:lnTo>
                <a:lnTo>
                  <a:pt x="463787" y="1102947"/>
                </a:lnTo>
                <a:lnTo>
                  <a:pt x="476250" y="1128776"/>
                </a:lnTo>
                <a:lnTo>
                  <a:pt x="492137" y="1105914"/>
                </a:lnTo>
                <a:lnTo>
                  <a:pt x="507125" y="1083119"/>
                </a:lnTo>
                <a:lnTo>
                  <a:pt x="521491" y="1060491"/>
                </a:lnTo>
                <a:lnTo>
                  <a:pt x="535515" y="1038132"/>
                </a:lnTo>
                <a:lnTo>
                  <a:pt x="549474" y="1016144"/>
                </a:lnTo>
                <a:lnTo>
                  <a:pt x="578314" y="973690"/>
                </a:lnTo>
                <a:lnTo>
                  <a:pt x="610240" y="933941"/>
                </a:lnTo>
                <a:lnTo>
                  <a:pt x="647482" y="897713"/>
                </a:lnTo>
                <a:lnTo>
                  <a:pt x="692267" y="865821"/>
                </a:lnTo>
                <a:lnTo>
                  <a:pt x="746824" y="839079"/>
                </a:lnTo>
                <a:lnTo>
                  <a:pt x="813383" y="818301"/>
                </a:lnTo>
                <a:lnTo>
                  <a:pt x="851860" y="810403"/>
                </a:lnTo>
                <a:lnTo>
                  <a:pt x="894172" y="804302"/>
                </a:lnTo>
                <a:lnTo>
                  <a:pt x="940600" y="800100"/>
                </a:lnTo>
                <a:lnTo>
                  <a:pt x="9467850" y="800100"/>
                </a:lnTo>
                <a:lnTo>
                  <a:pt x="9502265" y="799084"/>
                </a:lnTo>
                <a:lnTo>
                  <a:pt x="9535266" y="795633"/>
                </a:lnTo>
                <a:lnTo>
                  <a:pt x="9566869" y="789889"/>
                </a:lnTo>
                <a:lnTo>
                  <a:pt x="9597091" y="781988"/>
                </a:lnTo>
                <a:lnTo>
                  <a:pt x="9625947" y="772072"/>
                </a:lnTo>
                <a:lnTo>
                  <a:pt x="9653453" y="760280"/>
                </a:lnTo>
                <a:lnTo>
                  <a:pt x="9679627" y="746750"/>
                </a:lnTo>
                <a:lnTo>
                  <a:pt x="9704484" y="731623"/>
                </a:lnTo>
                <a:lnTo>
                  <a:pt x="9728041" y="715038"/>
                </a:lnTo>
                <a:lnTo>
                  <a:pt x="9750313" y="697134"/>
                </a:lnTo>
                <a:lnTo>
                  <a:pt x="9771318" y="678051"/>
                </a:lnTo>
                <a:lnTo>
                  <a:pt x="9791072" y="657929"/>
                </a:lnTo>
                <a:lnTo>
                  <a:pt x="9809590" y="636906"/>
                </a:lnTo>
                <a:lnTo>
                  <a:pt x="9826889" y="615122"/>
                </a:lnTo>
                <a:lnTo>
                  <a:pt x="9842986" y="592716"/>
                </a:lnTo>
                <a:lnTo>
                  <a:pt x="9857896" y="569829"/>
                </a:lnTo>
                <a:lnTo>
                  <a:pt x="9871636" y="546599"/>
                </a:lnTo>
                <a:lnTo>
                  <a:pt x="9895672" y="499670"/>
                </a:lnTo>
                <a:lnTo>
                  <a:pt x="9906000" y="476250"/>
                </a:lnTo>
                <a:lnTo>
                  <a:pt x="9906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" y="438908"/>
            <a:ext cx="9905998" cy="724683"/>
          </a:xfrm>
          <a:custGeom>
            <a:avLst/>
            <a:gdLst/>
            <a:ahLst/>
            <a:cxnLst/>
            <a:rect l="l" t="t" r="r" b="b"/>
            <a:pathLst>
              <a:path w="9905998" h="724683">
                <a:moveTo>
                  <a:pt x="457935" y="611028"/>
                </a:moveTo>
                <a:lnTo>
                  <a:pt x="447560" y="591078"/>
                </a:lnTo>
                <a:lnTo>
                  <a:pt x="434874" y="569125"/>
                </a:lnTo>
                <a:lnTo>
                  <a:pt x="419746" y="545670"/>
                </a:lnTo>
                <a:lnTo>
                  <a:pt x="402044" y="521213"/>
                </a:lnTo>
                <a:lnTo>
                  <a:pt x="381638" y="496255"/>
                </a:lnTo>
                <a:lnTo>
                  <a:pt x="358396" y="471298"/>
                </a:lnTo>
                <a:lnTo>
                  <a:pt x="332187" y="446841"/>
                </a:lnTo>
                <a:lnTo>
                  <a:pt x="302882" y="423385"/>
                </a:lnTo>
                <a:lnTo>
                  <a:pt x="270347" y="401433"/>
                </a:lnTo>
                <a:lnTo>
                  <a:pt x="234453" y="381483"/>
                </a:lnTo>
                <a:lnTo>
                  <a:pt x="195068" y="364038"/>
                </a:lnTo>
                <a:lnTo>
                  <a:pt x="152061" y="349597"/>
                </a:lnTo>
                <a:lnTo>
                  <a:pt x="105302" y="338663"/>
                </a:lnTo>
                <a:lnTo>
                  <a:pt x="54658" y="331735"/>
                </a:lnTo>
                <a:lnTo>
                  <a:pt x="0" y="329314"/>
                </a:lnTo>
                <a:lnTo>
                  <a:pt x="0" y="396751"/>
                </a:lnTo>
                <a:lnTo>
                  <a:pt x="54658" y="399146"/>
                </a:lnTo>
                <a:lnTo>
                  <a:pt x="105302" y="406000"/>
                </a:lnTo>
                <a:lnTo>
                  <a:pt x="152061" y="416818"/>
                </a:lnTo>
                <a:lnTo>
                  <a:pt x="195068" y="431105"/>
                </a:lnTo>
                <a:lnTo>
                  <a:pt x="234453" y="448365"/>
                </a:lnTo>
                <a:lnTo>
                  <a:pt x="270347" y="468102"/>
                </a:lnTo>
                <a:lnTo>
                  <a:pt x="302882" y="489821"/>
                </a:lnTo>
                <a:lnTo>
                  <a:pt x="332187" y="513026"/>
                </a:lnTo>
                <a:lnTo>
                  <a:pt x="358396" y="537222"/>
                </a:lnTo>
                <a:lnTo>
                  <a:pt x="381638" y="561914"/>
                </a:lnTo>
                <a:lnTo>
                  <a:pt x="402044" y="586606"/>
                </a:lnTo>
                <a:lnTo>
                  <a:pt x="419746" y="610803"/>
                </a:lnTo>
                <a:lnTo>
                  <a:pt x="434874" y="634008"/>
                </a:lnTo>
                <a:lnTo>
                  <a:pt x="447560" y="655727"/>
                </a:lnTo>
                <a:lnTo>
                  <a:pt x="457935" y="675464"/>
                </a:lnTo>
                <a:lnTo>
                  <a:pt x="466130" y="692724"/>
                </a:lnTo>
                <a:lnTo>
                  <a:pt x="472275" y="707011"/>
                </a:lnTo>
                <a:lnTo>
                  <a:pt x="478943" y="724683"/>
                </a:lnTo>
                <a:lnTo>
                  <a:pt x="480512" y="724683"/>
                </a:lnTo>
                <a:lnTo>
                  <a:pt x="501569" y="675464"/>
                </a:lnTo>
                <a:lnTo>
                  <a:pt x="524717" y="634008"/>
                </a:lnTo>
                <a:lnTo>
                  <a:pt x="557701" y="586606"/>
                </a:lnTo>
                <a:lnTo>
                  <a:pt x="601590" y="537222"/>
                </a:lnTo>
                <a:lnTo>
                  <a:pt x="657449" y="489821"/>
                </a:lnTo>
                <a:lnTo>
                  <a:pt x="690202" y="468102"/>
                </a:lnTo>
                <a:lnTo>
                  <a:pt x="726347" y="448365"/>
                </a:lnTo>
                <a:lnTo>
                  <a:pt x="766020" y="431105"/>
                </a:lnTo>
                <a:lnTo>
                  <a:pt x="809352" y="416818"/>
                </a:lnTo>
                <a:lnTo>
                  <a:pt x="856478" y="406000"/>
                </a:lnTo>
                <a:lnTo>
                  <a:pt x="907531" y="399146"/>
                </a:lnTo>
                <a:lnTo>
                  <a:pt x="962645" y="396751"/>
                </a:lnTo>
                <a:lnTo>
                  <a:pt x="9419969" y="396751"/>
                </a:lnTo>
                <a:lnTo>
                  <a:pt x="9475087" y="394356"/>
                </a:lnTo>
                <a:lnTo>
                  <a:pt x="9526191" y="387502"/>
                </a:lnTo>
                <a:lnTo>
                  <a:pt x="9573409" y="376684"/>
                </a:lnTo>
                <a:lnTo>
                  <a:pt x="9616868" y="362397"/>
                </a:lnTo>
                <a:lnTo>
                  <a:pt x="9656698" y="345137"/>
                </a:lnTo>
                <a:lnTo>
                  <a:pt x="9693028" y="325400"/>
                </a:lnTo>
                <a:lnTo>
                  <a:pt x="9725985" y="303681"/>
                </a:lnTo>
                <a:lnTo>
                  <a:pt x="9755698" y="280476"/>
                </a:lnTo>
                <a:lnTo>
                  <a:pt x="9782295" y="256279"/>
                </a:lnTo>
                <a:lnTo>
                  <a:pt x="9805906" y="231587"/>
                </a:lnTo>
                <a:lnTo>
                  <a:pt x="9826658" y="206895"/>
                </a:lnTo>
                <a:lnTo>
                  <a:pt x="9844680" y="182699"/>
                </a:lnTo>
                <a:lnTo>
                  <a:pt x="9860101" y="159494"/>
                </a:lnTo>
                <a:lnTo>
                  <a:pt x="9873048" y="137775"/>
                </a:lnTo>
                <a:lnTo>
                  <a:pt x="9883651" y="118038"/>
                </a:lnTo>
                <a:lnTo>
                  <a:pt x="9892039" y="100778"/>
                </a:lnTo>
                <a:lnTo>
                  <a:pt x="9898338" y="86491"/>
                </a:lnTo>
                <a:lnTo>
                  <a:pt x="9905189" y="68819"/>
                </a:lnTo>
                <a:lnTo>
                  <a:pt x="9905998" y="66424"/>
                </a:lnTo>
                <a:lnTo>
                  <a:pt x="9905998" y="0"/>
                </a:lnTo>
                <a:lnTo>
                  <a:pt x="9905189" y="1382"/>
                </a:lnTo>
                <a:lnTo>
                  <a:pt x="9902679" y="8236"/>
                </a:lnTo>
                <a:lnTo>
                  <a:pt x="9898338" y="19054"/>
                </a:lnTo>
                <a:lnTo>
                  <a:pt x="9873048" y="70338"/>
                </a:lnTo>
                <a:lnTo>
                  <a:pt x="9844680" y="115262"/>
                </a:lnTo>
                <a:lnTo>
                  <a:pt x="9805906" y="164150"/>
                </a:lnTo>
                <a:lnTo>
                  <a:pt x="9755698" y="213039"/>
                </a:lnTo>
                <a:lnTo>
                  <a:pt x="9693028" y="257963"/>
                </a:lnTo>
                <a:lnTo>
                  <a:pt x="9656698" y="277700"/>
                </a:lnTo>
                <a:lnTo>
                  <a:pt x="9616868" y="294960"/>
                </a:lnTo>
                <a:lnTo>
                  <a:pt x="9573409" y="309247"/>
                </a:lnTo>
                <a:lnTo>
                  <a:pt x="9526191" y="320065"/>
                </a:lnTo>
                <a:lnTo>
                  <a:pt x="9475087" y="326919"/>
                </a:lnTo>
                <a:lnTo>
                  <a:pt x="9419969" y="329314"/>
                </a:lnTo>
                <a:lnTo>
                  <a:pt x="962645" y="329314"/>
                </a:lnTo>
                <a:lnTo>
                  <a:pt x="907531" y="331735"/>
                </a:lnTo>
                <a:lnTo>
                  <a:pt x="856478" y="338663"/>
                </a:lnTo>
                <a:lnTo>
                  <a:pt x="809352" y="349597"/>
                </a:lnTo>
                <a:lnTo>
                  <a:pt x="766020" y="364038"/>
                </a:lnTo>
                <a:lnTo>
                  <a:pt x="726347" y="381483"/>
                </a:lnTo>
                <a:lnTo>
                  <a:pt x="690202" y="401433"/>
                </a:lnTo>
                <a:lnTo>
                  <a:pt x="657449" y="423385"/>
                </a:lnTo>
                <a:lnTo>
                  <a:pt x="627956" y="446841"/>
                </a:lnTo>
                <a:lnTo>
                  <a:pt x="601590" y="471298"/>
                </a:lnTo>
                <a:lnTo>
                  <a:pt x="578216" y="496255"/>
                </a:lnTo>
                <a:lnTo>
                  <a:pt x="557701" y="521213"/>
                </a:lnTo>
                <a:lnTo>
                  <a:pt x="539913" y="545670"/>
                </a:lnTo>
                <a:lnTo>
                  <a:pt x="524717" y="569125"/>
                </a:lnTo>
                <a:lnTo>
                  <a:pt x="511980" y="591078"/>
                </a:lnTo>
                <a:lnTo>
                  <a:pt x="501569" y="611028"/>
                </a:lnTo>
                <a:lnTo>
                  <a:pt x="493350" y="628473"/>
                </a:lnTo>
                <a:lnTo>
                  <a:pt x="487190" y="642914"/>
                </a:lnTo>
                <a:lnTo>
                  <a:pt x="480512" y="660776"/>
                </a:lnTo>
                <a:lnTo>
                  <a:pt x="478943" y="660776"/>
                </a:lnTo>
                <a:lnTo>
                  <a:pt x="476503" y="653848"/>
                </a:lnTo>
                <a:lnTo>
                  <a:pt x="472275" y="642914"/>
                </a:lnTo>
                <a:lnTo>
                  <a:pt x="466130" y="628473"/>
                </a:lnTo>
                <a:lnTo>
                  <a:pt x="457935" y="61102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" y="6362700"/>
            <a:ext cx="9905998" cy="0"/>
          </a:xfrm>
          <a:custGeom>
            <a:avLst/>
            <a:gdLst/>
            <a:ahLst/>
            <a:cxnLst/>
            <a:rect l="l" t="t" r="r" b="b"/>
            <a:pathLst>
              <a:path w="9905998">
                <a:moveTo>
                  <a:pt x="9905998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0097C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0" y="409956"/>
            <a:ext cx="9906000" cy="8351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5720" y="605028"/>
            <a:ext cx="106680" cy="1066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" y="438908"/>
            <a:ext cx="9905998" cy="724683"/>
          </a:xfrm>
          <a:custGeom>
            <a:avLst/>
            <a:gdLst/>
            <a:ahLst/>
            <a:cxnLst/>
            <a:rect l="l" t="t" r="r" b="b"/>
            <a:pathLst>
              <a:path w="9905998" h="724683">
                <a:moveTo>
                  <a:pt x="457935" y="611028"/>
                </a:moveTo>
                <a:lnTo>
                  <a:pt x="447560" y="591078"/>
                </a:lnTo>
                <a:lnTo>
                  <a:pt x="434874" y="569125"/>
                </a:lnTo>
                <a:lnTo>
                  <a:pt x="419746" y="545670"/>
                </a:lnTo>
                <a:lnTo>
                  <a:pt x="402044" y="521213"/>
                </a:lnTo>
                <a:lnTo>
                  <a:pt x="381638" y="496255"/>
                </a:lnTo>
                <a:lnTo>
                  <a:pt x="358396" y="471298"/>
                </a:lnTo>
                <a:lnTo>
                  <a:pt x="332187" y="446841"/>
                </a:lnTo>
                <a:lnTo>
                  <a:pt x="302882" y="423385"/>
                </a:lnTo>
                <a:lnTo>
                  <a:pt x="270347" y="401433"/>
                </a:lnTo>
                <a:lnTo>
                  <a:pt x="234453" y="381483"/>
                </a:lnTo>
                <a:lnTo>
                  <a:pt x="195068" y="364038"/>
                </a:lnTo>
                <a:lnTo>
                  <a:pt x="152061" y="349597"/>
                </a:lnTo>
                <a:lnTo>
                  <a:pt x="105302" y="338663"/>
                </a:lnTo>
                <a:lnTo>
                  <a:pt x="54658" y="331735"/>
                </a:lnTo>
                <a:lnTo>
                  <a:pt x="0" y="329314"/>
                </a:lnTo>
                <a:lnTo>
                  <a:pt x="0" y="396751"/>
                </a:lnTo>
                <a:lnTo>
                  <a:pt x="54658" y="399146"/>
                </a:lnTo>
                <a:lnTo>
                  <a:pt x="105302" y="406000"/>
                </a:lnTo>
                <a:lnTo>
                  <a:pt x="152061" y="416818"/>
                </a:lnTo>
                <a:lnTo>
                  <a:pt x="195068" y="431105"/>
                </a:lnTo>
                <a:lnTo>
                  <a:pt x="234453" y="448365"/>
                </a:lnTo>
                <a:lnTo>
                  <a:pt x="270347" y="468102"/>
                </a:lnTo>
                <a:lnTo>
                  <a:pt x="302882" y="489821"/>
                </a:lnTo>
                <a:lnTo>
                  <a:pt x="332187" y="513026"/>
                </a:lnTo>
                <a:lnTo>
                  <a:pt x="358396" y="537222"/>
                </a:lnTo>
                <a:lnTo>
                  <a:pt x="381638" y="561914"/>
                </a:lnTo>
                <a:lnTo>
                  <a:pt x="402044" y="586606"/>
                </a:lnTo>
                <a:lnTo>
                  <a:pt x="419746" y="610803"/>
                </a:lnTo>
                <a:lnTo>
                  <a:pt x="434874" y="634008"/>
                </a:lnTo>
                <a:lnTo>
                  <a:pt x="447560" y="655727"/>
                </a:lnTo>
                <a:lnTo>
                  <a:pt x="457935" y="675464"/>
                </a:lnTo>
                <a:lnTo>
                  <a:pt x="466130" y="692724"/>
                </a:lnTo>
                <a:lnTo>
                  <a:pt x="472275" y="707011"/>
                </a:lnTo>
                <a:lnTo>
                  <a:pt x="478943" y="724683"/>
                </a:lnTo>
                <a:lnTo>
                  <a:pt x="480512" y="724683"/>
                </a:lnTo>
                <a:lnTo>
                  <a:pt x="501569" y="675464"/>
                </a:lnTo>
                <a:lnTo>
                  <a:pt x="524717" y="634008"/>
                </a:lnTo>
                <a:lnTo>
                  <a:pt x="557701" y="586606"/>
                </a:lnTo>
                <a:lnTo>
                  <a:pt x="601590" y="537222"/>
                </a:lnTo>
                <a:lnTo>
                  <a:pt x="657449" y="489821"/>
                </a:lnTo>
                <a:lnTo>
                  <a:pt x="690202" y="468102"/>
                </a:lnTo>
                <a:lnTo>
                  <a:pt x="726347" y="448365"/>
                </a:lnTo>
                <a:lnTo>
                  <a:pt x="766020" y="431105"/>
                </a:lnTo>
                <a:lnTo>
                  <a:pt x="809352" y="416818"/>
                </a:lnTo>
                <a:lnTo>
                  <a:pt x="856478" y="406000"/>
                </a:lnTo>
                <a:lnTo>
                  <a:pt x="907531" y="399146"/>
                </a:lnTo>
                <a:lnTo>
                  <a:pt x="962645" y="396751"/>
                </a:lnTo>
                <a:lnTo>
                  <a:pt x="9419969" y="396751"/>
                </a:lnTo>
                <a:lnTo>
                  <a:pt x="9475087" y="394356"/>
                </a:lnTo>
                <a:lnTo>
                  <a:pt x="9526191" y="387502"/>
                </a:lnTo>
                <a:lnTo>
                  <a:pt x="9573409" y="376684"/>
                </a:lnTo>
                <a:lnTo>
                  <a:pt x="9616868" y="362397"/>
                </a:lnTo>
                <a:lnTo>
                  <a:pt x="9656698" y="345137"/>
                </a:lnTo>
                <a:lnTo>
                  <a:pt x="9693028" y="325400"/>
                </a:lnTo>
                <a:lnTo>
                  <a:pt x="9725985" y="303681"/>
                </a:lnTo>
                <a:lnTo>
                  <a:pt x="9755698" y="280476"/>
                </a:lnTo>
                <a:lnTo>
                  <a:pt x="9782295" y="256279"/>
                </a:lnTo>
                <a:lnTo>
                  <a:pt x="9805906" y="231587"/>
                </a:lnTo>
                <a:lnTo>
                  <a:pt x="9826658" y="206895"/>
                </a:lnTo>
                <a:lnTo>
                  <a:pt x="9844680" y="182699"/>
                </a:lnTo>
                <a:lnTo>
                  <a:pt x="9860101" y="159494"/>
                </a:lnTo>
                <a:lnTo>
                  <a:pt x="9873048" y="137775"/>
                </a:lnTo>
                <a:lnTo>
                  <a:pt x="9883651" y="118038"/>
                </a:lnTo>
                <a:lnTo>
                  <a:pt x="9892039" y="100778"/>
                </a:lnTo>
                <a:lnTo>
                  <a:pt x="9898338" y="86491"/>
                </a:lnTo>
                <a:lnTo>
                  <a:pt x="9905189" y="68819"/>
                </a:lnTo>
                <a:lnTo>
                  <a:pt x="9905998" y="66424"/>
                </a:lnTo>
                <a:lnTo>
                  <a:pt x="9905998" y="0"/>
                </a:lnTo>
                <a:lnTo>
                  <a:pt x="9905189" y="1382"/>
                </a:lnTo>
                <a:lnTo>
                  <a:pt x="9902679" y="8236"/>
                </a:lnTo>
                <a:lnTo>
                  <a:pt x="9898338" y="19054"/>
                </a:lnTo>
                <a:lnTo>
                  <a:pt x="9873048" y="70338"/>
                </a:lnTo>
                <a:lnTo>
                  <a:pt x="9844680" y="115262"/>
                </a:lnTo>
                <a:lnTo>
                  <a:pt x="9805906" y="164150"/>
                </a:lnTo>
                <a:lnTo>
                  <a:pt x="9755698" y="213039"/>
                </a:lnTo>
                <a:lnTo>
                  <a:pt x="9693028" y="257963"/>
                </a:lnTo>
                <a:lnTo>
                  <a:pt x="9656698" y="277700"/>
                </a:lnTo>
                <a:lnTo>
                  <a:pt x="9616868" y="294960"/>
                </a:lnTo>
                <a:lnTo>
                  <a:pt x="9573409" y="309247"/>
                </a:lnTo>
                <a:lnTo>
                  <a:pt x="9526191" y="320065"/>
                </a:lnTo>
                <a:lnTo>
                  <a:pt x="9475087" y="326919"/>
                </a:lnTo>
                <a:lnTo>
                  <a:pt x="9419969" y="329314"/>
                </a:lnTo>
                <a:lnTo>
                  <a:pt x="962645" y="329314"/>
                </a:lnTo>
                <a:lnTo>
                  <a:pt x="907531" y="331735"/>
                </a:lnTo>
                <a:lnTo>
                  <a:pt x="856478" y="338663"/>
                </a:lnTo>
                <a:lnTo>
                  <a:pt x="809352" y="349597"/>
                </a:lnTo>
                <a:lnTo>
                  <a:pt x="766020" y="364038"/>
                </a:lnTo>
                <a:lnTo>
                  <a:pt x="726347" y="381483"/>
                </a:lnTo>
                <a:lnTo>
                  <a:pt x="690202" y="401433"/>
                </a:lnTo>
                <a:lnTo>
                  <a:pt x="657449" y="423385"/>
                </a:lnTo>
                <a:lnTo>
                  <a:pt x="627956" y="446841"/>
                </a:lnTo>
                <a:lnTo>
                  <a:pt x="601590" y="471298"/>
                </a:lnTo>
                <a:lnTo>
                  <a:pt x="578216" y="496255"/>
                </a:lnTo>
                <a:lnTo>
                  <a:pt x="557701" y="521213"/>
                </a:lnTo>
                <a:lnTo>
                  <a:pt x="539913" y="545670"/>
                </a:lnTo>
                <a:lnTo>
                  <a:pt x="524717" y="569125"/>
                </a:lnTo>
                <a:lnTo>
                  <a:pt x="511980" y="591078"/>
                </a:lnTo>
                <a:lnTo>
                  <a:pt x="501569" y="611028"/>
                </a:lnTo>
                <a:lnTo>
                  <a:pt x="493350" y="628473"/>
                </a:lnTo>
                <a:lnTo>
                  <a:pt x="487190" y="642914"/>
                </a:lnTo>
                <a:lnTo>
                  <a:pt x="480512" y="660776"/>
                </a:lnTo>
                <a:lnTo>
                  <a:pt x="478943" y="660776"/>
                </a:lnTo>
                <a:lnTo>
                  <a:pt x="476503" y="653848"/>
                </a:lnTo>
                <a:lnTo>
                  <a:pt x="472275" y="642914"/>
                </a:lnTo>
                <a:lnTo>
                  <a:pt x="466130" y="628473"/>
                </a:lnTo>
                <a:lnTo>
                  <a:pt x="457935" y="611028"/>
                </a:lnTo>
                <a:close/>
              </a:path>
            </a:pathLst>
          </a:custGeom>
          <a:solidFill>
            <a:srgbClr val="0097C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49250" y="6456446"/>
            <a:ext cx="1362456" cy="3157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544062" y="409604"/>
            <a:ext cx="2996270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60"/>
              </a:lnSpc>
              <a:spcBef>
                <a:spcPts val="128"/>
              </a:spcBef>
            </a:pPr>
            <a:r>
              <a:rPr sz="2400" b="1" spc="0" dirty="0" smtClean="0">
                <a:solidFill>
                  <a:srgbClr val="0097C6"/>
                </a:solidFill>
                <a:latin typeface="Arial Narrow"/>
                <a:cs typeface="Arial Narrow"/>
              </a:rPr>
              <a:t>Su</a:t>
            </a:r>
            <a:r>
              <a:rPr sz="2400" b="1" spc="-9" dirty="0" smtClean="0">
                <a:solidFill>
                  <a:srgbClr val="0097C6"/>
                </a:solidFill>
                <a:latin typeface="Arial Narrow"/>
                <a:cs typeface="Arial Narrow"/>
              </a:rPr>
              <a:t>p</a:t>
            </a:r>
            <a:r>
              <a:rPr sz="2400" b="1" spc="0" dirty="0" smtClean="0">
                <a:solidFill>
                  <a:srgbClr val="0097C6"/>
                </a:solidFill>
                <a:latin typeface="Arial Narrow"/>
                <a:cs typeface="Arial Narrow"/>
              </a:rPr>
              <a:t>porting</a:t>
            </a:r>
            <a:r>
              <a:rPr sz="2400" b="1" spc="-14" dirty="0" smtClean="0">
                <a:solidFill>
                  <a:srgbClr val="0097C6"/>
                </a:solidFill>
                <a:latin typeface="Arial Narrow"/>
                <a:cs typeface="Arial Narrow"/>
              </a:rPr>
              <a:t> </a:t>
            </a:r>
            <a:r>
              <a:rPr sz="2400" b="1" spc="0" dirty="0" smtClean="0">
                <a:solidFill>
                  <a:srgbClr val="0097C6"/>
                </a:solidFill>
                <a:latin typeface="Arial Narrow"/>
                <a:cs typeface="Arial Narrow"/>
              </a:rPr>
              <a:t>En</a:t>
            </a:r>
            <a:r>
              <a:rPr sz="2400" b="1" spc="-9" dirty="0" smtClean="0">
                <a:solidFill>
                  <a:srgbClr val="0097C6"/>
                </a:solidFill>
                <a:latin typeface="Arial Narrow"/>
                <a:cs typeface="Arial Narrow"/>
              </a:rPr>
              <a:t>v</a:t>
            </a:r>
            <a:r>
              <a:rPr sz="2400" b="1" spc="0" dirty="0" smtClean="0">
                <a:solidFill>
                  <a:srgbClr val="0097C6"/>
                </a:solidFill>
                <a:latin typeface="Arial Narrow"/>
                <a:cs typeface="Arial Narrow"/>
              </a:rPr>
              <a:t>i</a:t>
            </a:r>
            <a:r>
              <a:rPr sz="2400" b="1" spc="4" dirty="0" smtClean="0">
                <a:solidFill>
                  <a:srgbClr val="0097C6"/>
                </a:solidFill>
                <a:latin typeface="Arial Narrow"/>
                <a:cs typeface="Arial Narrow"/>
              </a:rPr>
              <a:t>r</a:t>
            </a:r>
            <a:r>
              <a:rPr sz="2400" b="1" spc="0" dirty="0" smtClean="0">
                <a:solidFill>
                  <a:srgbClr val="0097C6"/>
                </a:solidFill>
                <a:latin typeface="Arial Narrow"/>
                <a:cs typeface="Arial Narrow"/>
              </a:rPr>
              <a:t>onme</a:t>
            </a:r>
            <a:r>
              <a:rPr sz="2400" b="1" spc="-4" dirty="0" smtClean="0">
                <a:solidFill>
                  <a:srgbClr val="0097C6"/>
                </a:solidFill>
                <a:latin typeface="Arial Narrow"/>
                <a:cs typeface="Arial Narrow"/>
              </a:rPr>
              <a:t>n</a:t>
            </a:r>
            <a:r>
              <a:rPr sz="2400" b="1" spc="0" dirty="0" smtClean="0">
                <a:solidFill>
                  <a:srgbClr val="0097C6"/>
                </a:solidFill>
                <a:latin typeface="Arial Narrow"/>
                <a:cs typeface="Arial Narrow"/>
              </a:rPr>
              <a:t>t</a:t>
            </a:r>
            <a:endParaRPr sz="2400">
              <a:latin typeface="Arial Narrow"/>
              <a:cs typeface="Arial Narro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20116" y="1200844"/>
            <a:ext cx="6296907" cy="1659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230"/>
              </a:lnSpc>
              <a:spcBef>
                <a:spcPts val="61"/>
              </a:spcBef>
            </a:pPr>
            <a:r>
              <a:rPr sz="1100" spc="4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1100" spc="0" dirty="0" smtClean="0">
                <a:solidFill>
                  <a:srgbClr val="253046"/>
                </a:solidFill>
                <a:latin typeface="Arial"/>
                <a:cs typeface="Arial"/>
              </a:rPr>
              <a:t>he</a:t>
            </a:r>
            <a:r>
              <a:rPr sz="1100" spc="-3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100" spc="-4" dirty="0" smtClean="0">
                <a:solidFill>
                  <a:srgbClr val="253046"/>
                </a:solidFill>
                <a:latin typeface="Arial"/>
                <a:cs typeface="Arial"/>
              </a:rPr>
              <a:t>F</a:t>
            </a:r>
            <a:r>
              <a:rPr sz="1100" spc="0" dirty="0" smtClean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sz="1100" spc="-4" dirty="0" smtClean="0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sz="1100" spc="0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1100" spc="-1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100" spc="0" dirty="0" smtClean="0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sz="1100" spc="-4" dirty="0" smtClean="0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sz="1100" spc="0" dirty="0" smtClean="0">
                <a:solidFill>
                  <a:srgbClr val="253046"/>
                </a:solidFill>
                <a:latin typeface="Arial"/>
                <a:cs typeface="Arial"/>
              </a:rPr>
              <a:t>ad ut</a:t>
            </a:r>
            <a:r>
              <a:rPr sz="1100" spc="-4" dirty="0" smtClean="0">
                <a:solidFill>
                  <a:srgbClr val="253046"/>
                </a:solidFill>
                <a:latin typeface="Arial"/>
                <a:cs typeface="Arial"/>
              </a:rPr>
              <a:t>ili</a:t>
            </a:r>
            <a:r>
              <a:rPr sz="1100" spc="4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1100" spc="0" dirty="0" smtClean="0">
                <a:solidFill>
                  <a:srgbClr val="253046"/>
                </a:solidFill>
                <a:latin typeface="Arial"/>
                <a:cs typeface="Arial"/>
              </a:rPr>
              <a:t>y</a:t>
            </a:r>
            <a:r>
              <a:rPr sz="1100" spc="-4" dirty="0" smtClean="0">
                <a:solidFill>
                  <a:srgbClr val="253046"/>
                </a:solidFill>
                <a:latin typeface="Arial"/>
                <a:cs typeface="Arial"/>
              </a:rPr>
              <a:t> i</a:t>
            </a:r>
            <a:r>
              <a:rPr sz="1100" spc="0" dirty="0" smtClean="0">
                <a:solidFill>
                  <a:srgbClr val="253046"/>
                </a:solidFill>
                <a:latin typeface="Arial"/>
                <a:cs typeface="Arial"/>
              </a:rPr>
              <a:t>s su</a:t>
            </a:r>
            <a:r>
              <a:rPr sz="1100" spc="-4" dirty="0" smtClean="0">
                <a:solidFill>
                  <a:srgbClr val="253046"/>
                </a:solidFill>
                <a:latin typeface="Arial"/>
                <a:cs typeface="Arial"/>
              </a:rPr>
              <a:t>p</a:t>
            </a:r>
            <a:r>
              <a:rPr sz="1100" spc="0" dirty="0" smtClean="0">
                <a:solidFill>
                  <a:srgbClr val="253046"/>
                </a:solidFill>
                <a:latin typeface="Arial"/>
                <a:cs typeface="Arial"/>
              </a:rPr>
              <a:t>p</a:t>
            </a:r>
            <a:r>
              <a:rPr sz="1100" spc="-4" dirty="0" smtClean="0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sz="1100" spc="0" dirty="0" smtClean="0">
                <a:solidFill>
                  <a:srgbClr val="253046"/>
                </a:solidFill>
                <a:latin typeface="Arial"/>
                <a:cs typeface="Arial"/>
              </a:rPr>
              <a:t>r</a:t>
            </a:r>
            <a:r>
              <a:rPr sz="1100" spc="4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1100" spc="0" dirty="0" smtClean="0">
                <a:solidFill>
                  <a:srgbClr val="253046"/>
                </a:solidFill>
                <a:latin typeface="Arial"/>
                <a:cs typeface="Arial"/>
              </a:rPr>
              <a:t>ed</a:t>
            </a:r>
            <a:r>
              <a:rPr sz="1100" spc="-3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100" spc="0" dirty="0" smtClean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sz="1100" spc="-9" dirty="0" smtClean="0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sz="1100" spc="4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1100" spc="0" dirty="0" smtClean="0">
                <a:solidFill>
                  <a:srgbClr val="253046"/>
                </a:solidFill>
                <a:latin typeface="Arial"/>
                <a:cs typeface="Arial"/>
              </a:rPr>
              <a:t>h</a:t>
            </a:r>
            <a:r>
              <a:rPr sz="1100" spc="-4" dirty="0" smtClean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sz="1100" spc="0" dirty="0" smtClean="0">
                <a:solidFill>
                  <a:srgbClr val="253046"/>
                </a:solidFill>
                <a:latin typeface="Arial"/>
                <a:cs typeface="Arial"/>
              </a:rPr>
              <a:t>r</a:t>
            </a:r>
            <a:r>
              <a:rPr sz="1100" spc="-1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100" spc="0" dirty="0" smtClean="0">
                <a:solidFill>
                  <a:srgbClr val="253046"/>
                </a:solidFill>
                <a:latin typeface="Arial"/>
                <a:cs typeface="Arial"/>
              </a:rPr>
              <a:t>on</a:t>
            </a:r>
            <a:r>
              <a:rPr sz="1100" spc="-9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100" spc="0" dirty="0" smtClean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sz="1100" spc="-9" dirty="0" smtClean="0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sz="1100" spc="4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1100" spc="0" dirty="0" smtClean="0">
                <a:solidFill>
                  <a:srgbClr val="253046"/>
                </a:solidFill>
                <a:latin typeface="Arial"/>
                <a:cs typeface="Arial"/>
              </a:rPr>
              <a:t>h</a:t>
            </a:r>
            <a:r>
              <a:rPr sz="1100" spc="-4" dirty="0" smtClean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sz="1100" spc="0" dirty="0" smtClean="0">
                <a:solidFill>
                  <a:srgbClr val="253046"/>
                </a:solidFill>
                <a:latin typeface="Arial"/>
                <a:cs typeface="Arial"/>
              </a:rPr>
              <a:t>r</a:t>
            </a:r>
            <a:r>
              <a:rPr sz="1100" spc="-1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100" spc="4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1100" spc="0" dirty="0" smtClean="0">
                <a:solidFill>
                  <a:srgbClr val="253046"/>
                </a:solidFill>
                <a:latin typeface="Arial"/>
                <a:cs typeface="Arial"/>
              </a:rPr>
              <a:t>he</a:t>
            </a:r>
            <a:r>
              <a:rPr sz="1100" spc="-25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100" spc="0" dirty="0" smtClean="0">
                <a:solidFill>
                  <a:srgbClr val="253046"/>
                </a:solidFill>
                <a:latin typeface="Arial"/>
                <a:cs typeface="Arial"/>
              </a:rPr>
              <a:t>ma</a:t>
            </a:r>
            <a:r>
              <a:rPr sz="1100" spc="-4" dirty="0" smtClean="0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sz="1100" spc="0" dirty="0" smtClean="0">
                <a:solidFill>
                  <a:srgbClr val="253046"/>
                </a:solidFill>
                <a:latin typeface="Arial"/>
                <a:cs typeface="Arial"/>
              </a:rPr>
              <a:t>n</a:t>
            </a:r>
            <a:r>
              <a:rPr sz="1100" spc="9" dirty="0" smtClean="0">
                <a:solidFill>
                  <a:srgbClr val="253046"/>
                </a:solidFill>
                <a:latin typeface="Arial"/>
                <a:cs typeface="Arial"/>
              </a:rPr>
              <a:t>f</a:t>
            </a:r>
            <a:r>
              <a:rPr sz="1100" spc="0" dirty="0" smtClean="0">
                <a:solidFill>
                  <a:srgbClr val="253046"/>
                </a:solidFill>
                <a:latin typeface="Arial"/>
                <a:cs typeface="Arial"/>
              </a:rPr>
              <a:t>rame</a:t>
            </a:r>
            <a:r>
              <a:rPr sz="1100" spc="-4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100" spc="0" dirty="0" smtClean="0">
                <a:solidFill>
                  <a:srgbClr val="253046"/>
                </a:solidFill>
                <a:latin typeface="Arial"/>
                <a:cs typeface="Arial"/>
              </a:rPr>
              <a:t>or</a:t>
            </a:r>
            <a:r>
              <a:rPr sz="1100" spc="-1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100" spc="0" dirty="0" smtClean="0">
                <a:solidFill>
                  <a:srgbClr val="253046"/>
                </a:solidFill>
                <a:latin typeface="Arial"/>
                <a:cs typeface="Arial"/>
              </a:rPr>
              <a:t>on</a:t>
            </a:r>
            <a:r>
              <a:rPr sz="1100" spc="-9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100" spc="0" dirty="0" smtClean="0">
                <a:solidFill>
                  <a:srgbClr val="253046"/>
                </a:solidFill>
                <a:latin typeface="Arial"/>
                <a:cs typeface="Arial"/>
              </a:rPr>
              <a:t>n</a:t>
            </a:r>
            <a:r>
              <a:rPr sz="1100" spc="-4" dirty="0" smtClean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sz="1100" spc="4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1100" spc="-19" dirty="0" smtClean="0">
                <a:solidFill>
                  <a:srgbClr val="253046"/>
                </a:solidFill>
                <a:latin typeface="Arial"/>
                <a:cs typeface="Arial"/>
              </a:rPr>
              <a:t>w</a:t>
            </a:r>
            <a:r>
              <a:rPr sz="1100" spc="0" dirty="0" smtClean="0">
                <a:solidFill>
                  <a:srgbClr val="253046"/>
                </a:solidFill>
                <a:latin typeface="Arial"/>
                <a:cs typeface="Arial"/>
              </a:rPr>
              <a:t>ork</a:t>
            </a:r>
            <a:r>
              <a:rPr sz="1100" spc="-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100" spc="0" dirty="0" smtClean="0">
                <a:solidFill>
                  <a:srgbClr val="253046"/>
                </a:solidFill>
                <a:latin typeface="Arial"/>
                <a:cs typeface="Arial"/>
              </a:rPr>
              <a:t>at</a:t>
            </a:r>
            <a:r>
              <a:rPr sz="1100" spc="4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1100" spc="0" dirty="0" smtClean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sz="1100" spc="-4" dirty="0" smtClean="0">
                <a:solidFill>
                  <a:srgbClr val="253046"/>
                </a:solidFill>
                <a:latin typeface="Arial"/>
                <a:cs typeface="Arial"/>
              </a:rPr>
              <a:t>c</a:t>
            </a:r>
            <a:r>
              <a:rPr sz="1100" spc="0" dirty="0" smtClean="0">
                <a:solidFill>
                  <a:srgbClr val="253046"/>
                </a:solidFill>
                <a:latin typeface="Arial"/>
                <a:cs typeface="Arial"/>
              </a:rPr>
              <a:t>h</a:t>
            </a:r>
            <a:r>
              <a:rPr sz="1100" spc="-4" dirty="0" smtClean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sz="1100" spc="0" dirty="0" smtClean="0">
                <a:solidFill>
                  <a:srgbClr val="253046"/>
                </a:solidFill>
                <a:latin typeface="Arial"/>
                <a:cs typeface="Arial"/>
              </a:rPr>
              <a:t>d</a:t>
            </a:r>
            <a:r>
              <a:rPr sz="1100" spc="-29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100" spc="0" dirty="0" smtClean="0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sz="1100" spc="-14" dirty="0" smtClean="0">
                <a:solidFill>
                  <a:srgbClr val="253046"/>
                </a:solidFill>
                <a:latin typeface="Arial"/>
                <a:cs typeface="Arial"/>
              </a:rPr>
              <a:t>y</a:t>
            </a:r>
            <a:r>
              <a:rPr sz="1100" spc="0" dirty="0" smtClean="0">
                <a:solidFill>
                  <a:srgbClr val="253046"/>
                </a:solidFill>
                <a:latin typeface="Arial"/>
                <a:cs typeface="Arial"/>
              </a:rPr>
              <a:t>stem</a:t>
            </a:r>
            <a:r>
              <a:rPr sz="1100" spc="4" dirty="0" smtClean="0">
                <a:solidFill>
                  <a:srgbClr val="253046"/>
                </a:solidFill>
                <a:latin typeface="Arial"/>
                <a:cs typeface="Arial"/>
              </a:rPr>
              <a:t>(</a:t>
            </a:r>
            <a:r>
              <a:rPr sz="1100" spc="0" dirty="0" smtClean="0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sz="1100" spc="-9" dirty="0" smtClean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sz="1100" spc="-4" dirty="0" smtClean="0">
                <a:solidFill>
                  <a:srgbClr val="253046"/>
                </a:solidFill>
                <a:latin typeface="Arial"/>
                <a:cs typeface="Arial"/>
              </a:rPr>
              <a:t>N</a:t>
            </a:r>
            <a:r>
              <a:rPr sz="1100" spc="0" dirty="0" smtClean="0">
                <a:solidFill>
                  <a:srgbClr val="253046"/>
                </a:solidFill>
                <a:latin typeface="Arial"/>
                <a:cs typeface="Arial"/>
              </a:rPr>
              <a:t>)</a:t>
            </a:r>
            <a:endParaRPr sz="11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07340" y="1521131"/>
            <a:ext cx="7956753" cy="260111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5475" marR="22859">
              <a:lnSpc>
                <a:spcPts val="1230"/>
              </a:lnSpc>
              <a:spcBef>
                <a:spcPts val="61"/>
              </a:spcBef>
            </a:pPr>
            <a:r>
              <a:rPr sz="1100" spc="9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1100" spc="0" dirty="0" smtClean="0">
                <a:solidFill>
                  <a:srgbClr val="253046"/>
                </a:solidFill>
                <a:latin typeface="Arial"/>
                <a:cs typeface="Arial"/>
              </a:rPr>
              <a:t>he</a:t>
            </a:r>
            <a:r>
              <a:rPr sz="1100" spc="-29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100" spc="0" dirty="0" smtClean="0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sz="1100" spc="-4" dirty="0" smtClean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sz="1100" spc="0" dirty="0" smtClean="0">
                <a:solidFill>
                  <a:srgbClr val="253046"/>
                </a:solidFill>
                <a:latin typeface="Arial"/>
                <a:cs typeface="Arial"/>
              </a:rPr>
              <a:t>N e</a:t>
            </a:r>
            <a:r>
              <a:rPr sz="1100" spc="-4" dirty="0" smtClean="0">
                <a:solidFill>
                  <a:srgbClr val="253046"/>
                </a:solidFill>
                <a:latin typeface="Arial"/>
                <a:cs typeface="Arial"/>
              </a:rPr>
              <a:t>n</a:t>
            </a:r>
            <a:r>
              <a:rPr sz="1100" spc="-9" dirty="0" smtClean="0">
                <a:solidFill>
                  <a:srgbClr val="253046"/>
                </a:solidFill>
                <a:latin typeface="Arial"/>
                <a:cs typeface="Arial"/>
              </a:rPr>
              <a:t>v</a:t>
            </a:r>
            <a:r>
              <a:rPr sz="1100" spc="-4" dirty="0" smtClean="0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sz="1100" spc="4" dirty="0" smtClean="0">
                <a:solidFill>
                  <a:srgbClr val="253046"/>
                </a:solidFill>
                <a:latin typeface="Arial"/>
                <a:cs typeface="Arial"/>
              </a:rPr>
              <a:t>r</a:t>
            </a:r>
            <a:r>
              <a:rPr sz="1100" spc="0" dirty="0" smtClean="0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sz="1100" spc="-4" dirty="0" smtClean="0">
                <a:solidFill>
                  <a:srgbClr val="253046"/>
                </a:solidFill>
                <a:latin typeface="Arial"/>
                <a:cs typeface="Arial"/>
              </a:rPr>
              <a:t>n</a:t>
            </a:r>
            <a:r>
              <a:rPr sz="1100" spc="4" dirty="0" smtClean="0">
                <a:solidFill>
                  <a:srgbClr val="253046"/>
                </a:solidFill>
                <a:latin typeface="Arial"/>
                <a:cs typeface="Arial"/>
              </a:rPr>
              <a:t>m</a:t>
            </a:r>
            <a:r>
              <a:rPr sz="1100" spc="0" dirty="0" smtClean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sz="1100" spc="-4" dirty="0" smtClean="0">
                <a:solidFill>
                  <a:srgbClr val="253046"/>
                </a:solidFill>
                <a:latin typeface="Arial"/>
                <a:cs typeface="Arial"/>
              </a:rPr>
              <a:t>n</a:t>
            </a:r>
            <a:r>
              <a:rPr sz="1100" spc="0" dirty="0" smtClean="0">
                <a:solidFill>
                  <a:srgbClr val="253046"/>
                </a:solidFill>
                <a:latin typeface="Arial"/>
                <a:cs typeface="Arial"/>
              </a:rPr>
              <a:t>t su</a:t>
            </a:r>
            <a:r>
              <a:rPr sz="1100" spc="-4" dirty="0" smtClean="0">
                <a:solidFill>
                  <a:srgbClr val="253046"/>
                </a:solidFill>
                <a:latin typeface="Arial"/>
                <a:cs typeface="Arial"/>
              </a:rPr>
              <a:t>p</a:t>
            </a:r>
            <a:r>
              <a:rPr sz="1100" spc="0" dirty="0" smtClean="0">
                <a:solidFill>
                  <a:srgbClr val="253046"/>
                </a:solidFill>
                <a:latin typeface="Arial"/>
                <a:cs typeface="Arial"/>
              </a:rPr>
              <a:t>p</a:t>
            </a:r>
            <a:r>
              <a:rPr sz="1100" spc="-4" dirty="0" smtClean="0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sz="1100" spc="4" dirty="0" smtClean="0">
                <a:solidFill>
                  <a:srgbClr val="253046"/>
                </a:solidFill>
                <a:latin typeface="Arial"/>
                <a:cs typeface="Arial"/>
              </a:rPr>
              <a:t>rt</a:t>
            </a:r>
            <a:r>
              <a:rPr sz="1100" spc="0" dirty="0" smtClean="0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sz="1100" spc="-29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100" spc="4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1100" spc="0" dirty="0" smtClean="0">
                <a:solidFill>
                  <a:srgbClr val="253046"/>
                </a:solidFill>
                <a:latin typeface="Arial"/>
                <a:cs typeface="Arial"/>
              </a:rPr>
              <a:t>he</a:t>
            </a:r>
            <a:r>
              <a:rPr sz="1100" spc="-19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100" spc="14" dirty="0" smtClean="0">
                <a:solidFill>
                  <a:srgbClr val="253046"/>
                </a:solidFill>
                <a:latin typeface="Arial"/>
                <a:cs typeface="Arial"/>
              </a:rPr>
              <a:t>f</a:t>
            </a:r>
            <a:r>
              <a:rPr sz="1100" spc="0" dirty="0" smtClean="0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sz="1100" spc="-4" dirty="0" smtClean="0">
                <a:solidFill>
                  <a:srgbClr val="253046"/>
                </a:solidFill>
                <a:latin typeface="Arial"/>
                <a:cs typeface="Arial"/>
              </a:rPr>
              <a:t>ll</a:t>
            </a:r>
            <a:r>
              <a:rPr sz="1100" spc="0" dirty="0" smtClean="0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sz="1100" spc="-19" dirty="0" smtClean="0">
                <a:solidFill>
                  <a:srgbClr val="253046"/>
                </a:solidFill>
                <a:latin typeface="Arial"/>
                <a:cs typeface="Arial"/>
              </a:rPr>
              <a:t>w</a:t>
            </a:r>
            <a:r>
              <a:rPr sz="1100" spc="-4" dirty="0" smtClean="0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sz="1100" spc="0" dirty="0" smtClean="0">
                <a:solidFill>
                  <a:srgbClr val="253046"/>
                </a:solidFill>
                <a:latin typeface="Arial"/>
                <a:cs typeface="Arial"/>
              </a:rPr>
              <a:t>ng</a:t>
            </a:r>
            <a:r>
              <a:rPr sz="1100" spc="1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100" spc="4" dirty="0" smtClean="0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sz="1100" spc="0" dirty="0" smtClean="0">
                <a:solidFill>
                  <a:srgbClr val="253046"/>
                </a:solidFill>
                <a:latin typeface="Arial"/>
                <a:cs typeface="Arial"/>
              </a:rPr>
              <a:t>p</a:t>
            </a:r>
            <a:r>
              <a:rPr sz="1100" spc="-4" dirty="0" smtClean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sz="1100" spc="4" dirty="0" smtClean="0">
                <a:solidFill>
                  <a:srgbClr val="253046"/>
                </a:solidFill>
                <a:latin typeface="Arial"/>
                <a:cs typeface="Arial"/>
              </a:rPr>
              <a:t>r</a:t>
            </a:r>
            <a:r>
              <a:rPr sz="1100" spc="0" dirty="0" smtClean="0">
                <a:solidFill>
                  <a:srgbClr val="253046"/>
                </a:solidFill>
                <a:latin typeface="Arial"/>
                <a:cs typeface="Arial"/>
              </a:rPr>
              <a:t>ati</a:t>
            </a:r>
            <a:r>
              <a:rPr sz="1100" spc="-4" dirty="0" smtClean="0">
                <a:solidFill>
                  <a:srgbClr val="253046"/>
                </a:solidFill>
                <a:latin typeface="Arial"/>
                <a:cs typeface="Arial"/>
              </a:rPr>
              <a:t>n</a:t>
            </a:r>
            <a:r>
              <a:rPr sz="1100" spc="0" dirty="0" smtClean="0">
                <a:solidFill>
                  <a:srgbClr val="253046"/>
                </a:solidFill>
                <a:latin typeface="Arial"/>
                <a:cs typeface="Arial"/>
              </a:rPr>
              <a:t>g</a:t>
            </a:r>
            <a:r>
              <a:rPr sz="1100" spc="-29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100" spc="-4" dirty="0" smtClean="0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sz="1100" spc="-9" dirty="0" smtClean="0">
                <a:solidFill>
                  <a:srgbClr val="253046"/>
                </a:solidFill>
                <a:latin typeface="Arial"/>
                <a:cs typeface="Arial"/>
              </a:rPr>
              <a:t>y</a:t>
            </a:r>
            <a:r>
              <a:rPr sz="1100" spc="0" dirty="0" smtClean="0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sz="1100" spc="4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1100" spc="0" dirty="0" smtClean="0">
                <a:solidFill>
                  <a:srgbClr val="253046"/>
                </a:solidFill>
                <a:latin typeface="Arial"/>
                <a:cs typeface="Arial"/>
              </a:rPr>
              <a:t>ems:</a:t>
            </a:r>
            <a:endParaRPr sz="1100">
              <a:latin typeface="Arial"/>
              <a:cs typeface="Arial"/>
            </a:endParaRPr>
          </a:p>
          <a:p>
            <a:pPr marL="241300" marR="22859">
              <a:lnSpc>
                <a:spcPct val="95825"/>
              </a:lnSpc>
              <a:spcBef>
                <a:spcPts val="696"/>
              </a:spcBef>
            </a:pPr>
            <a:r>
              <a:rPr sz="1200" spc="0" dirty="0" smtClean="0">
                <a:solidFill>
                  <a:srgbClr val="0097C6"/>
                </a:solidFill>
                <a:latin typeface="Arial"/>
                <a:cs typeface="Arial"/>
              </a:rPr>
              <a:t>•</a:t>
            </a:r>
            <a:r>
              <a:rPr sz="1200" spc="-4" dirty="0" smtClean="0">
                <a:solidFill>
                  <a:srgbClr val="253046"/>
                </a:solidFill>
                <a:latin typeface="Arial"/>
                <a:cs typeface="Arial"/>
              </a:rPr>
              <a:t>UN</a:t>
            </a:r>
            <a:r>
              <a:rPr sz="1200" spc="0" dirty="0" smtClean="0">
                <a:solidFill>
                  <a:srgbClr val="253046"/>
                </a:solidFill>
                <a:latin typeface="Arial"/>
                <a:cs typeface="Arial"/>
              </a:rPr>
              <a:t>IX</a:t>
            </a:r>
            <a:r>
              <a:rPr sz="1200" spc="-4" dirty="0" smtClean="0">
                <a:solidFill>
                  <a:srgbClr val="253046"/>
                </a:solidFill>
                <a:latin typeface="Arial"/>
                <a:cs typeface="Arial"/>
              </a:rPr>
              <a:t> M</a:t>
            </a:r>
            <a:r>
              <a:rPr sz="1200" spc="4" dirty="0" smtClean="0">
                <a:solidFill>
                  <a:srgbClr val="253046"/>
                </a:solidFill>
                <a:latin typeface="Arial"/>
                <a:cs typeface="Arial"/>
              </a:rPr>
              <a:t>P</a:t>
            </a:r>
            <a:r>
              <a:rPr sz="1200" spc="-4" dirty="0" smtClean="0">
                <a:solidFill>
                  <a:srgbClr val="253046"/>
                </a:solidFill>
                <a:latin typeface="Arial"/>
                <a:cs typeface="Arial"/>
              </a:rPr>
              <a:t>-R</a:t>
            </a:r>
            <a:r>
              <a:rPr sz="1200" spc="0" dirty="0" smtClean="0">
                <a:solidFill>
                  <a:srgbClr val="253046"/>
                </a:solidFill>
                <a:latin typeface="Arial"/>
                <a:cs typeface="Arial"/>
              </a:rPr>
              <a:t>AS</a:t>
            </a:r>
            <a:endParaRPr sz="1200">
              <a:latin typeface="Arial"/>
              <a:cs typeface="Arial"/>
            </a:endParaRPr>
          </a:p>
          <a:p>
            <a:pPr marL="241300" marR="22859">
              <a:lnSpc>
                <a:spcPct val="95825"/>
              </a:lnSpc>
              <a:spcBef>
                <a:spcPts val="60"/>
              </a:spcBef>
            </a:pPr>
            <a:r>
              <a:rPr sz="1200" spc="0" dirty="0" smtClean="0">
                <a:solidFill>
                  <a:srgbClr val="0097C6"/>
                </a:solidFill>
                <a:latin typeface="Arial"/>
                <a:cs typeface="Arial"/>
              </a:rPr>
              <a:t>•</a:t>
            </a:r>
            <a:r>
              <a:rPr sz="1200" spc="39" dirty="0" smtClean="0">
                <a:solidFill>
                  <a:srgbClr val="253046"/>
                </a:solidFill>
                <a:latin typeface="Arial"/>
                <a:cs typeface="Arial"/>
              </a:rPr>
              <a:t>W</a:t>
            </a:r>
            <a:r>
              <a:rPr sz="1200" spc="0" dirty="0" smtClean="0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sz="1200" spc="-9" dirty="0" smtClean="0">
                <a:solidFill>
                  <a:srgbClr val="253046"/>
                </a:solidFill>
                <a:latin typeface="Arial"/>
                <a:cs typeface="Arial"/>
              </a:rPr>
              <a:t>n</a:t>
            </a:r>
            <a:r>
              <a:rPr sz="1200" spc="-4" dirty="0" smtClean="0">
                <a:solidFill>
                  <a:srgbClr val="253046"/>
                </a:solidFill>
                <a:latin typeface="Arial"/>
                <a:cs typeface="Arial"/>
              </a:rPr>
              <a:t>do</a:t>
            </a:r>
            <a:r>
              <a:rPr sz="1200" spc="-14" dirty="0" smtClean="0">
                <a:solidFill>
                  <a:srgbClr val="253046"/>
                </a:solidFill>
                <a:latin typeface="Arial"/>
                <a:cs typeface="Arial"/>
              </a:rPr>
              <a:t>w</a:t>
            </a:r>
            <a:r>
              <a:rPr sz="1200" spc="0" dirty="0" smtClean="0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sz="1200" spc="-29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200" spc="4" dirty="0" smtClean="0">
                <a:solidFill>
                  <a:srgbClr val="253046"/>
                </a:solidFill>
                <a:latin typeface="Arial"/>
                <a:cs typeface="Arial"/>
              </a:rPr>
              <a:t>200</a:t>
            </a:r>
            <a:r>
              <a:rPr sz="1200" spc="0" dirty="0" smtClean="0">
                <a:solidFill>
                  <a:srgbClr val="253046"/>
                </a:solidFill>
                <a:latin typeface="Arial"/>
                <a:cs typeface="Arial"/>
              </a:rPr>
              <a:t>0</a:t>
            </a:r>
            <a:endParaRPr sz="1200">
              <a:latin typeface="Arial"/>
              <a:cs typeface="Arial"/>
            </a:endParaRPr>
          </a:p>
          <a:p>
            <a:pPr marL="241300" marR="22859">
              <a:lnSpc>
                <a:spcPct val="95825"/>
              </a:lnSpc>
              <a:spcBef>
                <a:spcPts val="60"/>
              </a:spcBef>
            </a:pPr>
            <a:r>
              <a:rPr sz="1200" spc="0" dirty="0" smtClean="0">
                <a:solidFill>
                  <a:srgbClr val="0097C6"/>
                </a:solidFill>
                <a:latin typeface="Arial"/>
                <a:cs typeface="Arial"/>
              </a:rPr>
              <a:t>•</a:t>
            </a:r>
            <a:r>
              <a:rPr sz="1200" spc="39" dirty="0" smtClean="0">
                <a:solidFill>
                  <a:srgbClr val="253046"/>
                </a:solidFill>
                <a:latin typeface="Arial"/>
                <a:cs typeface="Arial"/>
              </a:rPr>
              <a:t>W</a:t>
            </a:r>
            <a:r>
              <a:rPr sz="1200" spc="0" dirty="0" smtClean="0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sz="1200" spc="-9" dirty="0" smtClean="0">
                <a:solidFill>
                  <a:srgbClr val="253046"/>
                </a:solidFill>
                <a:latin typeface="Arial"/>
                <a:cs typeface="Arial"/>
              </a:rPr>
              <a:t>n</a:t>
            </a:r>
            <a:r>
              <a:rPr sz="1200" spc="-4" dirty="0" smtClean="0">
                <a:solidFill>
                  <a:srgbClr val="253046"/>
                </a:solidFill>
                <a:latin typeface="Arial"/>
                <a:cs typeface="Arial"/>
              </a:rPr>
              <a:t>do</a:t>
            </a:r>
            <a:r>
              <a:rPr sz="1200" spc="-14" dirty="0" smtClean="0">
                <a:solidFill>
                  <a:srgbClr val="253046"/>
                </a:solidFill>
                <a:latin typeface="Arial"/>
                <a:cs typeface="Arial"/>
              </a:rPr>
              <a:t>w</a:t>
            </a:r>
            <a:r>
              <a:rPr sz="1200" spc="0" dirty="0" smtClean="0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sz="1200" spc="-29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200" spc="4" dirty="0" smtClean="0">
                <a:solidFill>
                  <a:srgbClr val="253046"/>
                </a:solidFill>
                <a:latin typeface="Arial"/>
                <a:cs typeface="Arial"/>
              </a:rPr>
              <a:t>9</a:t>
            </a:r>
            <a:r>
              <a:rPr sz="1200" spc="0" dirty="0" smtClean="0">
                <a:solidFill>
                  <a:srgbClr val="253046"/>
                </a:solidFill>
                <a:latin typeface="Arial"/>
                <a:cs typeface="Arial"/>
              </a:rPr>
              <a:t>5</a:t>
            </a:r>
            <a:endParaRPr sz="1200">
              <a:latin typeface="Arial"/>
              <a:cs typeface="Arial"/>
            </a:endParaRPr>
          </a:p>
          <a:p>
            <a:pPr marL="241300" marR="22859">
              <a:lnSpc>
                <a:spcPct val="95825"/>
              </a:lnSpc>
              <a:spcBef>
                <a:spcPts val="60"/>
              </a:spcBef>
            </a:pPr>
            <a:r>
              <a:rPr sz="1200" spc="0" dirty="0" smtClean="0">
                <a:solidFill>
                  <a:srgbClr val="0097C6"/>
                </a:solidFill>
                <a:latin typeface="Arial"/>
                <a:cs typeface="Arial"/>
              </a:rPr>
              <a:t>•</a:t>
            </a:r>
            <a:r>
              <a:rPr sz="1200" spc="39" dirty="0" smtClean="0">
                <a:solidFill>
                  <a:srgbClr val="253046"/>
                </a:solidFill>
                <a:latin typeface="Arial"/>
                <a:cs typeface="Arial"/>
              </a:rPr>
              <a:t>W</a:t>
            </a:r>
            <a:r>
              <a:rPr sz="1200" spc="0" dirty="0" smtClean="0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sz="1200" spc="-9" dirty="0" smtClean="0">
                <a:solidFill>
                  <a:srgbClr val="253046"/>
                </a:solidFill>
                <a:latin typeface="Arial"/>
                <a:cs typeface="Arial"/>
              </a:rPr>
              <a:t>n</a:t>
            </a:r>
            <a:r>
              <a:rPr sz="1200" spc="-4" dirty="0" smtClean="0">
                <a:solidFill>
                  <a:srgbClr val="253046"/>
                </a:solidFill>
                <a:latin typeface="Arial"/>
                <a:cs typeface="Arial"/>
              </a:rPr>
              <a:t>do</a:t>
            </a:r>
            <a:r>
              <a:rPr sz="1200" spc="-14" dirty="0" smtClean="0">
                <a:solidFill>
                  <a:srgbClr val="253046"/>
                </a:solidFill>
                <a:latin typeface="Arial"/>
                <a:cs typeface="Arial"/>
              </a:rPr>
              <a:t>w</a:t>
            </a:r>
            <a:r>
              <a:rPr sz="1200" spc="0" dirty="0" smtClean="0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sz="1200" spc="-29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200" spc="0" dirty="0" smtClean="0">
                <a:solidFill>
                  <a:srgbClr val="253046"/>
                </a:solidFill>
                <a:latin typeface="Arial"/>
                <a:cs typeface="Arial"/>
              </a:rPr>
              <a:t>NT</a:t>
            </a:r>
            <a:endParaRPr sz="1200">
              <a:latin typeface="Arial"/>
              <a:cs typeface="Arial"/>
            </a:endParaRPr>
          </a:p>
          <a:p>
            <a:pPr marL="241300" marR="22859">
              <a:lnSpc>
                <a:spcPct val="95825"/>
              </a:lnSpc>
              <a:spcBef>
                <a:spcPts val="60"/>
              </a:spcBef>
            </a:pPr>
            <a:r>
              <a:rPr sz="1200" spc="0" dirty="0" smtClean="0">
                <a:solidFill>
                  <a:srgbClr val="0097C6"/>
                </a:solidFill>
                <a:latin typeface="Arial"/>
                <a:cs typeface="Arial"/>
              </a:rPr>
              <a:t>•</a:t>
            </a:r>
            <a:r>
              <a:rPr sz="1200" spc="0" dirty="0" smtClean="0">
                <a:solidFill>
                  <a:srgbClr val="253046"/>
                </a:solidFill>
                <a:latin typeface="Arial"/>
                <a:cs typeface="Arial"/>
              </a:rPr>
              <a:t>U</a:t>
            </a:r>
            <a:r>
              <a:rPr sz="1200" spc="-4" dirty="0" smtClean="0">
                <a:solidFill>
                  <a:srgbClr val="253046"/>
                </a:solidFill>
                <a:latin typeface="Arial"/>
                <a:cs typeface="Arial"/>
              </a:rPr>
              <a:t>N</a:t>
            </a:r>
            <a:r>
              <a:rPr sz="1200" spc="0" dirty="0" smtClean="0">
                <a:solidFill>
                  <a:srgbClr val="253046"/>
                </a:solidFill>
                <a:latin typeface="Arial"/>
                <a:cs typeface="Arial"/>
              </a:rPr>
              <a:t>IX</a:t>
            </a:r>
            <a:r>
              <a:rPr sz="1200" spc="-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200" spc="0" dirty="0" smtClean="0">
                <a:solidFill>
                  <a:srgbClr val="253046"/>
                </a:solidFill>
                <a:latin typeface="Arial"/>
                <a:cs typeface="Arial"/>
              </a:rPr>
              <a:t>H</a:t>
            </a:r>
            <a:r>
              <a:rPr sz="1200" spc="4" dirty="0" smtClean="0">
                <a:solidFill>
                  <a:srgbClr val="253046"/>
                </a:solidFill>
                <a:latin typeface="Arial"/>
                <a:cs typeface="Arial"/>
              </a:rPr>
              <a:t>P</a:t>
            </a:r>
            <a:r>
              <a:rPr sz="1200" spc="-4" dirty="0" smtClean="0">
                <a:solidFill>
                  <a:srgbClr val="253046"/>
                </a:solidFill>
                <a:latin typeface="Arial"/>
                <a:cs typeface="Arial"/>
              </a:rPr>
              <a:t>-</a:t>
            </a:r>
            <a:r>
              <a:rPr sz="1200" spc="0" dirty="0" smtClean="0">
                <a:solidFill>
                  <a:srgbClr val="253046"/>
                </a:solidFill>
                <a:latin typeface="Arial"/>
                <a:cs typeface="Arial"/>
              </a:rPr>
              <a:t>UX</a:t>
            </a:r>
            <a:endParaRPr sz="1200">
              <a:latin typeface="Arial"/>
              <a:cs typeface="Arial"/>
            </a:endParaRPr>
          </a:p>
          <a:p>
            <a:pPr marL="241300" marR="22859">
              <a:lnSpc>
                <a:spcPct val="95825"/>
              </a:lnSpc>
              <a:spcBef>
                <a:spcPts val="60"/>
              </a:spcBef>
            </a:pPr>
            <a:r>
              <a:rPr sz="1200" spc="0" dirty="0" smtClean="0">
                <a:solidFill>
                  <a:srgbClr val="0097C6"/>
                </a:solidFill>
                <a:latin typeface="Arial"/>
                <a:cs typeface="Arial"/>
              </a:rPr>
              <a:t>•</a:t>
            </a:r>
            <a:r>
              <a:rPr sz="1200" spc="0" dirty="0" smtClean="0">
                <a:solidFill>
                  <a:srgbClr val="253046"/>
                </a:solidFill>
                <a:latin typeface="Arial"/>
                <a:cs typeface="Arial"/>
              </a:rPr>
              <a:t>AIX</a:t>
            </a:r>
            <a:endParaRPr sz="1200">
              <a:latin typeface="Arial"/>
              <a:cs typeface="Arial"/>
            </a:endParaRPr>
          </a:p>
          <a:p>
            <a:pPr marL="241300" marR="22859">
              <a:lnSpc>
                <a:spcPct val="95825"/>
              </a:lnSpc>
              <a:spcBef>
                <a:spcPts val="60"/>
              </a:spcBef>
            </a:pPr>
            <a:r>
              <a:rPr sz="1200" spc="0" dirty="0" smtClean="0">
                <a:solidFill>
                  <a:srgbClr val="0097C6"/>
                </a:solidFill>
                <a:latin typeface="Arial"/>
                <a:cs typeface="Arial"/>
              </a:rPr>
              <a:t>•</a:t>
            </a:r>
            <a:r>
              <a:rPr sz="1200" spc="0" dirty="0" smtClean="0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sz="1200" spc="4" dirty="0" smtClean="0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sz="1200" spc="0" dirty="0" smtClean="0">
                <a:solidFill>
                  <a:srgbClr val="253046"/>
                </a:solidFill>
                <a:latin typeface="Arial"/>
                <a:cs typeface="Arial"/>
              </a:rPr>
              <a:t>lar</a:t>
            </a:r>
            <a:r>
              <a:rPr sz="1200" spc="-4" dirty="0" smtClean="0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sz="1200" spc="0" dirty="0" smtClean="0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sz="1200" spc="-29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200" spc="0" dirty="0" smtClean="0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sz="1200" spc="-79" dirty="0" smtClean="0">
                <a:solidFill>
                  <a:srgbClr val="253046"/>
                </a:solidFill>
                <a:latin typeface="Arial"/>
                <a:cs typeface="Arial"/>
              </a:rPr>
              <a:t>P</a:t>
            </a:r>
            <a:r>
              <a:rPr sz="1200" spc="0" dirty="0" smtClean="0">
                <a:solidFill>
                  <a:srgbClr val="253046"/>
                </a:solidFill>
                <a:latin typeface="Arial"/>
                <a:cs typeface="Arial"/>
              </a:rPr>
              <a:t>ARC</a:t>
            </a:r>
            <a:endParaRPr sz="1200">
              <a:latin typeface="Arial"/>
              <a:cs typeface="Arial"/>
            </a:endParaRPr>
          </a:p>
          <a:p>
            <a:pPr marL="241300" marR="22859">
              <a:lnSpc>
                <a:spcPct val="95825"/>
              </a:lnSpc>
              <a:spcBef>
                <a:spcPts val="60"/>
              </a:spcBef>
            </a:pPr>
            <a:r>
              <a:rPr sz="1200" spc="0" dirty="0" smtClean="0">
                <a:solidFill>
                  <a:srgbClr val="0097C6"/>
                </a:solidFill>
                <a:latin typeface="Arial"/>
                <a:cs typeface="Arial"/>
              </a:rPr>
              <a:t>•</a:t>
            </a:r>
            <a:r>
              <a:rPr sz="1200" spc="0" dirty="0" smtClean="0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sz="1200" spc="4" dirty="0" smtClean="0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sz="1200" spc="0" dirty="0" smtClean="0">
                <a:solidFill>
                  <a:srgbClr val="253046"/>
                </a:solidFill>
                <a:latin typeface="Arial"/>
                <a:cs typeface="Arial"/>
              </a:rPr>
              <a:t>la</a:t>
            </a:r>
            <a:r>
              <a:rPr sz="1200" spc="-4" dirty="0" smtClean="0">
                <a:solidFill>
                  <a:srgbClr val="253046"/>
                </a:solidFill>
                <a:latin typeface="Arial"/>
                <a:cs typeface="Arial"/>
              </a:rPr>
              <a:t>r</a:t>
            </a:r>
            <a:r>
              <a:rPr sz="1200" spc="0" dirty="0" smtClean="0">
                <a:solidFill>
                  <a:srgbClr val="253046"/>
                </a:solidFill>
                <a:latin typeface="Arial"/>
                <a:cs typeface="Arial"/>
              </a:rPr>
              <a:t>is</a:t>
            </a:r>
            <a:r>
              <a:rPr sz="1200" spc="-3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200" spc="0" dirty="0" smtClean="0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sz="1200" spc="4" dirty="0" smtClean="0">
                <a:solidFill>
                  <a:srgbClr val="253046"/>
                </a:solidFill>
                <a:latin typeface="Arial"/>
                <a:cs typeface="Arial"/>
              </a:rPr>
              <a:t>n</a:t>
            </a:r>
            <a:r>
              <a:rPr sz="1200" spc="0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1200" spc="4" dirty="0" smtClean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sz="1200" spc="0" dirty="0" smtClean="0">
                <a:solidFill>
                  <a:srgbClr val="253046"/>
                </a:solidFill>
                <a:latin typeface="Arial"/>
                <a:cs typeface="Arial"/>
              </a:rPr>
              <a:t>l</a:t>
            </a:r>
            <a:endParaRPr sz="1200">
              <a:latin typeface="Arial"/>
              <a:cs typeface="Arial"/>
            </a:endParaRPr>
          </a:p>
          <a:p>
            <a:pPr marL="165100" marR="22859">
              <a:lnSpc>
                <a:spcPct val="95825"/>
              </a:lnSpc>
              <a:spcBef>
                <a:spcPts val="180"/>
              </a:spcBef>
            </a:pPr>
            <a:r>
              <a:rPr sz="1200" spc="9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1200" spc="4" dirty="0" smtClean="0">
                <a:solidFill>
                  <a:srgbClr val="253046"/>
                </a:solidFill>
                <a:latin typeface="Arial"/>
                <a:cs typeface="Arial"/>
              </a:rPr>
              <a:t>h</a:t>
            </a:r>
            <a:r>
              <a:rPr sz="1200" spc="0" dirty="0" smtClean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sz="1200" spc="-29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200" spc="-4" dirty="0" smtClean="0">
                <a:solidFill>
                  <a:srgbClr val="253046"/>
                </a:solidFill>
                <a:latin typeface="Arial"/>
                <a:cs typeface="Arial"/>
              </a:rPr>
              <a:t>M</a:t>
            </a:r>
            <a:r>
              <a:rPr sz="1200" spc="4" dirty="0" smtClean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sz="1200" spc="0" dirty="0" smtClean="0">
                <a:solidFill>
                  <a:srgbClr val="253046"/>
                </a:solidFill>
                <a:latin typeface="Arial"/>
                <a:cs typeface="Arial"/>
              </a:rPr>
              <a:t>in</a:t>
            </a:r>
            <a:r>
              <a:rPr sz="1200" spc="14" dirty="0" smtClean="0">
                <a:solidFill>
                  <a:srgbClr val="253046"/>
                </a:solidFill>
                <a:latin typeface="Arial"/>
                <a:cs typeface="Arial"/>
              </a:rPr>
              <a:t>f</a:t>
            </a:r>
            <a:r>
              <a:rPr sz="1200" spc="0" dirty="0" smtClean="0">
                <a:solidFill>
                  <a:srgbClr val="253046"/>
                </a:solidFill>
                <a:latin typeface="Arial"/>
                <a:cs typeface="Arial"/>
              </a:rPr>
              <a:t>ra</a:t>
            </a:r>
            <a:r>
              <a:rPr sz="1200" spc="9" dirty="0" smtClean="0">
                <a:solidFill>
                  <a:srgbClr val="253046"/>
                </a:solidFill>
                <a:latin typeface="Arial"/>
                <a:cs typeface="Arial"/>
              </a:rPr>
              <a:t>m</a:t>
            </a:r>
            <a:r>
              <a:rPr sz="1200" spc="0" dirty="0" smtClean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sz="1200" spc="-39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200" spc="0" dirty="0" smtClean="0">
                <a:solidFill>
                  <a:srgbClr val="253046"/>
                </a:solidFill>
                <a:latin typeface="Arial"/>
                <a:cs typeface="Arial"/>
              </a:rPr>
              <a:t>(</a:t>
            </a:r>
            <a:r>
              <a:rPr sz="1200" spc="-4" dirty="0" smtClean="0">
                <a:solidFill>
                  <a:srgbClr val="253046"/>
                </a:solidFill>
                <a:latin typeface="Arial"/>
                <a:cs typeface="Arial"/>
              </a:rPr>
              <a:t>C</a:t>
            </a:r>
            <a:r>
              <a:rPr sz="1200" spc="4" dirty="0" smtClean="0">
                <a:solidFill>
                  <a:srgbClr val="253046"/>
                </a:solidFill>
                <a:latin typeface="Arial"/>
                <a:cs typeface="Arial"/>
              </a:rPr>
              <a:t>hanne</a:t>
            </a:r>
            <a:r>
              <a:rPr sz="1200" spc="0" dirty="0" smtClean="0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sz="1200" spc="-10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200" spc="0" dirty="0" smtClean="0">
                <a:solidFill>
                  <a:srgbClr val="253046"/>
                </a:solidFill>
                <a:latin typeface="Arial"/>
                <a:cs typeface="Arial"/>
              </a:rPr>
              <a:t>At</a:t>
            </a:r>
            <a:r>
              <a:rPr sz="1200" spc="4" dirty="0" smtClean="0">
                <a:solidFill>
                  <a:srgbClr val="253046"/>
                </a:solidFill>
                <a:latin typeface="Arial"/>
                <a:cs typeface="Arial"/>
              </a:rPr>
              <a:t>ta</a:t>
            </a:r>
            <a:r>
              <a:rPr sz="1200" spc="0" dirty="0" smtClean="0">
                <a:solidFill>
                  <a:srgbClr val="253046"/>
                </a:solidFill>
                <a:latin typeface="Arial"/>
                <a:cs typeface="Arial"/>
              </a:rPr>
              <a:t>c</a:t>
            </a:r>
            <a:r>
              <a:rPr sz="1200" spc="4" dirty="0" smtClean="0">
                <a:solidFill>
                  <a:srgbClr val="253046"/>
                </a:solidFill>
                <a:latin typeface="Arial"/>
                <a:cs typeface="Arial"/>
              </a:rPr>
              <a:t>hed</a:t>
            </a:r>
            <a:r>
              <a:rPr sz="1200" spc="0" dirty="0" smtClean="0">
                <a:solidFill>
                  <a:srgbClr val="253046"/>
                </a:solidFill>
                <a:latin typeface="Arial"/>
                <a:cs typeface="Arial"/>
              </a:rPr>
              <a:t>)</a:t>
            </a:r>
            <a:r>
              <a:rPr sz="1200" spc="-3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200" spc="4" dirty="0" smtClean="0">
                <a:solidFill>
                  <a:srgbClr val="253046"/>
                </a:solidFill>
                <a:latin typeface="Arial"/>
                <a:cs typeface="Arial"/>
              </a:rPr>
              <a:t>en</a:t>
            </a:r>
            <a:r>
              <a:rPr sz="1200" spc="-9" dirty="0" smtClean="0">
                <a:solidFill>
                  <a:srgbClr val="253046"/>
                </a:solidFill>
                <a:latin typeface="Arial"/>
                <a:cs typeface="Arial"/>
              </a:rPr>
              <a:t>v</a:t>
            </a:r>
            <a:r>
              <a:rPr sz="1200" spc="0" dirty="0" smtClean="0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sz="1200" spc="-4" dirty="0" smtClean="0">
                <a:solidFill>
                  <a:srgbClr val="253046"/>
                </a:solidFill>
                <a:latin typeface="Arial"/>
                <a:cs typeface="Arial"/>
              </a:rPr>
              <a:t>r</a:t>
            </a:r>
            <a:r>
              <a:rPr sz="1200" spc="4" dirty="0" smtClean="0">
                <a:solidFill>
                  <a:srgbClr val="253046"/>
                </a:solidFill>
                <a:latin typeface="Arial"/>
                <a:cs typeface="Arial"/>
              </a:rPr>
              <a:t>onmen</a:t>
            </a:r>
            <a:r>
              <a:rPr sz="1200" spc="0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1200" spc="-39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200" spc="0" dirty="0" smtClean="0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sz="1200" spc="4" dirty="0" smtClean="0">
                <a:solidFill>
                  <a:srgbClr val="253046"/>
                </a:solidFill>
                <a:latin typeface="Arial"/>
                <a:cs typeface="Arial"/>
              </a:rPr>
              <a:t>uppo</a:t>
            </a:r>
            <a:r>
              <a:rPr sz="1200" spc="0" dirty="0" smtClean="0">
                <a:solidFill>
                  <a:srgbClr val="253046"/>
                </a:solidFill>
                <a:latin typeface="Arial"/>
                <a:cs typeface="Arial"/>
              </a:rPr>
              <a:t>rts</a:t>
            </a:r>
            <a:r>
              <a:rPr sz="1200" spc="-3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200" spc="0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1200" spc="4" dirty="0" smtClean="0">
                <a:solidFill>
                  <a:srgbClr val="253046"/>
                </a:solidFill>
                <a:latin typeface="Arial"/>
                <a:cs typeface="Arial"/>
              </a:rPr>
              <a:t>h</a:t>
            </a:r>
            <a:r>
              <a:rPr sz="1200" spc="0" dirty="0" smtClean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sz="1200" spc="-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200" spc="14" dirty="0" smtClean="0">
                <a:solidFill>
                  <a:srgbClr val="253046"/>
                </a:solidFill>
                <a:latin typeface="Arial"/>
                <a:cs typeface="Arial"/>
              </a:rPr>
              <a:t>f</a:t>
            </a:r>
            <a:r>
              <a:rPr sz="1200" spc="4" dirty="0" smtClean="0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sz="1200" spc="0" dirty="0" smtClean="0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sz="1200" spc="-4" dirty="0" smtClean="0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sz="1200" spc="4" dirty="0" smtClean="0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sz="1200" spc="-14" dirty="0" smtClean="0">
                <a:solidFill>
                  <a:srgbClr val="253046"/>
                </a:solidFill>
                <a:latin typeface="Arial"/>
                <a:cs typeface="Arial"/>
              </a:rPr>
              <a:t>w</a:t>
            </a:r>
            <a:r>
              <a:rPr sz="1200" spc="0" dirty="0" smtClean="0">
                <a:solidFill>
                  <a:srgbClr val="253046"/>
                </a:solidFill>
                <a:latin typeface="Arial"/>
                <a:cs typeface="Arial"/>
              </a:rPr>
              <a:t>ing</a:t>
            </a:r>
            <a:r>
              <a:rPr sz="1200" spc="-2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200" spc="0" dirty="0" smtClean="0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sz="1200" spc="4" dirty="0" smtClean="0">
                <a:solidFill>
                  <a:srgbClr val="253046"/>
                </a:solidFill>
                <a:latin typeface="Arial"/>
                <a:cs typeface="Arial"/>
              </a:rPr>
              <a:t>pe</a:t>
            </a:r>
            <a:r>
              <a:rPr sz="1200" spc="0" dirty="0" smtClean="0">
                <a:solidFill>
                  <a:srgbClr val="253046"/>
                </a:solidFill>
                <a:latin typeface="Arial"/>
                <a:cs typeface="Arial"/>
              </a:rPr>
              <a:t>rati</a:t>
            </a:r>
            <a:r>
              <a:rPr sz="1200" spc="4" dirty="0" smtClean="0">
                <a:solidFill>
                  <a:srgbClr val="253046"/>
                </a:solidFill>
                <a:latin typeface="Arial"/>
                <a:cs typeface="Arial"/>
              </a:rPr>
              <a:t>n</a:t>
            </a:r>
            <a:r>
              <a:rPr sz="1200" spc="0" dirty="0" smtClean="0">
                <a:solidFill>
                  <a:srgbClr val="253046"/>
                </a:solidFill>
                <a:latin typeface="Arial"/>
                <a:cs typeface="Arial"/>
              </a:rPr>
              <a:t>g</a:t>
            </a:r>
            <a:r>
              <a:rPr sz="1200" spc="-39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200" spc="0" dirty="0" smtClean="0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sz="1200" spc="-9" dirty="0" smtClean="0">
                <a:solidFill>
                  <a:srgbClr val="253046"/>
                </a:solidFill>
                <a:latin typeface="Arial"/>
                <a:cs typeface="Arial"/>
              </a:rPr>
              <a:t>y</a:t>
            </a:r>
            <a:r>
              <a:rPr sz="1200" spc="0" dirty="0" smtClean="0">
                <a:solidFill>
                  <a:srgbClr val="253046"/>
                </a:solidFill>
                <a:latin typeface="Arial"/>
                <a:cs typeface="Arial"/>
              </a:rPr>
              <a:t>st</a:t>
            </a:r>
            <a:r>
              <a:rPr sz="1200" spc="4" dirty="0" smtClean="0">
                <a:solidFill>
                  <a:srgbClr val="253046"/>
                </a:solidFill>
                <a:latin typeface="Arial"/>
                <a:cs typeface="Arial"/>
              </a:rPr>
              <a:t>em</a:t>
            </a:r>
            <a:r>
              <a:rPr sz="1200" spc="0" dirty="0" smtClean="0">
                <a:solidFill>
                  <a:srgbClr val="253046"/>
                </a:solidFill>
                <a:latin typeface="Arial"/>
                <a:cs typeface="Arial"/>
              </a:rPr>
              <a:t>s:</a:t>
            </a:r>
            <a:endParaRPr sz="1200">
              <a:latin typeface="Arial"/>
              <a:cs typeface="Arial"/>
            </a:endParaRPr>
          </a:p>
          <a:p>
            <a:pPr marL="241300" marR="22859">
              <a:lnSpc>
                <a:spcPct val="95825"/>
              </a:lnSpc>
              <a:spcBef>
                <a:spcPts val="420"/>
              </a:spcBef>
            </a:pPr>
            <a:r>
              <a:rPr sz="1200" spc="0" dirty="0" smtClean="0">
                <a:solidFill>
                  <a:srgbClr val="0097C6"/>
                </a:solidFill>
                <a:latin typeface="Arial"/>
                <a:cs typeface="Arial"/>
              </a:rPr>
              <a:t>•</a:t>
            </a:r>
            <a:r>
              <a:rPr sz="1200" spc="-9" dirty="0" smtClean="0">
                <a:solidFill>
                  <a:srgbClr val="0097C6"/>
                </a:solidFill>
                <a:latin typeface="Arial"/>
                <a:cs typeface="Arial"/>
              </a:rPr>
              <a:t> </a:t>
            </a:r>
            <a:r>
              <a:rPr sz="1200" spc="-4" dirty="0" smtClean="0">
                <a:solidFill>
                  <a:srgbClr val="253046"/>
                </a:solidFill>
                <a:latin typeface="Arial"/>
                <a:cs typeface="Arial"/>
              </a:rPr>
              <a:t>M</a:t>
            </a:r>
            <a:r>
              <a:rPr sz="1200" spc="0" dirty="0" smtClean="0">
                <a:solidFill>
                  <a:srgbClr val="253046"/>
                </a:solidFill>
                <a:latin typeface="Arial"/>
                <a:cs typeface="Arial"/>
              </a:rPr>
              <a:t>VS</a:t>
            </a:r>
            <a:endParaRPr sz="1200">
              <a:latin typeface="Arial"/>
              <a:cs typeface="Arial"/>
            </a:endParaRPr>
          </a:p>
          <a:p>
            <a:pPr marL="241300" marR="22859">
              <a:lnSpc>
                <a:spcPct val="95825"/>
              </a:lnSpc>
              <a:spcBef>
                <a:spcPts val="60"/>
              </a:spcBef>
            </a:pPr>
            <a:r>
              <a:rPr sz="1200" spc="0" dirty="0" smtClean="0">
                <a:solidFill>
                  <a:srgbClr val="0097C6"/>
                </a:solidFill>
                <a:latin typeface="Arial"/>
                <a:cs typeface="Arial"/>
              </a:rPr>
              <a:t>•</a:t>
            </a:r>
            <a:r>
              <a:rPr sz="1200" spc="-9" dirty="0" smtClean="0">
                <a:solidFill>
                  <a:srgbClr val="0097C6"/>
                </a:solidFill>
                <a:latin typeface="Arial"/>
                <a:cs typeface="Arial"/>
              </a:rPr>
              <a:t> </a:t>
            </a:r>
            <a:r>
              <a:rPr sz="1200" spc="0" dirty="0" smtClean="0">
                <a:solidFill>
                  <a:srgbClr val="253046"/>
                </a:solidFill>
                <a:latin typeface="Arial"/>
                <a:cs typeface="Arial"/>
              </a:rPr>
              <a:t>VM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95825"/>
              </a:lnSpc>
              <a:spcBef>
                <a:spcPts val="780"/>
              </a:spcBef>
            </a:pPr>
            <a:r>
              <a:rPr sz="1200" spc="0" dirty="0" smtClean="0">
                <a:solidFill>
                  <a:srgbClr val="253046"/>
                </a:solidFill>
                <a:latin typeface="Arial"/>
                <a:cs typeface="Arial"/>
              </a:rPr>
              <a:t>Fast</a:t>
            </a:r>
            <a:r>
              <a:rPr sz="1200" spc="-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200" spc="4" dirty="0" smtClean="0">
                <a:solidFill>
                  <a:srgbClr val="253046"/>
                </a:solidFill>
                <a:latin typeface="Arial"/>
                <a:cs typeface="Arial"/>
              </a:rPr>
              <a:t>Loa</a:t>
            </a:r>
            <a:r>
              <a:rPr sz="1200" spc="0" dirty="0" smtClean="0">
                <a:solidFill>
                  <a:srgbClr val="253046"/>
                </a:solidFill>
                <a:latin typeface="Arial"/>
                <a:cs typeface="Arial"/>
              </a:rPr>
              <a:t>d</a:t>
            </a:r>
            <a:r>
              <a:rPr sz="1200" spc="-29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200" spc="4" dirty="0" smtClean="0">
                <a:solidFill>
                  <a:srgbClr val="253046"/>
                </a:solidFill>
                <a:latin typeface="Arial"/>
                <a:cs typeface="Arial"/>
              </a:rPr>
              <a:t>pe</a:t>
            </a:r>
            <a:r>
              <a:rPr sz="1200" spc="0" dirty="0" smtClean="0">
                <a:solidFill>
                  <a:srgbClr val="253046"/>
                </a:solidFill>
                <a:latin typeface="Arial"/>
                <a:cs typeface="Arial"/>
              </a:rPr>
              <a:t>r</a:t>
            </a:r>
            <a:r>
              <a:rPr sz="1200" spc="9" dirty="0" smtClean="0">
                <a:solidFill>
                  <a:srgbClr val="253046"/>
                </a:solidFill>
                <a:latin typeface="Arial"/>
                <a:cs typeface="Arial"/>
              </a:rPr>
              <a:t>f</a:t>
            </a:r>
            <a:r>
              <a:rPr sz="1200" spc="4" dirty="0" smtClean="0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sz="1200" spc="0" dirty="0" smtClean="0">
                <a:solidFill>
                  <a:srgbClr val="253046"/>
                </a:solidFill>
                <a:latin typeface="Arial"/>
                <a:cs typeface="Arial"/>
              </a:rPr>
              <a:t>rm</a:t>
            </a:r>
            <a:r>
              <a:rPr sz="1200" spc="-29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200" spc="0" dirty="0" smtClean="0">
                <a:solidFill>
                  <a:srgbClr val="253046"/>
                </a:solidFill>
                <a:latin typeface="Arial"/>
                <a:cs typeface="Arial"/>
              </a:rPr>
              <a:t>so</a:t>
            </a:r>
            <a:r>
              <a:rPr sz="1200" spc="-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200" spc="-14" dirty="0" smtClean="0">
                <a:solidFill>
                  <a:srgbClr val="253046"/>
                </a:solidFill>
                <a:latin typeface="Arial"/>
                <a:cs typeface="Arial"/>
              </a:rPr>
              <a:t>w</a:t>
            </a:r>
            <a:r>
              <a:rPr sz="1200" spc="4" dirty="0" smtClean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sz="1200" spc="0" dirty="0" smtClean="0">
                <a:solidFill>
                  <a:srgbClr val="253046"/>
                </a:solidFill>
                <a:latin typeface="Arial"/>
                <a:cs typeface="Arial"/>
              </a:rPr>
              <a:t>ll</a:t>
            </a:r>
            <a:r>
              <a:rPr sz="1200" spc="-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200" spc="-9" dirty="0" smtClean="0">
                <a:solidFill>
                  <a:srgbClr val="253046"/>
                </a:solidFill>
                <a:latin typeface="Arial"/>
                <a:cs typeface="Arial"/>
              </a:rPr>
              <a:t>w</a:t>
            </a:r>
            <a:r>
              <a:rPr sz="1200" spc="4" dirty="0" smtClean="0">
                <a:solidFill>
                  <a:srgbClr val="253046"/>
                </a:solidFill>
                <a:latin typeface="Arial"/>
                <a:cs typeface="Arial"/>
              </a:rPr>
              <a:t>he</a:t>
            </a:r>
            <a:r>
              <a:rPr sz="1200" spc="0" dirty="0" smtClean="0">
                <a:solidFill>
                  <a:srgbClr val="253046"/>
                </a:solidFill>
                <a:latin typeface="Arial"/>
                <a:cs typeface="Arial"/>
              </a:rPr>
              <a:t>n</a:t>
            </a:r>
            <a:r>
              <a:rPr sz="1200" spc="-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200" spc="0" dirty="0" smtClean="0">
                <a:solidFill>
                  <a:srgbClr val="253046"/>
                </a:solidFill>
                <a:latin typeface="Arial"/>
                <a:cs typeface="Arial"/>
              </a:rPr>
              <a:t>it is l</a:t>
            </a:r>
            <a:r>
              <a:rPr sz="1200" spc="4" dirty="0" smtClean="0">
                <a:solidFill>
                  <a:srgbClr val="253046"/>
                </a:solidFill>
                <a:latin typeface="Arial"/>
                <a:cs typeface="Arial"/>
              </a:rPr>
              <a:t>oad</a:t>
            </a:r>
            <a:r>
              <a:rPr sz="1200" spc="0" dirty="0" smtClean="0">
                <a:solidFill>
                  <a:srgbClr val="253046"/>
                </a:solidFill>
                <a:latin typeface="Arial"/>
                <a:cs typeface="Arial"/>
              </a:rPr>
              <a:t>ing</a:t>
            </a:r>
            <a:r>
              <a:rPr sz="1200" spc="-3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200" spc="4" dirty="0" smtClean="0">
                <a:solidFill>
                  <a:srgbClr val="253046"/>
                </a:solidFill>
                <a:latin typeface="Arial"/>
                <a:cs typeface="Arial"/>
              </a:rPr>
              <a:t>m</a:t>
            </a:r>
            <a:r>
              <a:rPr sz="1200" spc="0" dirty="0" smtClean="0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sz="1200" spc="-4" dirty="0" smtClean="0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sz="1200" spc="0" dirty="0" smtClean="0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sz="1200" spc="-4" dirty="0" smtClean="0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sz="1200" spc="4" dirty="0" smtClean="0">
                <a:solidFill>
                  <a:srgbClr val="253046"/>
                </a:solidFill>
                <a:latin typeface="Arial"/>
                <a:cs typeface="Arial"/>
              </a:rPr>
              <a:t>on</a:t>
            </a:r>
            <a:r>
              <a:rPr sz="1200" spc="0" dirty="0" smtClean="0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sz="1200" spc="-29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200" spc="4" dirty="0" smtClean="0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sz="1200" spc="0" dirty="0" smtClean="0">
                <a:solidFill>
                  <a:srgbClr val="253046"/>
                </a:solidFill>
                <a:latin typeface="Arial"/>
                <a:cs typeface="Arial"/>
              </a:rPr>
              <a:t>r e</a:t>
            </a:r>
            <a:r>
              <a:rPr sz="1200" spc="-9" dirty="0" smtClean="0">
                <a:solidFill>
                  <a:srgbClr val="253046"/>
                </a:solidFill>
                <a:latin typeface="Arial"/>
                <a:cs typeface="Arial"/>
              </a:rPr>
              <a:t>v</a:t>
            </a:r>
            <a:r>
              <a:rPr sz="1200" spc="4" dirty="0" smtClean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sz="1200" spc="0" dirty="0" smtClean="0">
                <a:solidFill>
                  <a:srgbClr val="253046"/>
                </a:solidFill>
                <a:latin typeface="Arial"/>
                <a:cs typeface="Arial"/>
              </a:rPr>
              <a:t>n</a:t>
            </a:r>
            <a:r>
              <a:rPr sz="1200" spc="-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200" spc="4" dirty="0" smtClean="0">
                <a:solidFill>
                  <a:srgbClr val="253046"/>
                </a:solidFill>
                <a:latin typeface="Arial"/>
                <a:cs typeface="Arial"/>
              </a:rPr>
              <a:t>b</a:t>
            </a:r>
            <a:r>
              <a:rPr sz="1200" spc="0" dirty="0" smtClean="0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sz="1200" spc="-4" dirty="0" smtClean="0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sz="1200" spc="0" dirty="0" smtClean="0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sz="1200" spc="-4" dirty="0" smtClean="0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sz="1200" spc="4" dirty="0" smtClean="0">
                <a:solidFill>
                  <a:srgbClr val="253046"/>
                </a:solidFill>
                <a:latin typeface="Arial"/>
                <a:cs typeface="Arial"/>
              </a:rPr>
              <a:t>on</a:t>
            </a:r>
            <a:r>
              <a:rPr sz="1200" spc="0" dirty="0" smtClean="0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sz="1200" spc="-29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200" spc="4" dirty="0" smtClean="0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sz="1200" spc="0" dirty="0" smtClean="0">
                <a:solidFill>
                  <a:srgbClr val="253046"/>
                </a:solidFill>
                <a:latin typeface="Arial"/>
                <a:cs typeface="Arial"/>
              </a:rPr>
              <a:t>f</a:t>
            </a:r>
            <a:r>
              <a:rPr sz="1200" spc="-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200" spc="0" dirty="0" smtClean="0">
                <a:solidFill>
                  <a:srgbClr val="253046"/>
                </a:solidFill>
                <a:latin typeface="Arial"/>
                <a:cs typeface="Arial"/>
              </a:rPr>
              <a:t>ro</a:t>
            </a:r>
            <a:r>
              <a:rPr sz="1200" spc="-14" dirty="0" smtClean="0">
                <a:solidFill>
                  <a:srgbClr val="253046"/>
                </a:solidFill>
                <a:latin typeface="Arial"/>
                <a:cs typeface="Arial"/>
              </a:rPr>
              <a:t>w</a:t>
            </a:r>
            <a:r>
              <a:rPr sz="1200" spc="0" dirty="0" smtClean="0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sz="1200" spc="1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200" spc="0" dirty="0" smtClean="0">
                <a:solidFill>
                  <a:srgbClr val="253046"/>
                </a:solidFill>
                <a:latin typeface="Arial"/>
                <a:cs typeface="Arial"/>
              </a:rPr>
              <a:t>in</a:t>
            </a:r>
            <a:r>
              <a:rPr sz="1200" spc="-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200" spc="4" dirty="0" smtClean="0">
                <a:solidFill>
                  <a:srgbClr val="253046"/>
                </a:solidFill>
                <a:latin typeface="Arial"/>
                <a:cs typeface="Arial"/>
              </a:rPr>
              <a:t>an</a:t>
            </a:r>
            <a:r>
              <a:rPr sz="1200" spc="0" dirty="0" smtClean="0">
                <a:solidFill>
                  <a:srgbClr val="253046"/>
                </a:solidFill>
                <a:latin typeface="Arial"/>
                <a:cs typeface="Arial"/>
              </a:rPr>
              <a:t>y</a:t>
            </a:r>
            <a:r>
              <a:rPr sz="1200" spc="-9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200" spc="4" dirty="0" smtClean="0">
                <a:solidFill>
                  <a:srgbClr val="253046"/>
                </a:solidFill>
                <a:latin typeface="Arial"/>
                <a:cs typeface="Arial"/>
              </a:rPr>
              <a:t>en</a:t>
            </a:r>
            <a:r>
              <a:rPr sz="1200" spc="-9" dirty="0" smtClean="0">
                <a:solidFill>
                  <a:srgbClr val="253046"/>
                </a:solidFill>
                <a:latin typeface="Arial"/>
                <a:cs typeface="Arial"/>
              </a:rPr>
              <a:t>v</a:t>
            </a:r>
            <a:r>
              <a:rPr sz="1200" spc="0" dirty="0" smtClean="0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sz="1200" spc="-4" dirty="0" smtClean="0">
                <a:solidFill>
                  <a:srgbClr val="253046"/>
                </a:solidFill>
                <a:latin typeface="Arial"/>
                <a:cs typeface="Arial"/>
              </a:rPr>
              <a:t>r</a:t>
            </a:r>
            <a:r>
              <a:rPr sz="1200" spc="4" dirty="0" smtClean="0">
                <a:solidFill>
                  <a:srgbClr val="253046"/>
                </a:solidFill>
                <a:latin typeface="Arial"/>
                <a:cs typeface="Arial"/>
              </a:rPr>
              <a:t>onme</a:t>
            </a:r>
            <a:r>
              <a:rPr sz="1200" spc="-4" dirty="0" smtClean="0">
                <a:solidFill>
                  <a:srgbClr val="253046"/>
                </a:solidFill>
                <a:latin typeface="Arial"/>
                <a:cs typeface="Arial"/>
              </a:rPr>
              <a:t>n</a:t>
            </a:r>
            <a:r>
              <a:rPr sz="1200" spc="0" dirty="0" smtClean="0">
                <a:solidFill>
                  <a:srgbClr val="253046"/>
                </a:solidFill>
                <a:latin typeface="Arial"/>
                <a:cs typeface="Arial"/>
              </a:rPr>
              <a:t>t.</a:t>
            </a:r>
            <a:r>
              <a:rPr sz="1200" spc="-5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200" spc="9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1200" spc="4" dirty="0" smtClean="0">
                <a:solidFill>
                  <a:srgbClr val="253046"/>
                </a:solidFill>
                <a:latin typeface="Arial"/>
                <a:cs typeface="Arial"/>
              </a:rPr>
              <a:t>h</a:t>
            </a:r>
            <a:r>
              <a:rPr sz="1200" spc="0" dirty="0" smtClean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sz="1200" spc="-1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200" spc="0" dirty="0" smtClean="0">
                <a:solidFill>
                  <a:srgbClr val="253046"/>
                </a:solidFill>
                <a:latin typeface="Arial"/>
                <a:cs typeface="Arial"/>
              </a:rPr>
              <a:t>re</a:t>
            </a:r>
            <a:r>
              <a:rPr sz="1200" spc="4" dirty="0" smtClean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sz="1200" spc="0" dirty="0" smtClean="0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sz="1200" spc="4" dirty="0" smtClean="0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sz="1200" spc="0" dirty="0" smtClean="0">
                <a:solidFill>
                  <a:srgbClr val="253046"/>
                </a:solidFill>
                <a:latin typeface="Arial"/>
                <a:cs typeface="Arial"/>
              </a:rPr>
              <a:t>n</a:t>
            </a:r>
            <a:r>
              <a:rPr sz="1200" spc="-29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200" spc="4" dirty="0" smtClean="0">
                <a:solidFill>
                  <a:srgbClr val="253046"/>
                </a:solidFill>
                <a:latin typeface="Arial"/>
                <a:cs typeface="Arial"/>
              </a:rPr>
              <a:t>beh</a:t>
            </a:r>
            <a:r>
              <a:rPr sz="1200" spc="0" dirty="0" smtClean="0">
                <a:solidFill>
                  <a:srgbClr val="253046"/>
                </a:solidFill>
                <a:latin typeface="Arial"/>
                <a:cs typeface="Arial"/>
              </a:rPr>
              <a:t>ind</a:t>
            </a:r>
            <a:r>
              <a:rPr sz="1200" spc="-39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200" spc="0" dirty="0" smtClean="0">
                <a:solidFill>
                  <a:srgbClr val="253046"/>
                </a:solidFill>
                <a:latin typeface="Arial"/>
                <a:cs typeface="Arial"/>
              </a:rPr>
              <a:t>is</a:t>
            </a:r>
            <a:endParaRPr sz="12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5940" y="4279859"/>
            <a:ext cx="7735664" cy="36092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30"/>
              </a:lnSpc>
              <a:spcBef>
                <a:spcPts val="66"/>
              </a:spcBef>
            </a:pPr>
            <a:r>
              <a:rPr sz="1200" spc="0" dirty="0" smtClean="0">
                <a:solidFill>
                  <a:srgbClr val="0097C6"/>
                </a:solidFill>
                <a:latin typeface="Arial"/>
                <a:cs typeface="Arial"/>
              </a:rPr>
              <a:t>•</a:t>
            </a:r>
            <a:r>
              <a:rPr sz="1200" spc="0" dirty="0" smtClean="0">
                <a:solidFill>
                  <a:srgbClr val="253046"/>
                </a:solidFill>
                <a:latin typeface="Arial"/>
                <a:cs typeface="Arial"/>
              </a:rPr>
              <a:t>Fast</a:t>
            </a:r>
            <a:r>
              <a:rPr sz="1200" spc="-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200" spc="0" dirty="0" smtClean="0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sz="1200" spc="4" dirty="0" smtClean="0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sz="1200" spc="0" dirty="0" smtClean="0">
                <a:solidFill>
                  <a:srgbClr val="253046"/>
                </a:solidFill>
                <a:latin typeface="Arial"/>
                <a:cs typeface="Arial"/>
              </a:rPr>
              <a:t>ad</a:t>
            </a:r>
            <a:r>
              <a:rPr sz="1200" spc="-25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200" spc="0" dirty="0" smtClean="0">
                <a:solidFill>
                  <a:srgbClr val="253046"/>
                </a:solidFill>
                <a:latin typeface="Arial"/>
                <a:cs typeface="Arial"/>
              </a:rPr>
              <a:t>ass</a:t>
            </a:r>
            <a:r>
              <a:rPr sz="1200" spc="4" dirty="0" smtClean="0">
                <a:solidFill>
                  <a:srgbClr val="253046"/>
                </a:solidFill>
                <a:latin typeface="Arial"/>
                <a:cs typeface="Arial"/>
              </a:rPr>
              <a:t>em</a:t>
            </a:r>
            <a:r>
              <a:rPr sz="1200" spc="0" dirty="0" smtClean="0">
                <a:solidFill>
                  <a:srgbClr val="253046"/>
                </a:solidFill>
                <a:latin typeface="Arial"/>
                <a:cs typeface="Arial"/>
              </a:rPr>
              <a:t>bles</a:t>
            </a:r>
            <a:r>
              <a:rPr sz="1200" spc="-4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200" spc="0" dirty="0" smtClean="0">
                <a:solidFill>
                  <a:srgbClr val="253046"/>
                </a:solidFill>
                <a:latin typeface="Arial"/>
                <a:cs typeface="Arial"/>
              </a:rPr>
              <a:t>d</a:t>
            </a:r>
            <a:r>
              <a:rPr sz="1200" spc="4" dirty="0" smtClean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sz="1200" spc="0" dirty="0" smtClean="0">
                <a:solidFill>
                  <a:srgbClr val="253046"/>
                </a:solidFill>
                <a:latin typeface="Arial"/>
                <a:cs typeface="Arial"/>
              </a:rPr>
              <a:t>ta</a:t>
            </a:r>
            <a:r>
              <a:rPr sz="1200" spc="-1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200" spc="0" dirty="0" smtClean="0">
                <a:solidFill>
                  <a:srgbClr val="253046"/>
                </a:solidFill>
                <a:latin typeface="Arial"/>
                <a:cs typeface="Arial"/>
              </a:rPr>
              <a:t>into</a:t>
            </a:r>
            <a:r>
              <a:rPr sz="1200" spc="-1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200" spc="0" dirty="0" smtClean="0">
                <a:solidFill>
                  <a:srgbClr val="253046"/>
                </a:solidFill>
                <a:latin typeface="Arial"/>
                <a:cs typeface="Arial"/>
              </a:rPr>
              <a:t>6</a:t>
            </a:r>
            <a:r>
              <a:rPr sz="1200" spc="4" dirty="0" smtClean="0">
                <a:solidFill>
                  <a:srgbClr val="253046"/>
                </a:solidFill>
                <a:latin typeface="Arial"/>
                <a:cs typeface="Arial"/>
              </a:rPr>
              <a:t>4</a:t>
            </a:r>
            <a:r>
              <a:rPr sz="1200" spc="0" dirty="0" smtClean="0">
                <a:solidFill>
                  <a:srgbClr val="253046"/>
                </a:solidFill>
                <a:latin typeface="Arial"/>
                <a:cs typeface="Arial"/>
              </a:rPr>
              <a:t>K</a:t>
            </a:r>
            <a:r>
              <a:rPr sz="1200" spc="-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200" spc="0" dirty="0" smtClean="0">
                <a:solidFill>
                  <a:srgbClr val="253046"/>
                </a:solidFill>
                <a:latin typeface="Arial"/>
                <a:cs typeface="Arial"/>
              </a:rPr>
              <a:t>blocks</a:t>
            </a:r>
            <a:r>
              <a:rPr sz="1200" spc="-2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200" spc="-4" dirty="0" smtClean="0">
                <a:solidFill>
                  <a:srgbClr val="253046"/>
                </a:solidFill>
                <a:latin typeface="Arial"/>
                <a:cs typeface="Arial"/>
              </a:rPr>
              <a:t>(</a:t>
            </a:r>
            <a:r>
              <a:rPr sz="1200" spc="0" dirty="0" smtClean="0">
                <a:solidFill>
                  <a:srgbClr val="253046"/>
                </a:solidFill>
                <a:latin typeface="Arial"/>
                <a:cs typeface="Arial"/>
              </a:rPr>
              <a:t>6</a:t>
            </a:r>
            <a:r>
              <a:rPr sz="1200" spc="4" dirty="0" smtClean="0">
                <a:solidFill>
                  <a:srgbClr val="253046"/>
                </a:solidFill>
                <a:latin typeface="Arial"/>
                <a:cs typeface="Arial"/>
              </a:rPr>
              <a:t>4</a:t>
            </a:r>
            <a:r>
              <a:rPr sz="1200" spc="0" dirty="0" smtClean="0">
                <a:solidFill>
                  <a:srgbClr val="253046"/>
                </a:solidFill>
                <a:latin typeface="Arial"/>
                <a:cs typeface="Arial"/>
              </a:rPr>
              <a:t>,</a:t>
            </a:r>
            <a:r>
              <a:rPr sz="1200" spc="4" dirty="0" smtClean="0">
                <a:solidFill>
                  <a:srgbClr val="253046"/>
                </a:solidFill>
                <a:latin typeface="Arial"/>
                <a:cs typeface="Arial"/>
              </a:rPr>
              <a:t>0</a:t>
            </a:r>
            <a:r>
              <a:rPr sz="1200" spc="0" dirty="0" smtClean="0">
                <a:solidFill>
                  <a:srgbClr val="253046"/>
                </a:solidFill>
                <a:latin typeface="Arial"/>
                <a:cs typeface="Arial"/>
              </a:rPr>
              <a:t>00</a:t>
            </a:r>
            <a:r>
              <a:rPr sz="1200" spc="-2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200" spc="0" dirty="0" smtClean="0">
                <a:solidFill>
                  <a:srgbClr val="253046"/>
                </a:solidFill>
                <a:latin typeface="Arial"/>
                <a:cs typeface="Arial"/>
              </a:rPr>
              <a:t>b</a:t>
            </a:r>
            <a:r>
              <a:rPr sz="1200" spc="-9" dirty="0" smtClean="0">
                <a:solidFill>
                  <a:srgbClr val="253046"/>
                </a:solidFill>
                <a:latin typeface="Arial"/>
                <a:cs typeface="Arial"/>
              </a:rPr>
              <a:t>y</a:t>
            </a:r>
            <a:r>
              <a:rPr sz="1200" spc="0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1200" spc="4" dirty="0" smtClean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sz="1200" spc="0" dirty="0" smtClean="0">
                <a:solidFill>
                  <a:srgbClr val="253046"/>
                </a:solidFill>
                <a:latin typeface="Arial"/>
                <a:cs typeface="Arial"/>
              </a:rPr>
              <a:t>s)</a:t>
            </a:r>
            <a:r>
              <a:rPr sz="1200" spc="-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200" spc="0" dirty="0" smtClean="0">
                <a:solidFill>
                  <a:srgbClr val="253046"/>
                </a:solidFill>
                <a:latin typeface="Arial"/>
                <a:cs typeface="Arial"/>
              </a:rPr>
              <a:t>to load</a:t>
            </a:r>
            <a:r>
              <a:rPr sz="1200" spc="-1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200" spc="0" dirty="0" smtClean="0">
                <a:solidFill>
                  <a:srgbClr val="253046"/>
                </a:solidFill>
                <a:latin typeface="Arial"/>
                <a:cs typeface="Arial"/>
              </a:rPr>
              <a:t>it and</a:t>
            </a:r>
            <a:r>
              <a:rPr sz="1200" spc="-1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200" spc="0" dirty="0" smtClean="0">
                <a:solidFill>
                  <a:srgbClr val="253046"/>
                </a:solidFill>
                <a:latin typeface="Arial"/>
                <a:cs typeface="Arial"/>
              </a:rPr>
              <a:t>can</a:t>
            </a:r>
            <a:r>
              <a:rPr sz="1200" spc="-1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200" spc="0" dirty="0" smtClean="0">
                <a:solidFill>
                  <a:srgbClr val="253046"/>
                </a:solidFill>
                <a:latin typeface="Arial"/>
                <a:cs typeface="Arial"/>
              </a:rPr>
              <a:t>use</a:t>
            </a:r>
            <a:r>
              <a:rPr sz="1200" spc="-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200" spc="4" dirty="0" smtClean="0">
                <a:solidFill>
                  <a:srgbClr val="253046"/>
                </a:solidFill>
                <a:latin typeface="Arial"/>
                <a:cs typeface="Arial"/>
              </a:rPr>
              <a:t>m</a:t>
            </a:r>
            <a:r>
              <a:rPr sz="1200" spc="0" dirty="0" smtClean="0">
                <a:solidFill>
                  <a:srgbClr val="253046"/>
                </a:solidFill>
                <a:latin typeface="Arial"/>
                <a:cs typeface="Arial"/>
              </a:rPr>
              <a:t>ultiple</a:t>
            </a:r>
            <a:r>
              <a:rPr sz="1200" spc="-29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200" spc="0" dirty="0" smtClean="0">
                <a:solidFill>
                  <a:srgbClr val="253046"/>
                </a:solidFill>
                <a:latin typeface="Arial"/>
                <a:cs typeface="Arial"/>
              </a:rPr>
              <a:t>sessions</a:t>
            </a:r>
            <a:r>
              <a:rPr sz="1200" spc="-3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200" spc="0" dirty="0" smtClean="0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sz="1200" spc="-4" dirty="0" smtClean="0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sz="1200" spc="4" dirty="0" smtClean="0">
                <a:solidFill>
                  <a:srgbClr val="253046"/>
                </a:solidFill>
                <a:latin typeface="Arial"/>
                <a:cs typeface="Arial"/>
              </a:rPr>
              <a:t>m</a:t>
            </a:r>
            <a:r>
              <a:rPr sz="1200" spc="0" dirty="0" smtClean="0">
                <a:solidFill>
                  <a:srgbClr val="253046"/>
                </a:solidFill>
                <a:latin typeface="Arial"/>
                <a:cs typeface="Arial"/>
              </a:rPr>
              <a:t>ult</a:t>
            </a:r>
            <a:r>
              <a:rPr sz="1200" spc="4" dirty="0" smtClean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sz="1200" spc="0" dirty="0" smtClean="0">
                <a:solidFill>
                  <a:srgbClr val="253046"/>
                </a:solidFill>
                <a:latin typeface="Arial"/>
                <a:cs typeface="Arial"/>
              </a:rPr>
              <a:t>n</a:t>
            </a:r>
            <a:r>
              <a:rPr sz="1200" spc="4" dirty="0" smtClean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sz="1200" spc="-9" dirty="0" smtClean="0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sz="1200" spc="0" dirty="0" smtClean="0">
                <a:solidFill>
                  <a:srgbClr val="253046"/>
                </a:solidFill>
                <a:latin typeface="Arial"/>
                <a:cs typeface="Arial"/>
              </a:rPr>
              <a:t>usl</a:t>
            </a:r>
            <a:r>
              <a:rPr sz="1200" spc="-94" dirty="0" smtClean="0">
                <a:solidFill>
                  <a:srgbClr val="253046"/>
                </a:solidFill>
                <a:latin typeface="Arial"/>
                <a:cs typeface="Arial"/>
              </a:rPr>
              <a:t>y</a:t>
            </a:r>
            <a:r>
              <a:rPr sz="1200" spc="0" dirty="0" smtClean="0">
                <a:solidFill>
                  <a:srgbClr val="253046"/>
                </a:solidFill>
                <a:latin typeface="Arial"/>
                <a:cs typeface="Arial"/>
              </a:rPr>
              <a:t>.</a:t>
            </a:r>
            <a:endParaRPr sz="1200">
              <a:latin typeface="Arial"/>
              <a:cs typeface="Arial"/>
            </a:endParaRPr>
          </a:p>
          <a:p>
            <a:pPr marL="12700" marR="22905">
              <a:lnSpc>
                <a:spcPct val="95825"/>
              </a:lnSpc>
            </a:pPr>
            <a:r>
              <a:rPr sz="1200" spc="0" dirty="0" smtClean="0">
                <a:solidFill>
                  <a:srgbClr val="0097C6"/>
                </a:solidFill>
                <a:latin typeface="Arial"/>
                <a:cs typeface="Arial"/>
              </a:rPr>
              <a:t>•</a:t>
            </a:r>
            <a:r>
              <a:rPr sz="1200" spc="0" dirty="0" smtClean="0">
                <a:solidFill>
                  <a:srgbClr val="253046"/>
                </a:solidFill>
                <a:latin typeface="Arial"/>
                <a:cs typeface="Arial"/>
              </a:rPr>
              <a:t>Fast</a:t>
            </a:r>
            <a:r>
              <a:rPr sz="1200" spc="-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200" spc="4" dirty="0" smtClean="0">
                <a:solidFill>
                  <a:srgbClr val="253046"/>
                </a:solidFill>
                <a:latin typeface="Arial"/>
                <a:cs typeface="Arial"/>
              </a:rPr>
              <a:t>Loa</a:t>
            </a:r>
            <a:r>
              <a:rPr sz="1200" spc="0" dirty="0" smtClean="0">
                <a:solidFill>
                  <a:srgbClr val="253046"/>
                </a:solidFill>
                <a:latin typeface="Arial"/>
                <a:cs typeface="Arial"/>
              </a:rPr>
              <a:t>d</a:t>
            </a:r>
            <a:r>
              <a:rPr sz="1200" spc="-29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200" spc="0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1200" spc="4" dirty="0" smtClean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sz="1200" spc="0" dirty="0" smtClean="0">
                <a:solidFill>
                  <a:srgbClr val="253046"/>
                </a:solidFill>
                <a:latin typeface="Arial"/>
                <a:cs typeface="Arial"/>
              </a:rPr>
              <a:t>king</a:t>
            </a:r>
            <a:r>
              <a:rPr sz="1200" spc="-1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200" spc="0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1200" spc="4" dirty="0" smtClean="0">
                <a:solidFill>
                  <a:srgbClr val="253046"/>
                </a:solidFill>
                <a:latin typeface="Arial"/>
                <a:cs typeface="Arial"/>
              </a:rPr>
              <a:t>h</a:t>
            </a:r>
            <a:r>
              <a:rPr sz="1200" spc="0" dirty="0" smtClean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sz="1200" spc="-1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200" spc="4" dirty="0" smtClean="0">
                <a:solidFill>
                  <a:srgbClr val="253046"/>
                </a:solidFill>
                <a:latin typeface="Arial"/>
                <a:cs typeface="Arial"/>
              </a:rPr>
              <a:t>ad</a:t>
            </a:r>
            <a:r>
              <a:rPr sz="1200" spc="-9" dirty="0" smtClean="0">
                <a:solidFill>
                  <a:srgbClr val="253046"/>
                </a:solidFill>
                <a:latin typeface="Arial"/>
                <a:cs typeface="Arial"/>
              </a:rPr>
              <a:t>v</a:t>
            </a:r>
            <a:r>
              <a:rPr sz="1200" spc="4" dirty="0" smtClean="0">
                <a:solidFill>
                  <a:srgbClr val="253046"/>
                </a:solidFill>
                <a:latin typeface="Arial"/>
                <a:cs typeface="Arial"/>
              </a:rPr>
              <a:t>an</a:t>
            </a:r>
            <a:r>
              <a:rPr sz="1200" spc="0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1200" spc="4" dirty="0" smtClean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sz="1200" spc="-4" dirty="0" smtClean="0">
                <a:solidFill>
                  <a:srgbClr val="253046"/>
                </a:solidFill>
                <a:latin typeface="Arial"/>
                <a:cs typeface="Arial"/>
              </a:rPr>
              <a:t>g</a:t>
            </a:r>
            <a:r>
              <a:rPr sz="1200" spc="0" dirty="0" smtClean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sz="1200" spc="-29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200" spc="4" dirty="0" smtClean="0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sz="1200" spc="0" dirty="0" smtClean="0">
                <a:solidFill>
                  <a:srgbClr val="253046"/>
                </a:solidFill>
                <a:latin typeface="Arial"/>
                <a:cs typeface="Arial"/>
              </a:rPr>
              <a:t>f</a:t>
            </a:r>
            <a:r>
              <a:rPr sz="1200" spc="-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200" spc="4" dirty="0" smtClean="0">
                <a:solidFill>
                  <a:srgbClr val="253046"/>
                </a:solidFill>
                <a:latin typeface="Arial"/>
                <a:cs typeface="Arial"/>
              </a:rPr>
              <a:t>pa</a:t>
            </a:r>
            <a:r>
              <a:rPr sz="1200" spc="0" dirty="0" smtClean="0">
                <a:solidFill>
                  <a:srgbClr val="253046"/>
                </a:solidFill>
                <a:latin typeface="Arial"/>
                <a:cs typeface="Arial"/>
              </a:rPr>
              <a:t>ral</a:t>
            </a:r>
            <a:r>
              <a:rPr sz="1200" spc="-4" dirty="0" smtClean="0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sz="1200" spc="4" dirty="0" smtClean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sz="1200" spc="0" dirty="0" smtClean="0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sz="1200" spc="-3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200" spc="4" dirty="0" smtClean="0">
                <a:solidFill>
                  <a:srgbClr val="253046"/>
                </a:solidFill>
                <a:latin typeface="Arial"/>
                <a:cs typeface="Arial"/>
              </a:rPr>
              <a:t>p</a:t>
            </a:r>
            <a:r>
              <a:rPr sz="1200" spc="0" dirty="0" smtClean="0">
                <a:solidFill>
                  <a:srgbClr val="253046"/>
                </a:solidFill>
                <a:latin typeface="Arial"/>
                <a:cs typeface="Arial"/>
              </a:rPr>
              <a:t>roc</a:t>
            </a:r>
            <a:r>
              <a:rPr sz="1200" spc="4" dirty="0" smtClean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sz="1200" spc="0" dirty="0" smtClean="0">
                <a:solidFill>
                  <a:srgbClr val="253046"/>
                </a:solidFill>
                <a:latin typeface="Arial"/>
                <a:cs typeface="Arial"/>
              </a:rPr>
              <a:t>ssin</a:t>
            </a:r>
            <a:r>
              <a:rPr sz="1200" spc="-4" dirty="0" smtClean="0">
                <a:solidFill>
                  <a:srgbClr val="253046"/>
                </a:solidFill>
                <a:latin typeface="Arial"/>
                <a:cs typeface="Arial"/>
              </a:rPr>
              <a:t>g</a:t>
            </a:r>
            <a:r>
              <a:rPr sz="1200" spc="0" dirty="0" smtClean="0">
                <a:solidFill>
                  <a:srgbClr val="253046"/>
                </a:solidFill>
                <a:latin typeface="Arial"/>
                <a:cs typeface="Arial"/>
              </a:rPr>
              <a:t>.</a:t>
            </a:r>
            <a:endParaRPr sz="12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04098" y="6484419"/>
            <a:ext cx="988342" cy="1137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5"/>
              </a:spcBef>
            </a:pPr>
            <a:r>
              <a:rPr sz="700" spc="4" dirty="0" smtClean="0">
                <a:solidFill>
                  <a:srgbClr val="474747"/>
                </a:solidFill>
                <a:latin typeface="Arial"/>
                <a:cs typeface="Arial"/>
              </a:rPr>
              <a:t>P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re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s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en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a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ti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o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n</a:t>
            </a:r>
            <a:r>
              <a:rPr sz="700" spc="-9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700" spc="4" dirty="0" smtClean="0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itle</a:t>
            </a:r>
            <a:r>
              <a:rPr sz="700" spc="-18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|</a:t>
            </a:r>
            <a:r>
              <a:rPr sz="700" spc="8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Da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e</a:t>
            </a:r>
            <a:endParaRPr sz="7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7389622" y="6666385"/>
            <a:ext cx="2285732" cy="11592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25"/>
              </a:spcBef>
            </a:pP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Co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p</a:t>
            </a:r>
            <a:r>
              <a:rPr sz="700" spc="-25" dirty="0" smtClean="0">
                <a:solidFill>
                  <a:srgbClr val="909090"/>
                </a:solidFill>
                <a:latin typeface="Arial"/>
                <a:cs typeface="Arial"/>
              </a:rPr>
              <a:t>y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r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ig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h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t</a:t>
            </a:r>
            <a:r>
              <a:rPr sz="700" spc="14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©</a:t>
            </a:r>
            <a:r>
              <a:rPr sz="700" spc="-5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Ca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pge</a:t>
            </a:r>
            <a:r>
              <a:rPr sz="700" spc="9" dirty="0" smtClean="0">
                <a:solidFill>
                  <a:srgbClr val="909090"/>
                </a:solidFill>
                <a:latin typeface="Arial"/>
                <a:cs typeface="Arial"/>
              </a:rPr>
              <a:t>m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ini</a:t>
            </a:r>
            <a:r>
              <a:rPr sz="700" spc="-23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2015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.</a:t>
            </a:r>
            <a:r>
              <a:rPr sz="700" spc="2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4" dirty="0" smtClean="0">
                <a:solidFill>
                  <a:srgbClr val="909090"/>
                </a:solidFill>
                <a:latin typeface="Arial"/>
                <a:cs typeface="Arial"/>
              </a:rPr>
              <a:t>A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ll</a:t>
            </a:r>
            <a:r>
              <a:rPr sz="700" spc="-17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Ri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gh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ts Res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er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v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e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d        </a:t>
            </a:r>
            <a:r>
              <a:rPr sz="700" spc="59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6</a:t>
            </a:r>
            <a:endParaRPr sz="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object 37"/>
          <p:cNvSpPr/>
          <p:nvPr/>
        </p:nvSpPr>
        <p:spPr>
          <a:xfrm>
            <a:off x="0" y="409956"/>
            <a:ext cx="9906000" cy="8351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45720" y="605028"/>
            <a:ext cx="106680" cy="1066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" y="438908"/>
            <a:ext cx="9905998" cy="724683"/>
          </a:xfrm>
          <a:custGeom>
            <a:avLst/>
            <a:gdLst/>
            <a:ahLst/>
            <a:cxnLst/>
            <a:rect l="l" t="t" r="r" b="b"/>
            <a:pathLst>
              <a:path w="9905998" h="724683">
                <a:moveTo>
                  <a:pt x="457935" y="611028"/>
                </a:moveTo>
                <a:lnTo>
                  <a:pt x="447560" y="591078"/>
                </a:lnTo>
                <a:lnTo>
                  <a:pt x="434874" y="569125"/>
                </a:lnTo>
                <a:lnTo>
                  <a:pt x="419746" y="545670"/>
                </a:lnTo>
                <a:lnTo>
                  <a:pt x="402044" y="521213"/>
                </a:lnTo>
                <a:lnTo>
                  <a:pt x="381638" y="496255"/>
                </a:lnTo>
                <a:lnTo>
                  <a:pt x="358396" y="471298"/>
                </a:lnTo>
                <a:lnTo>
                  <a:pt x="332187" y="446841"/>
                </a:lnTo>
                <a:lnTo>
                  <a:pt x="302882" y="423385"/>
                </a:lnTo>
                <a:lnTo>
                  <a:pt x="270347" y="401433"/>
                </a:lnTo>
                <a:lnTo>
                  <a:pt x="234453" y="381483"/>
                </a:lnTo>
                <a:lnTo>
                  <a:pt x="195068" y="364038"/>
                </a:lnTo>
                <a:lnTo>
                  <a:pt x="152061" y="349597"/>
                </a:lnTo>
                <a:lnTo>
                  <a:pt x="105302" y="338663"/>
                </a:lnTo>
                <a:lnTo>
                  <a:pt x="54658" y="331735"/>
                </a:lnTo>
                <a:lnTo>
                  <a:pt x="0" y="329314"/>
                </a:lnTo>
                <a:lnTo>
                  <a:pt x="0" y="396751"/>
                </a:lnTo>
                <a:lnTo>
                  <a:pt x="54658" y="399146"/>
                </a:lnTo>
                <a:lnTo>
                  <a:pt x="105302" y="406000"/>
                </a:lnTo>
                <a:lnTo>
                  <a:pt x="152061" y="416818"/>
                </a:lnTo>
                <a:lnTo>
                  <a:pt x="195068" y="431105"/>
                </a:lnTo>
                <a:lnTo>
                  <a:pt x="234453" y="448365"/>
                </a:lnTo>
                <a:lnTo>
                  <a:pt x="270347" y="468102"/>
                </a:lnTo>
                <a:lnTo>
                  <a:pt x="302882" y="489821"/>
                </a:lnTo>
                <a:lnTo>
                  <a:pt x="332187" y="513026"/>
                </a:lnTo>
                <a:lnTo>
                  <a:pt x="358396" y="537222"/>
                </a:lnTo>
                <a:lnTo>
                  <a:pt x="381638" y="561914"/>
                </a:lnTo>
                <a:lnTo>
                  <a:pt x="402044" y="586606"/>
                </a:lnTo>
                <a:lnTo>
                  <a:pt x="419746" y="610803"/>
                </a:lnTo>
                <a:lnTo>
                  <a:pt x="434874" y="634008"/>
                </a:lnTo>
                <a:lnTo>
                  <a:pt x="447560" y="655727"/>
                </a:lnTo>
                <a:lnTo>
                  <a:pt x="457935" y="675464"/>
                </a:lnTo>
                <a:lnTo>
                  <a:pt x="466130" y="692724"/>
                </a:lnTo>
                <a:lnTo>
                  <a:pt x="472275" y="707011"/>
                </a:lnTo>
                <a:lnTo>
                  <a:pt x="478943" y="724683"/>
                </a:lnTo>
                <a:lnTo>
                  <a:pt x="480512" y="724683"/>
                </a:lnTo>
                <a:lnTo>
                  <a:pt x="501569" y="675464"/>
                </a:lnTo>
                <a:lnTo>
                  <a:pt x="524717" y="634008"/>
                </a:lnTo>
                <a:lnTo>
                  <a:pt x="557701" y="586606"/>
                </a:lnTo>
                <a:lnTo>
                  <a:pt x="601590" y="537222"/>
                </a:lnTo>
                <a:lnTo>
                  <a:pt x="657449" y="489821"/>
                </a:lnTo>
                <a:lnTo>
                  <a:pt x="690202" y="468102"/>
                </a:lnTo>
                <a:lnTo>
                  <a:pt x="726347" y="448365"/>
                </a:lnTo>
                <a:lnTo>
                  <a:pt x="766020" y="431105"/>
                </a:lnTo>
                <a:lnTo>
                  <a:pt x="809352" y="416818"/>
                </a:lnTo>
                <a:lnTo>
                  <a:pt x="856478" y="406000"/>
                </a:lnTo>
                <a:lnTo>
                  <a:pt x="907531" y="399146"/>
                </a:lnTo>
                <a:lnTo>
                  <a:pt x="962645" y="396751"/>
                </a:lnTo>
                <a:lnTo>
                  <a:pt x="9419969" y="396751"/>
                </a:lnTo>
                <a:lnTo>
                  <a:pt x="9475087" y="394356"/>
                </a:lnTo>
                <a:lnTo>
                  <a:pt x="9526191" y="387502"/>
                </a:lnTo>
                <a:lnTo>
                  <a:pt x="9573409" y="376684"/>
                </a:lnTo>
                <a:lnTo>
                  <a:pt x="9616868" y="362397"/>
                </a:lnTo>
                <a:lnTo>
                  <a:pt x="9656698" y="345137"/>
                </a:lnTo>
                <a:lnTo>
                  <a:pt x="9693028" y="325400"/>
                </a:lnTo>
                <a:lnTo>
                  <a:pt x="9725985" y="303681"/>
                </a:lnTo>
                <a:lnTo>
                  <a:pt x="9755698" y="280476"/>
                </a:lnTo>
                <a:lnTo>
                  <a:pt x="9782295" y="256279"/>
                </a:lnTo>
                <a:lnTo>
                  <a:pt x="9805906" y="231587"/>
                </a:lnTo>
                <a:lnTo>
                  <a:pt x="9826658" y="206895"/>
                </a:lnTo>
                <a:lnTo>
                  <a:pt x="9844680" y="182699"/>
                </a:lnTo>
                <a:lnTo>
                  <a:pt x="9860101" y="159494"/>
                </a:lnTo>
                <a:lnTo>
                  <a:pt x="9873048" y="137775"/>
                </a:lnTo>
                <a:lnTo>
                  <a:pt x="9883651" y="118038"/>
                </a:lnTo>
                <a:lnTo>
                  <a:pt x="9892039" y="100778"/>
                </a:lnTo>
                <a:lnTo>
                  <a:pt x="9898338" y="86491"/>
                </a:lnTo>
                <a:lnTo>
                  <a:pt x="9905189" y="68819"/>
                </a:lnTo>
                <a:lnTo>
                  <a:pt x="9905998" y="66424"/>
                </a:lnTo>
                <a:lnTo>
                  <a:pt x="9905998" y="0"/>
                </a:lnTo>
                <a:lnTo>
                  <a:pt x="9905189" y="1382"/>
                </a:lnTo>
                <a:lnTo>
                  <a:pt x="9902679" y="8236"/>
                </a:lnTo>
                <a:lnTo>
                  <a:pt x="9898338" y="19054"/>
                </a:lnTo>
                <a:lnTo>
                  <a:pt x="9873048" y="70338"/>
                </a:lnTo>
                <a:lnTo>
                  <a:pt x="9844680" y="115262"/>
                </a:lnTo>
                <a:lnTo>
                  <a:pt x="9805906" y="164150"/>
                </a:lnTo>
                <a:lnTo>
                  <a:pt x="9755698" y="213039"/>
                </a:lnTo>
                <a:lnTo>
                  <a:pt x="9693028" y="257963"/>
                </a:lnTo>
                <a:lnTo>
                  <a:pt x="9656698" y="277700"/>
                </a:lnTo>
                <a:lnTo>
                  <a:pt x="9616868" y="294960"/>
                </a:lnTo>
                <a:lnTo>
                  <a:pt x="9573409" y="309247"/>
                </a:lnTo>
                <a:lnTo>
                  <a:pt x="9526191" y="320065"/>
                </a:lnTo>
                <a:lnTo>
                  <a:pt x="9475087" y="326919"/>
                </a:lnTo>
                <a:lnTo>
                  <a:pt x="9419969" y="329314"/>
                </a:lnTo>
                <a:lnTo>
                  <a:pt x="962645" y="329314"/>
                </a:lnTo>
                <a:lnTo>
                  <a:pt x="907531" y="331735"/>
                </a:lnTo>
                <a:lnTo>
                  <a:pt x="856478" y="338663"/>
                </a:lnTo>
                <a:lnTo>
                  <a:pt x="809352" y="349597"/>
                </a:lnTo>
                <a:lnTo>
                  <a:pt x="766020" y="364038"/>
                </a:lnTo>
                <a:lnTo>
                  <a:pt x="726347" y="381483"/>
                </a:lnTo>
                <a:lnTo>
                  <a:pt x="690202" y="401433"/>
                </a:lnTo>
                <a:lnTo>
                  <a:pt x="657449" y="423385"/>
                </a:lnTo>
                <a:lnTo>
                  <a:pt x="627956" y="446841"/>
                </a:lnTo>
                <a:lnTo>
                  <a:pt x="601590" y="471298"/>
                </a:lnTo>
                <a:lnTo>
                  <a:pt x="578216" y="496255"/>
                </a:lnTo>
                <a:lnTo>
                  <a:pt x="557701" y="521213"/>
                </a:lnTo>
                <a:lnTo>
                  <a:pt x="539913" y="545670"/>
                </a:lnTo>
                <a:lnTo>
                  <a:pt x="524717" y="569125"/>
                </a:lnTo>
                <a:lnTo>
                  <a:pt x="511980" y="591078"/>
                </a:lnTo>
                <a:lnTo>
                  <a:pt x="501569" y="611028"/>
                </a:lnTo>
                <a:lnTo>
                  <a:pt x="493350" y="628473"/>
                </a:lnTo>
                <a:lnTo>
                  <a:pt x="487190" y="642914"/>
                </a:lnTo>
                <a:lnTo>
                  <a:pt x="480512" y="660776"/>
                </a:lnTo>
                <a:lnTo>
                  <a:pt x="478943" y="660776"/>
                </a:lnTo>
                <a:lnTo>
                  <a:pt x="476503" y="653848"/>
                </a:lnTo>
                <a:lnTo>
                  <a:pt x="472275" y="642914"/>
                </a:lnTo>
                <a:lnTo>
                  <a:pt x="466130" y="628473"/>
                </a:lnTo>
                <a:lnTo>
                  <a:pt x="457935" y="611028"/>
                </a:lnTo>
                <a:close/>
              </a:path>
            </a:pathLst>
          </a:custGeom>
          <a:solidFill>
            <a:srgbClr val="0097C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" y="6362700"/>
            <a:ext cx="9905998" cy="0"/>
          </a:xfrm>
          <a:custGeom>
            <a:avLst/>
            <a:gdLst/>
            <a:ahLst/>
            <a:cxnLst/>
            <a:rect l="l" t="t" r="r" b="b"/>
            <a:pathLst>
              <a:path w="9905998">
                <a:moveTo>
                  <a:pt x="9905998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0097C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0" y="0"/>
            <a:ext cx="9906000" cy="6362700"/>
          </a:xfrm>
          <a:custGeom>
            <a:avLst/>
            <a:gdLst/>
            <a:ahLst/>
            <a:cxnLst/>
            <a:rect l="l" t="t" r="r" b="b"/>
            <a:pathLst>
              <a:path w="9906000" h="6362700">
                <a:moveTo>
                  <a:pt x="9906000" y="0"/>
                </a:moveTo>
                <a:lnTo>
                  <a:pt x="0" y="0"/>
                </a:lnTo>
                <a:lnTo>
                  <a:pt x="0" y="6362700"/>
                </a:lnTo>
                <a:lnTo>
                  <a:pt x="9906000" y="6362700"/>
                </a:lnTo>
                <a:lnTo>
                  <a:pt x="9906000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0" y="0"/>
            <a:ext cx="9906000" cy="1128776"/>
          </a:xfrm>
          <a:custGeom>
            <a:avLst/>
            <a:gdLst/>
            <a:ahLst/>
            <a:cxnLst/>
            <a:rect l="l" t="t" r="r" b="b"/>
            <a:pathLst>
              <a:path w="9906000" h="1128776">
                <a:moveTo>
                  <a:pt x="0" y="0"/>
                </a:moveTo>
                <a:lnTo>
                  <a:pt x="0" y="801877"/>
                </a:lnTo>
                <a:lnTo>
                  <a:pt x="44018" y="809048"/>
                </a:lnTo>
                <a:lnTo>
                  <a:pt x="84978" y="817151"/>
                </a:lnTo>
                <a:lnTo>
                  <a:pt x="123033" y="826194"/>
                </a:lnTo>
                <a:lnTo>
                  <a:pt x="158341" y="836180"/>
                </a:lnTo>
                <a:lnTo>
                  <a:pt x="191055" y="847115"/>
                </a:lnTo>
                <a:lnTo>
                  <a:pt x="221332" y="859006"/>
                </a:lnTo>
                <a:lnTo>
                  <a:pt x="249326" y="871857"/>
                </a:lnTo>
                <a:lnTo>
                  <a:pt x="275193" y="885673"/>
                </a:lnTo>
                <a:lnTo>
                  <a:pt x="299089" y="900461"/>
                </a:lnTo>
                <a:lnTo>
                  <a:pt x="321168" y="916225"/>
                </a:lnTo>
                <a:lnTo>
                  <a:pt x="341587" y="932971"/>
                </a:lnTo>
                <a:lnTo>
                  <a:pt x="360500" y="950705"/>
                </a:lnTo>
                <a:lnTo>
                  <a:pt x="378063" y="969432"/>
                </a:lnTo>
                <a:lnTo>
                  <a:pt x="394431" y="989157"/>
                </a:lnTo>
                <a:lnTo>
                  <a:pt x="409760" y="1009886"/>
                </a:lnTo>
                <a:lnTo>
                  <a:pt x="424204" y="1031624"/>
                </a:lnTo>
                <a:lnTo>
                  <a:pt x="437920" y="1054376"/>
                </a:lnTo>
                <a:lnTo>
                  <a:pt x="451063" y="1078149"/>
                </a:lnTo>
                <a:lnTo>
                  <a:pt x="463787" y="1102947"/>
                </a:lnTo>
                <a:lnTo>
                  <a:pt x="476250" y="1128776"/>
                </a:lnTo>
                <a:lnTo>
                  <a:pt x="492137" y="1105914"/>
                </a:lnTo>
                <a:lnTo>
                  <a:pt x="507125" y="1083119"/>
                </a:lnTo>
                <a:lnTo>
                  <a:pt x="521491" y="1060491"/>
                </a:lnTo>
                <a:lnTo>
                  <a:pt x="535515" y="1038132"/>
                </a:lnTo>
                <a:lnTo>
                  <a:pt x="549474" y="1016144"/>
                </a:lnTo>
                <a:lnTo>
                  <a:pt x="578314" y="973690"/>
                </a:lnTo>
                <a:lnTo>
                  <a:pt x="610240" y="933941"/>
                </a:lnTo>
                <a:lnTo>
                  <a:pt x="647482" y="897713"/>
                </a:lnTo>
                <a:lnTo>
                  <a:pt x="692267" y="865821"/>
                </a:lnTo>
                <a:lnTo>
                  <a:pt x="746824" y="839079"/>
                </a:lnTo>
                <a:lnTo>
                  <a:pt x="813383" y="818301"/>
                </a:lnTo>
                <a:lnTo>
                  <a:pt x="851860" y="810403"/>
                </a:lnTo>
                <a:lnTo>
                  <a:pt x="894172" y="804302"/>
                </a:lnTo>
                <a:lnTo>
                  <a:pt x="940600" y="800100"/>
                </a:lnTo>
                <a:lnTo>
                  <a:pt x="9467850" y="800100"/>
                </a:lnTo>
                <a:lnTo>
                  <a:pt x="9502265" y="799084"/>
                </a:lnTo>
                <a:lnTo>
                  <a:pt x="9535266" y="795633"/>
                </a:lnTo>
                <a:lnTo>
                  <a:pt x="9566869" y="789889"/>
                </a:lnTo>
                <a:lnTo>
                  <a:pt x="9597091" y="781988"/>
                </a:lnTo>
                <a:lnTo>
                  <a:pt x="9625947" y="772072"/>
                </a:lnTo>
                <a:lnTo>
                  <a:pt x="9653453" y="760280"/>
                </a:lnTo>
                <a:lnTo>
                  <a:pt x="9679627" y="746750"/>
                </a:lnTo>
                <a:lnTo>
                  <a:pt x="9704484" y="731623"/>
                </a:lnTo>
                <a:lnTo>
                  <a:pt x="9728041" y="715038"/>
                </a:lnTo>
                <a:lnTo>
                  <a:pt x="9750313" y="697134"/>
                </a:lnTo>
                <a:lnTo>
                  <a:pt x="9771318" y="678051"/>
                </a:lnTo>
                <a:lnTo>
                  <a:pt x="9791072" y="657929"/>
                </a:lnTo>
                <a:lnTo>
                  <a:pt x="9809590" y="636906"/>
                </a:lnTo>
                <a:lnTo>
                  <a:pt x="9826889" y="615122"/>
                </a:lnTo>
                <a:lnTo>
                  <a:pt x="9842986" y="592716"/>
                </a:lnTo>
                <a:lnTo>
                  <a:pt x="9857896" y="569829"/>
                </a:lnTo>
                <a:lnTo>
                  <a:pt x="9871636" y="546599"/>
                </a:lnTo>
                <a:lnTo>
                  <a:pt x="9895672" y="499670"/>
                </a:lnTo>
                <a:lnTo>
                  <a:pt x="9906000" y="476250"/>
                </a:lnTo>
                <a:lnTo>
                  <a:pt x="9906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" y="438908"/>
            <a:ext cx="9905998" cy="724683"/>
          </a:xfrm>
          <a:custGeom>
            <a:avLst/>
            <a:gdLst/>
            <a:ahLst/>
            <a:cxnLst/>
            <a:rect l="l" t="t" r="r" b="b"/>
            <a:pathLst>
              <a:path w="9905998" h="724683">
                <a:moveTo>
                  <a:pt x="457935" y="611028"/>
                </a:moveTo>
                <a:lnTo>
                  <a:pt x="447560" y="591078"/>
                </a:lnTo>
                <a:lnTo>
                  <a:pt x="434874" y="569125"/>
                </a:lnTo>
                <a:lnTo>
                  <a:pt x="419746" y="545670"/>
                </a:lnTo>
                <a:lnTo>
                  <a:pt x="402044" y="521213"/>
                </a:lnTo>
                <a:lnTo>
                  <a:pt x="381638" y="496255"/>
                </a:lnTo>
                <a:lnTo>
                  <a:pt x="358396" y="471298"/>
                </a:lnTo>
                <a:lnTo>
                  <a:pt x="332187" y="446841"/>
                </a:lnTo>
                <a:lnTo>
                  <a:pt x="302882" y="423385"/>
                </a:lnTo>
                <a:lnTo>
                  <a:pt x="270347" y="401433"/>
                </a:lnTo>
                <a:lnTo>
                  <a:pt x="234453" y="381483"/>
                </a:lnTo>
                <a:lnTo>
                  <a:pt x="195068" y="364038"/>
                </a:lnTo>
                <a:lnTo>
                  <a:pt x="152061" y="349597"/>
                </a:lnTo>
                <a:lnTo>
                  <a:pt x="105302" y="338663"/>
                </a:lnTo>
                <a:lnTo>
                  <a:pt x="54658" y="331735"/>
                </a:lnTo>
                <a:lnTo>
                  <a:pt x="0" y="329314"/>
                </a:lnTo>
                <a:lnTo>
                  <a:pt x="0" y="396751"/>
                </a:lnTo>
                <a:lnTo>
                  <a:pt x="54658" y="399146"/>
                </a:lnTo>
                <a:lnTo>
                  <a:pt x="105302" y="406000"/>
                </a:lnTo>
                <a:lnTo>
                  <a:pt x="152061" y="416818"/>
                </a:lnTo>
                <a:lnTo>
                  <a:pt x="195068" y="431105"/>
                </a:lnTo>
                <a:lnTo>
                  <a:pt x="234453" y="448365"/>
                </a:lnTo>
                <a:lnTo>
                  <a:pt x="270347" y="468102"/>
                </a:lnTo>
                <a:lnTo>
                  <a:pt x="302882" y="489821"/>
                </a:lnTo>
                <a:lnTo>
                  <a:pt x="332187" y="513026"/>
                </a:lnTo>
                <a:lnTo>
                  <a:pt x="358396" y="537222"/>
                </a:lnTo>
                <a:lnTo>
                  <a:pt x="381638" y="561914"/>
                </a:lnTo>
                <a:lnTo>
                  <a:pt x="402044" y="586606"/>
                </a:lnTo>
                <a:lnTo>
                  <a:pt x="419746" y="610803"/>
                </a:lnTo>
                <a:lnTo>
                  <a:pt x="434874" y="634008"/>
                </a:lnTo>
                <a:lnTo>
                  <a:pt x="447560" y="655727"/>
                </a:lnTo>
                <a:lnTo>
                  <a:pt x="457935" y="675464"/>
                </a:lnTo>
                <a:lnTo>
                  <a:pt x="466130" y="692724"/>
                </a:lnTo>
                <a:lnTo>
                  <a:pt x="472275" y="707011"/>
                </a:lnTo>
                <a:lnTo>
                  <a:pt x="478943" y="724683"/>
                </a:lnTo>
                <a:lnTo>
                  <a:pt x="480512" y="724683"/>
                </a:lnTo>
                <a:lnTo>
                  <a:pt x="501569" y="675464"/>
                </a:lnTo>
                <a:lnTo>
                  <a:pt x="524717" y="634008"/>
                </a:lnTo>
                <a:lnTo>
                  <a:pt x="557701" y="586606"/>
                </a:lnTo>
                <a:lnTo>
                  <a:pt x="601590" y="537222"/>
                </a:lnTo>
                <a:lnTo>
                  <a:pt x="657449" y="489821"/>
                </a:lnTo>
                <a:lnTo>
                  <a:pt x="690202" y="468102"/>
                </a:lnTo>
                <a:lnTo>
                  <a:pt x="726347" y="448365"/>
                </a:lnTo>
                <a:lnTo>
                  <a:pt x="766020" y="431105"/>
                </a:lnTo>
                <a:lnTo>
                  <a:pt x="809352" y="416818"/>
                </a:lnTo>
                <a:lnTo>
                  <a:pt x="856478" y="406000"/>
                </a:lnTo>
                <a:lnTo>
                  <a:pt x="907531" y="399146"/>
                </a:lnTo>
                <a:lnTo>
                  <a:pt x="962645" y="396751"/>
                </a:lnTo>
                <a:lnTo>
                  <a:pt x="9419969" y="396751"/>
                </a:lnTo>
                <a:lnTo>
                  <a:pt x="9475087" y="394356"/>
                </a:lnTo>
                <a:lnTo>
                  <a:pt x="9526191" y="387502"/>
                </a:lnTo>
                <a:lnTo>
                  <a:pt x="9573409" y="376684"/>
                </a:lnTo>
                <a:lnTo>
                  <a:pt x="9616868" y="362397"/>
                </a:lnTo>
                <a:lnTo>
                  <a:pt x="9656698" y="345137"/>
                </a:lnTo>
                <a:lnTo>
                  <a:pt x="9693028" y="325400"/>
                </a:lnTo>
                <a:lnTo>
                  <a:pt x="9725985" y="303681"/>
                </a:lnTo>
                <a:lnTo>
                  <a:pt x="9755698" y="280476"/>
                </a:lnTo>
                <a:lnTo>
                  <a:pt x="9782295" y="256279"/>
                </a:lnTo>
                <a:lnTo>
                  <a:pt x="9805906" y="231587"/>
                </a:lnTo>
                <a:lnTo>
                  <a:pt x="9826658" y="206895"/>
                </a:lnTo>
                <a:lnTo>
                  <a:pt x="9844680" y="182699"/>
                </a:lnTo>
                <a:lnTo>
                  <a:pt x="9860101" y="159494"/>
                </a:lnTo>
                <a:lnTo>
                  <a:pt x="9873048" y="137775"/>
                </a:lnTo>
                <a:lnTo>
                  <a:pt x="9883651" y="118038"/>
                </a:lnTo>
                <a:lnTo>
                  <a:pt x="9892039" y="100778"/>
                </a:lnTo>
                <a:lnTo>
                  <a:pt x="9898338" y="86491"/>
                </a:lnTo>
                <a:lnTo>
                  <a:pt x="9905189" y="68819"/>
                </a:lnTo>
                <a:lnTo>
                  <a:pt x="9905998" y="66424"/>
                </a:lnTo>
                <a:lnTo>
                  <a:pt x="9905998" y="0"/>
                </a:lnTo>
                <a:lnTo>
                  <a:pt x="9905189" y="1382"/>
                </a:lnTo>
                <a:lnTo>
                  <a:pt x="9902679" y="8236"/>
                </a:lnTo>
                <a:lnTo>
                  <a:pt x="9898338" y="19054"/>
                </a:lnTo>
                <a:lnTo>
                  <a:pt x="9873048" y="70338"/>
                </a:lnTo>
                <a:lnTo>
                  <a:pt x="9844680" y="115262"/>
                </a:lnTo>
                <a:lnTo>
                  <a:pt x="9805906" y="164150"/>
                </a:lnTo>
                <a:lnTo>
                  <a:pt x="9755698" y="213039"/>
                </a:lnTo>
                <a:lnTo>
                  <a:pt x="9693028" y="257963"/>
                </a:lnTo>
                <a:lnTo>
                  <a:pt x="9656698" y="277700"/>
                </a:lnTo>
                <a:lnTo>
                  <a:pt x="9616868" y="294960"/>
                </a:lnTo>
                <a:lnTo>
                  <a:pt x="9573409" y="309247"/>
                </a:lnTo>
                <a:lnTo>
                  <a:pt x="9526191" y="320065"/>
                </a:lnTo>
                <a:lnTo>
                  <a:pt x="9475087" y="326919"/>
                </a:lnTo>
                <a:lnTo>
                  <a:pt x="9419969" y="329314"/>
                </a:lnTo>
                <a:lnTo>
                  <a:pt x="962645" y="329314"/>
                </a:lnTo>
                <a:lnTo>
                  <a:pt x="907531" y="331735"/>
                </a:lnTo>
                <a:lnTo>
                  <a:pt x="856478" y="338663"/>
                </a:lnTo>
                <a:lnTo>
                  <a:pt x="809352" y="349597"/>
                </a:lnTo>
                <a:lnTo>
                  <a:pt x="766020" y="364038"/>
                </a:lnTo>
                <a:lnTo>
                  <a:pt x="726347" y="381483"/>
                </a:lnTo>
                <a:lnTo>
                  <a:pt x="690202" y="401433"/>
                </a:lnTo>
                <a:lnTo>
                  <a:pt x="657449" y="423385"/>
                </a:lnTo>
                <a:lnTo>
                  <a:pt x="627956" y="446841"/>
                </a:lnTo>
                <a:lnTo>
                  <a:pt x="601590" y="471298"/>
                </a:lnTo>
                <a:lnTo>
                  <a:pt x="578216" y="496255"/>
                </a:lnTo>
                <a:lnTo>
                  <a:pt x="557701" y="521213"/>
                </a:lnTo>
                <a:lnTo>
                  <a:pt x="539913" y="545670"/>
                </a:lnTo>
                <a:lnTo>
                  <a:pt x="524717" y="569125"/>
                </a:lnTo>
                <a:lnTo>
                  <a:pt x="511980" y="591078"/>
                </a:lnTo>
                <a:lnTo>
                  <a:pt x="501569" y="611028"/>
                </a:lnTo>
                <a:lnTo>
                  <a:pt x="493350" y="628473"/>
                </a:lnTo>
                <a:lnTo>
                  <a:pt x="487190" y="642914"/>
                </a:lnTo>
                <a:lnTo>
                  <a:pt x="480512" y="660776"/>
                </a:lnTo>
                <a:lnTo>
                  <a:pt x="478943" y="660776"/>
                </a:lnTo>
                <a:lnTo>
                  <a:pt x="476503" y="653848"/>
                </a:lnTo>
                <a:lnTo>
                  <a:pt x="472275" y="642914"/>
                </a:lnTo>
                <a:lnTo>
                  <a:pt x="466130" y="628473"/>
                </a:lnTo>
                <a:lnTo>
                  <a:pt x="457935" y="61102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" y="6362700"/>
            <a:ext cx="9905998" cy="0"/>
          </a:xfrm>
          <a:custGeom>
            <a:avLst/>
            <a:gdLst/>
            <a:ahLst/>
            <a:cxnLst/>
            <a:rect l="l" t="t" r="r" b="b"/>
            <a:pathLst>
              <a:path w="9905998">
                <a:moveTo>
                  <a:pt x="9905998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0097C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0" y="409956"/>
            <a:ext cx="9906000" cy="8351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45720" y="605028"/>
            <a:ext cx="106680" cy="1066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" y="438908"/>
            <a:ext cx="9905998" cy="724683"/>
          </a:xfrm>
          <a:custGeom>
            <a:avLst/>
            <a:gdLst/>
            <a:ahLst/>
            <a:cxnLst/>
            <a:rect l="l" t="t" r="r" b="b"/>
            <a:pathLst>
              <a:path w="9905998" h="724683">
                <a:moveTo>
                  <a:pt x="457935" y="611028"/>
                </a:moveTo>
                <a:lnTo>
                  <a:pt x="447560" y="591078"/>
                </a:lnTo>
                <a:lnTo>
                  <a:pt x="434874" y="569125"/>
                </a:lnTo>
                <a:lnTo>
                  <a:pt x="419746" y="545670"/>
                </a:lnTo>
                <a:lnTo>
                  <a:pt x="402044" y="521213"/>
                </a:lnTo>
                <a:lnTo>
                  <a:pt x="381638" y="496255"/>
                </a:lnTo>
                <a:lnTo>
                  <a:pt x="358396" y="471298"/>
                </a:lnTo>
                <a:lnTo>
                  <a:pt x="332187" y="446841"/>
                </a:lnTo>
                <a:lnTo>
                  <a:pt x="302882" y="423385"/>
                </a:lnTo>
                <a:lnTo>
                  <a:pt x="270347" y="401433"/>
                </a:lnTo>
                <a:lnTo>
                  <a:pt x="234453" y="381483"/>
                </a:lnTo>
                <a:lnTo>
                  <a:pt x="195068" y="364038"/>
                </a:lnTo>
                <a:lnTo>
                  <a:pt x="152061" y="349597"/>
                </a:lnTo>
                <a:lnTo>
                  <a:pt x="105302" y="338663"/>
                </a:lnTo>
                <a:lnTo>
                  <a:pt x="54658" y="331735"/>
                </a:lnTo>
                <a:lnTo>
                  <a:pt x="0" y="329314"/>
                </a:lnTo>
                <a:lnTo>
                  <a:pt x="0" y="396751"/>
                </a:lnTo>
                <a:lnTo>
                  <a:pt x="54658" y="399146"/>
                </a:lnTo>
                <a:lnTo>
                  <a:pt x="105302" y="406000"/>
                </a:lnTo>
                <a:lnTo>
                  <a:pt x="152061" y="416818"/>
                </a:lnTo>
                <a:lnTo>
                  <a:pt x="195068" y="431105"/>
                </a:lnTo>
                <a:lnTo>
                  <a:pt x="234453" y="448365"/>
                </a:lnTo>
                <a:lnTo>
                  <a:pt x="270347" y="468102"/>
                </a:lnTo>
                <a:lnTo>
                  <a:pt x="302882" y="489821"/>
                </a:lnTo>
                <a:lnTo>
                  <a:pt x="332187" y="513026"/>
                </a:lnTo>
                <a:lnTo>
                  <a:pt x="358396" y="537222"/>
                </a:lnTo>
                <a:lnTo>
                  <a:pt x="381638" y="561914"/>
                </a:lnTo>
                <a:lnTo>
                  <a:pt x="402044" y="586606"/>
                </a:lnTo>
                <a:lnTo>
                  <a:pt x="419746" y="610803"/>
                </a:lnTo>
                <a:lnTo>
                  <a:pt x="434874" y="634008"/>
                </a:lnTo>
                <a:lnTo>
                  <a:pt x="447560" y="655727"/>
                </a:lnTo>
                <a:lnTo>
                  <a:pt x="457935" y="675464"/>
                </a:lnTo>
                <a:lnTo>
                  <a:pt x="466130" y="692724"/>
                </a:lnTo>
                <a:lnTo>
                  <a:pt x="472275" y="707011"/>
                </a:lnTo>
                <a:lnTo>
                  <a:pt x="478943" y="724683"/>
                </a:lnTo>
                <a:lnTo>
                  <a:pt x="480512" y="724683"/>
                </a:lnTo>
                <a:lnTo>
                  <a:pt x="501569" y="675464"/>
                </a:lnTo>
                <a:lnTo>
                  <a:pt x="524717" y="634008"/>
                </a:lnTo>
                <a:lnTo>
                  <a:pt x="557701" y="586606"/>
                </a:lnTo>
                <a:lnTo>
                  <a:pt x="601590" y="537222"/>
                </a:lnTo>
                <a:lnTo>
                  <a:pt x="657449" y="489821"/>
                </a:lnTo>
                <a:lnTo>
                  <a:pt x="690202" y="468102"/>
                </a:lnTo>
                <a:lnTo>
                  <a:pt x="726347" y="448365"/>
                </a:lnTo>
                <a:lnTo>
                  <a:pt x="766020" y="431105"/>
                </a:lnTo>
                <a:lnTo>
                  <a:pt x="809352" y="416818"/>
                </a:lnTo>
                <a:lnTo>
                  <a:pt x="856478" y="406000"/>
                </a:lnTo>
                <a:lnTo>
                  <a:pt x="907531" y="399146"/>
                </a:lnTo>
                <a:lnTo>
                  <a:pt x="962645" y="396751"/>
                </a:lnTo>
                <a:lnTo>
                  <a:pt x="9419969" y="396751"/>
                </a:lnTo>
                <a:lnTo>
                  <a:pt x="9475087" y="394356"/>
                </a:lnTo>
                <a:lnTo>
                  <a:pt x="9526191" y="387502"/>
                </a:lnTo>
                <a:lnTo>
                  <a:pt x="9573409" y="376684"/>
                </a:lnTo>
                <a:lnTo>
                  <a:pt x="9616868" y="362397"/>
                </a:lnTo>
                <a:lnTo>
                  <a:pt x="9656698" y="345137"/>
                </a:lnTo>
                <a:lnTo>
                  <a:pt x="9693028" y="325400"/>
                </a:lnTo>
                <a:lnTo>
                  <a:pt x="9725985" y="303681"/>
                </a:lnTo>
                <a:lnTo>
                  <a:pt x="9755698" y="280476"/>
                </a:lnTo>
                <a:lnTo>
                  <a:pt x="9782295" y="256279"/>
                </a:lnTo>
                <a:lnTo>
                  <a:pt x="9805906" y="231587"/>
                </a:lnTo>
                <a:lnTo>
                  <a:pt x="9826658" y="206895"/>
                </a:lnTo>
                <a:lnTo>
                  <a:pt x="9844680" y="182699"/>
                </a:lnTo>
                <a:lnTo>
                  <a:pt x="9860101" y="159494"/>
                </a:lnTo>
                <a:lnTo>
                  <a:pt x="9873048" y="137775"/>
                </a:lnTo>
                <a:lnTo>
                  <a:pt x="9883651" y="118038"/>
                </a:lnTo>
                <a:lnTo>
                  <a:pt x="9892039" y="100778"/>
                </a:lnTo>
                <a:lnTo>
                  <a:pt x="9898338" y="86491"/>
                </a:lnTo>
                <a:lnTo>
                  <a:pt x="9905189" y="68819"/>
                </a:lnTo>
                <a:lnTo>
                  <a:pt x="9905998" y="66424"/>
                </a:lnTo>
                <a:lnTo>
                  <a:pt x="9905998" y="0"/>
                </a:lnTo>
                <a:lnTo>
                  <a:pt x="9905189" y="1382"/>
                </a:lnTo>
                <a:lnTo>
                  <a:pt x="9902679" y="8236"/>
                </a:lnTo>
                <a:lnTo>
                  <a:pt x="9898338" y="19054"/>
                </a:lnTo>
                <a:lnTo>
                  <a:pt x="9873048" y="70338"/>
                </a:lnTo>
                <a:lnTo>
                  <a:pt x="9844680" y="115262"/>
                </a:lnTo>
                <a:lnTo>
                  <a:pt x="9805906" y="164150"/>
                </a:lnTo>
                <a:lnTo>
                  <a:pt x="9755698" y="213039"/>
                </a:lnTo>
                <a:lnTo>
                  <a:pt x="9693028" y="257963"/>
                </a:lnTo>
                <a:lnTo>
                  <a:pt x="9656698" y="277700"/>
                </a:lnTo>
                <a:lnTo>
                  <a:pt x="9616868" y="294960"/>
                </a:lnTo>
                <a:lnTo>
                  <a:pt x="9573409" y="309247"/>
                </a:lnTo>
                <a:lnTo>
                  <a:pt x="9526191" y="320065"/>
                </a:lnTo>
                <a:lnTo>
                  <a:pt x="9475087" y="326919"/>
                </a:lnTo>
                <a:lnTo>
                  <a:pt x="9419969" y="329314"/>
                </a:lnTo>
                <a:lnTo>
                  <a:pt x="962645" y="329314"/>
                </a:lnTo>
                <a:lnTo>
                  <a:pt x="907531" y="331735"/>
                </a:lnTo>
                <a:lnTo>
                  <a:pt x="856478" y="338663"/>
                </a:lnTo>
                <a:lnTo>
                  <a:pt x="809352" y="349597"/>
                </a:lnTo>
                <a:lnTo>
                  <a:pt x="766020" y="364038"/>
                </a:lnTo>
                <a:lnTo>
                  <a:pt x="726347" y="381483"/>
                </a:lnTo>
                <a:lnTo>
                  <a:pt x="690202" y="401433"/>
                </a:lnTo>
                <a:lnTo>
                  <a:pt x="657449" y="423385"/>
                </a:lnTo>
                <a:lnTo>
                  <a:pt x="627956" y="446841"/>
                </a:lnTo>
                <a:lnTo>
                  <a:pt x="601590" y="471298"/>
                </a:lnTo>
                <a:lnTo>
                  <a:pt x="578216" y="496255"/>
                </a:lnTo>
                <a:lnTo>
                  <a:pt x="557701" y="521213"/>
                </a:lnTo>
                <a:lnTo>
                  <a:pt x="539913" y="545670"/>
                </a:lnTo>
                <a:lnTo>
                  <a:pt x="524717" y="569125"/>
                </a:lnTo>
                <a:lnTo>
                  <a:pt x="511980" y="591078"/>
                </a:lnTo>
                <a:lnTo>
                  <a:pt x="501569" y="611028"/>
                </a:lnTo>
                <a:lnTo>
                  <a:pt x="493350" y="628473"/>
                </a:lnTo>
                <a:lnTo>
                  <a:pt x="487190" y="642914"/>
                </a:lnTo>
                <a:lnTo>
                  <a:pt x="480512" y="660776"/>
                </a:lnTo>
                <a:lnTo>
                  <a:pt x="478943" y="660776"/>
                </a:lnTo>
                <a:lnTo>
                  <a:pt x="476503" y="653848"/>
                </a:lnTo>
                <a:lnTo>
                  <a:pt x="472275" y="642914"/>
                </a:lnTo>
                <a:lnTo>
                  <a:pt x="466130" y="628473"/>
                </a:lnTo>
                <a:lnTo>
                  <a:pt x="457935" y="611028"/>
                </a:lnTo>
                <a:close/>
              </a:path>
            </a:pathLst>
          </a:custGeom>
          <a:solidFill>
            <a:srgbClr val="0097C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349250" y="6456446"/>
            <a:ext cx="1362456" cy="3157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3124962" y="409604"/>
            <a:ext cx="3835700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60"/>
              </a:lnSpc>
              <a:spcBef>
                <a:spcPts val="128"/>
              </a:spcBef>
            </a:pPr>
            <a:r>
              <a:rPr sz="2400" b="1" spc="0" dirty="0" smtClean="0">
                <a:solidFill>
                  <a:srgbClr val="0097C6"/>
                </a:solidFill>
                <a:latin typeface="Arial Narrow"/>
                <a:cs typeface="Arial Narrow"/>
              </a:rPr>
              <a:t>K</a:t>
            </a:r>
            <a:r>
              <a:rPr sz="2400" b="1" spc="-4" dirty="0" smtClean="0">
                <a:solidFill>
                  <a:srgbClr val="0097C6"/>
                </a:solidFill>
                <a:latin typeface="Arial Narrow"/>
                <a:cs typeface="Arial Narrow"/>
              </a:rPr>
              <a:t>e</a:t>
            </a:r>
            <a:r>
              <a:rPr sz="2400" b="1" spc="0" dirty="0" smtClean="0">
                <a:solidFill>
                  <a:srgbClr val="0097C6"/>
                </a:solidFill>
                <a:latin typeface="Arial Narrow"/>
                <a:cs typeface="Arial Narrow"/>
              </a:rPr>
              <a:t>y</a:t>
            </a:r>
            <a:r>
              <a:rPr sz="2400" b="1" spc="9" dirty="0" smtClean="0">
                <a:solidFill>
                  <a:srgbClr val="0097C6"/>
                </a:solidFill>
                <a:latin typeface="Arial Narrow"/>
                <a:cs typeface="Arial Narrow"/>
              </a:rPr>
              <a:t> </a:t>
            </a:r>
            <a:r>
              <a:rPr sz="2400" b="1" spc="0" dirty="0" smtClean="0">
                <a:solidFill>
                  <a:srgbClr val="0097C6"/>
                </a:solidFill>
                <a:latin typeface="Arial Narrow"/>
                <a:cs typeface="Arial Narrow"/>
              </a:rPr>
              <a:t>requirements </a:t>
            </a:r>
            <a:r>
              <a:rPr sz="2400" b="1" spc="4" dirty="0" smtClean="0">
                <a:solidFill>
                  <a:srgbClr val="0097C6"/>
                </a:solidFill>
                <a:latin typeface="Arial Narrow"/>
                <a:cs typeface="Arial Narrow"/>
              </a:rPr>
              <a:t>f</a:t>
            </a:r>
            <a:r>
              <a:rPr sz="2400" b="1" spc="0" dirty="0" smtClean="0">
                <a:solidFill>
                  <a:srgbClr val="0097C6"/>
                </a:solidFill>
                <a:latin typeface="Arial Narrow"/>
                <a:cs typeface="Arial Narrow"/>
              </a:rPr>
              <a:t>or</a:t>
            </a:r>
            <a:r>
              <a:rPr sz="2400" b="1" spc="-4" dirty="0" smtClean="0">
                <a:solidFill>
                  <a:srgbClr val="0097C6"/>
                </a:solidFill>
                <a:latin typeface="Arial Narrow"/>
                <a:cs typeface="Arial Narrow"/>
              </a:rPr>
              <a:t> </a:t>
            </a:r>
            <a:r>
              <a:rPr sz="2400" b="1" spc="0" dirty="0" smtClean="0">
                <a:solidFill>
                  <a:srgbClr val="0097C6"/>
                </a:solidFill>
                <a:latin typeface="Arial Narrow"/>
                <a:cs typeface="Arial Narrow"/>
              </a:rPr>
              <a:t>Fa</a:t>
            </a:r>
            <a:r>
              <a:rPr sz="2400" b="1" spc="-4" dirty="0" smtClean="0">
                <a:solidFill>
                  <a:srgbClr val="0097C6"/>
                </a:solidFill>
                <a:latin typeface="Arial Narrow"/>
                <a:cs typeface="Arial Narrow"/>
              </a:rPr>
              <a:t>s</a:t>
            </a:r>
            <a:r>
              <a:rPr sz="2400" b="1" spc="0" dirty="0" smtClean="0">
                <a:solidFill>
                  <a:srgbClr val="0097C6"/>
                </a:solidFill>
                <a:latin typeface="Arial Narrow"/>
                <a:cs typeface="Arial Narrow"/>
              </a:rPr>
              <a:t>t</a:t>
            </a:r>
            <a:r>
              <a:rPr sz="2400" b="1" spc="4" dirty="0" smtClean="0">
                <a:solidFill>
                  <a:srgbClr val="0097C6"/>
                </a:solidFill>
                <a:latin typeface="Arial Narrow"/>
                <a:cs typeface="Arial Narrow"/>
              </a:rPr>
              <a:t> </a:t>
            </a:r>
            <a:r>
              <a:rPr sz="2400" b="1" spc="0" dirty="0" smtClean="0">
                <a:solidFill>
                  <a:srgbClr val="0097C6"/>
                </a:solidFill>
                <a:latin typeface="Arial Narrow"/>
                <a:cs typeface="Arial Narrow"/>
              </a:rPr>
              <a:t>Load</a:t>
            </a:r>
            <a:endParaRPr sz="2400">
              <a:latin typeface="Arial Narrow"/>
              <a:cs typeface="Arial Narrow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420116" y="1184448"/>
            <a:ext cx="7642262" cy="15981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80"/>
              </a:lnSpc>
              <a:spcBef>
                <a:spcPts val="59"/>
              </a:spcBef>
            </a:pPr>
            <a:r>
              <a:rPr sz="1050" spc="0" dirty="0" smtClean="0">
                <a:solidFill>
                  <a:srgbClr val="253046"/>
                </a:solidFill>
                <a:latin typeface="Arial"/>
                <a:cs typeface="Arial"/>
              </a:rPr>
              <a:t>Fast</a:t>
            </a:r>
            <a:r>
              <a:rPr sz="1050" spc="-3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050" spc="0" dirty="0" smtClean="0">
                <a:solidFill>
                  <a:srgbClr val="253046"/>
                </a:solidFill>
                <a:latin typeface="Arial"/>
                <a:cs typeface="Arial"/>
              </a:rPr>
              <a:t>Load</a:t>
            </a:r>
            <a:r>
              <a:rPr sz="1050" spc="-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050" spc="0" dirty="0" smtClean="0">
                <a:solidFill>
                  <a:srgbClr val="253046"/>
                </a:solidFill>
                <a:latin typeface="Arial"/>
                <a:cs typeface="Arial"/>
              </a:rPr>
              <a:t>can</a:t>
            </a:r>
            <a:r>
              <a:rPr sz="1050" spc="-1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050" spc="0" dirty="0" smtClean="0">
                <a:solidFill>
                  <a:srgbClr val="253046"/>
                </a:solidFill>
                <a:latin typeface="Arial"/>
                <a:cs typeface="Arial"/>
              </a:rPr>
              <a:t>be</a:t>
            </a:r>
            <a:r>
              <a:rPr sz="1050" spc="-4" dirty="0" smtClean="0">
                <a:solidFill>
                  <a:srgbClr val="253046"/>
                </a:solidFill>
                <a:latin typeface="Arial"/>
                <a:cs typeface="Arial"/>
              </a:rPr>
              <a:t> r</a:t>
            </a:r>
            <a:r>
              <a:rPr sz="1050" spc="0" dirty="0" smtClean="0">
                <a:solidFill>
                  <a:srgbClr val="253046"/>
                </a:solidFill>
                <a:latin typeface="Arial"/>
                <a:cs typeface="Arial"/>
              </a:rPr>
              <a:t>un</a:t>
            </a:r>
            <a:r>
              <a:rPr sz="1050" spc="-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050" spc="4" dirty="0" smtClean="0">
                <a:solidFill>
                  <a:srgbClr val="253046"/>
                </a:solidFill>
                <a:latin typeface="Arial"/>
                <a:cs typeface="Arial"/>
              </a:rPr>
              <a:t>f</a:t>
            </a:r>
            <a:r>
              <a:rPr sz="1050" spc="-4" dirty="0" smtClean="0">
                <a:solidFill>
                  <a:srgbClr val="253046"/>
                </a:solidFill>
                <a:latin typeface="Arial"/>
                <a:cs typeface="Arial"/>
              </a:rPr>
              <a:t>r</a:t>
            </a:r>
            <a:r>
              <a:rPr sz="1050" spc="0" dirty="0" smtClean="0">
                <a:solidFill>
                  <a:srgbClr val="253046"/>
                </a:solidFill>
                <a:latin typeface="Arial"/>
                <a:cs typeface="Arial"/>
              </a:rPr>
              <a:t>om</a:t>
            </a:r>
            <a:r>
              <a:rPr sz="1050" spc="-16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050" spc="0" dirty="0" smtClean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sz="1050" spc="4" dirty="0" smtClean="0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sz="1050" spc="-4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1050" spc="0" dirty="0" smtClean="0">
                <a:solidFill>
                  <a:srgbClr val="253046"/>
                </a:solidFill>
                <a:latin typeface="Arial"/>
                <a:cs typeface="Arial"/>
              </a:rPr>
              <a:t>her</a:t>
            </a:r>
            <a:r>
              <a:rPr sz="1050" spc="-7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050" spc="-4" dirty="0" smtClean="0">
                <a:solidFill>
                  <a:srgbClr val="253046"/>
                </a:solidFill>
                <a:latin typeface="Arial"/>
                <a:cs typeface="Arial"/>
              </a:rPr>
              <a:t>M</a:t>
            </a:r>
            <a:r>
              <a:rPr sz="1050" spc="0" dirty="0" smtClean="0">
                <a:solidFill>
                  <a:srgbClr val="253046"/>
                </a:solidFill>
                <a:latin typeface="Arial"/>
                <a:cs typeface="Arial"/>
              </a:rPr>
              <a:t>V</a:t>
            </a:r>
            <a:r>
              <a:rPr sz="1050" spc="4" dirty="0" smtClean="0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sz="1050" spc="0" dirty="0" smtClean="0">
                <a:solidFill>
                  <a:srgbClr val="253046"/>
                </a:solidFill>
                <a:latin typeface="Arial"/>
                <a:cs typeface="Arial"/>
              </a:rPr>
              <a:t>/</a:t>
            </a:r>
            <a:r>
              <a:rPr sz="1050" spc="-32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050" spc="4" dirty="0" smtClean="0">
                <a:solidFill>
                  <a:srgbClr val="253046"/>
                </a:solidFill>
                <a:latin typeface="Arial"/>
                <a:cs typeface="Arial"/>
              </a:rPr>
              <a:t>C</a:t>
            </a:r>
            <a:r>
              <a:rPr sz="1050" spc="0" dirty="0" smtClean="0">
                <a:solidFill>
                  <a:srgbClr val="253046"/>
                </a:solidFill>
                <a:latin typeface="Arial"/>
                <a:cs typeface="Arial"/>
              </a:rPr>
              <a:t>hannel</a:t>
            </a:r>
            <a:r>
              <a:rPr sz="1050" spc="-9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050" spc="-4" dirty="0" smtClean="0">
                <a:solidFill>
                  <a:srgbClr val="253046"/>
                </a:solidFill>
                <a:latin typeface="Arial"/>
                <a:cs typeface="Arial"/>
              </a:rPr>
              <a:t>(</a:t>
            </a:r>
            <a:r>
              <a:rPr sz="1050" spc="4" dirty="0" smtClean="0">
                <a:solidFill>
                  <a:srgbClr val="253046"/>
                </a:solidFill>
                <a:latin typeface="Arial"/>
                <a:cs typeface="Arial"/>
              </a:rPr>
              <a:t>m</a:t>
            </a:r>
            <a:r>
              <a:rPr sz="1050" spc="0" dirty="0" smtClean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sz="1050" spc="4" dirty="0" smtClean="0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sz="1050" spc="0" dirty="0" smtClean="0">
                <a:solidFill>
                  <a:srgbClr val="253046"/>
                </a:solidFill>
                <a:latin typeface="Arial"/>
                <a:cs typeface="Arial"/>
              </a:rPr>
              <a:t>n</a:t>
            </a:r>
            <a:r>
              <a:rPr sz="1050" spc="4" dirty="0" smtClean="0">
                <a:solidFill>
                  <a:srgbClr val="253046"/>
                </a:solidFill>
                <a:latin typeface="Arial"/>
                <a:cs typeface="Arial"/>
              </a:rPr>
              <a:t>f</a:t>
            </a:r>
            <a:r>
              <a:rPr sz="1050" spc="-4" dirty="0" smtClean="0">
                <a:solidFill>
                  <a:srgbClr val="253046"/>
                </a:solidFill>
                <a:latin typeface="Arial"/>
                <a:cs typeface="Arial"/>
              </a:rPr>
              <a:t>r</a:t>
            </a:r>
            <a:r>
              <a:rPr sz="1050" spc="0" dirty="0" smtClean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sz="1050" spc="4" dirty="0" smtClean="0">
                <a:solidFill>
                  <a:srgbClr val="253046"/>
                </a:solidFill>
                <a:latin typeface="Arial"/>
                <a:cs typeface="Arial"/>
              </a:rPr>
              <a:t>m</a:t>
            </a:r>
            <a:r>
              <a:rPr sz="1050" spc="0" dirty="0" smtClean="0">
                <a:solidFill>
                  <a:srgbClr val="253046"/>
                </a:solidFill>
                <a:latin typeface="Arial"/>
                <a:cs typeface="Arial"/>
              </a:rPr>
              <a:t>e)</a:t>
            </a:r>
            <a:r>
              <a:rPr sz="1050" spc="-4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050" spc="0" dirty="0" smtClean="0">
                <a:solidFill>
                  <a:srgbClr val="253046"/>
                </a:solidFill>
                <a:latin typeface="Arial"/>
                <a:cs typeface="Arial"/>
              </a:rPr>
              <a:t>or</a:t>
            </a:r>
            <a:r>
              <a:rPr sz="1050" spc="-9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050" spc="4" dirty="0" smtClean="0">
                <a:solidFill>
                  <a:srgbClr val="253046"/>
                </a:solidFill>
                <a:latin typeface="Arial"/>
                <a:cs typeface="Arial"/>
              </a:rPr>
              <a:t>N</a:t>
            </a:r>
            <a:r>
              <a:rPr sz="1050" spc="0" dirty="0" smtClean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sz="1050" spc="-4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1050" spc="-9" dirty="0" smtClean="0">
                <a:solidFill>
                  <a:srgbClr val="253046"/>
                </a:solidFill>
                <a:latin typeface="Arial"/>
                <a:cs typeface="Arial"/>
              </a:rPr>
              <a:t>w</a:t>
            </a:r>
            <a:r>
              <a:rPr sz="1050" spc="0" dirty="0" smtClean="0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sz="1050" spc="-4" dirty="0" smtClean="0">
                <a:solidFill>
                  <a:srgbClr val="253046"/>
                </a:solidFill>
                <a:latin typeface="Arial"/>
                <a:cs typeface="Arial"/>
              </a:rPr>
              <a:t>r</a:t>
            </a:r>
            <a:r>
              <a:rPr sz="1050" spc="0" dirty="0" smtClean="0">
                <a:solidFill>
                  <a:srgbClr val="253046"/>
                </a:solidFill>
                <a:latin typeface="Arial"/>
                <a:cs typeface="Arial"/>
              </a:rPr>
              <a:t>k</a:t>
            </a:r>
            <a:r>
              <a:rPr sz="1050" spc="-4" dirty="0" smtClean="0">
                <a:solidFill>
                  <a:srgbClr val="253046"/>
                </a:solidFill>
                <a:latin typeface="Arial"/>
                <a:cs typeface="Arial"/>
              </a:rPr>
              <a:t> (</a:t>
            </a:r>
            <a:r>
              <a:rPr sz="1050" spc="0" dirty="0" smtClean="0">
                <a:solidFill>
                  <a:srgbClr val="253046"/>
                </a:solidFill>
                <a:latin typeface="Arial"/>
                <a:cs typeface="Arial"/>
              </a:rPr>
              <a:t>LA</a:t>
            </a:r>
            <a:r>
              <a:rPr sz="1050" spc="4" dirty="0" smtClean="0">
                <a:solidFill>
                  <a:srgbClr val="253046"/>
                </a:solidFill>
                <a:latin typeface="Arial"/>
                <a:cs typeface="Arial"/>
              </a:rPr>
              <a:t>N</a:t>
            </a:r>
            <a:r>
              <a:rPr sz="1050" spc="0" dirty="0" smtClean="0">
                <a:solidFill>
                  <a:srgbClr val="253046"/>
                </a:solidFill>
                <a:latin typeface="Arial"/>
                <a:cs typeface="Arial"/>
              </a:rPr>
              <a:t>)</a:t>
            </a:r>
            <a:r>
              <a:rPr sz="1050" spc="-19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050" spc="0" dirty="0" smtClean="0">
                <a:solidFill>
                  <a:srgbClr val="253046"/>
                </a:solidFill>
                <a:latin typeface="Arial"/>
                <a:cs typeface="Arial"/>
              </a:rPr>
              <a:t>hos</a:t>
            </a:r>
            <a:r>
              <a:rPr sz="1050" spc="-9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1050" spc="0" dirty="0" smtClean="0">
                <a:solidFill>
                  <a:srgbClr val="253046"/>
                </a:solidFill>
                <a:latin typeface="Arial"/>
                <a:cs typeface="Arial"/>
              </a:rPr>
              <a:t>.</a:t>
            </a:r>
            <a:r>
              <a:rPr sz="1050" spc="-7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050" spc="-4" dirty="0" smtClean="0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sz="1050" spc="0" dirty="0" smtClean="0">
                <a:solidFill>
                  <a:srgbClr val="253046"/>
                </a:solidFill>
                <a:latin typeface="Arial"/>
                <a:cs typeface="Arial"/>
              </a:rPr>
              <a:t>n</a:t>
            </a:r>
            <a:r>
              <a:rPr sz="1050" spc="-2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050" spc="0" dirty="0" smtClean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sz="1050" spc="4" dirty="0" smtClean="0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sz="1050" spc="-4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1050" spc="0" dirty="0" smtClean="0">
                <a:solidFill>
                  <a:srgbClr val="253046"/>
                </a:solidFill>
                <a:latin typeface="Arial"/>
                <a:cs typeface="Arial"/>
              </a:rPr>
              <a:t>her</a:t>
            </a:r>
            <a:r>
              <a:rPr sz="1050" spc="-16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050" spc="0" dirty="0" smtClean="0">
                <a:solidFill>
                  <a:srgbClr val="253046"/>
                </a:solidFill>
                <a:latin typeface="Arial"/>
                <a:cs typeface="Arial"/>
              </a:rPr>
              <a:t>cas</a:t>
            </a:r>
            <a:r>
              <a:rPr sz="1050" spc="-4" dirty="0" smtClean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sz="1050" spc="0" dirty="0" smtClean="0">
                <a:solidFill>
                  <a:srgbClr val="253046"/>
                </a:solidFill>
                <a:latin typeface="Arial"/>
                <a:cs typeface="Arial"/>
              </a:rPr>
              <a:t>,</a:t>
            </a:r>
            <a:r>
              <a:rPr sz="1050" spc="-7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050" spc="0" dirty="0" smtClean="0">
                <a:solidFill>
                  <a:srgbClr val="253046"/>
                </a:solidFill>
                <a:latin typeface="Arial"/>
                <a:cs typeface="Arial"/>
              </a:rPr>
              <a:t>Fast</a:t>
            </a:r>
            <a:r>
              <a:rPr sz="1050" spc="-19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050" spc="0" dirty="0" smtClean="0">
                <a:solidFill>
                  <a:srgbClr val="253046"/>
                </a:solidFill>
                <a:latin typeface="Arial"/>
                <a:cs typeface="Arial"/>
              </a:rPr>
              <a:t>Load</a:t>
            </a:r>
            <a:r>
              <a:rPr sz="1050" spc="-1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050" spc="-4" dirty="0" smtClean="0">
                <a:solidFill>
                  <a:srgbClr val="253046"/>
                </a:solidFill>
                <a:latin typeface="Arial"/>
                <a:cs typeface="Arial"/>
              </a:rPr>
              <a:t>r</a:t>
            </a:r>
            <a:r>
              <a:rPr sz="1050" spc="0" dirty="0" smtClean="0">
                <a:solidFill>
                  <a:srgbClr val="253046"/>
                </a:solidFill>
                <a:latin typeface="Arial"/>
                <a:cs typeface="Arial"/>
              </a:rPr>
              <a:t>equi</a:t>
            </a:r>
            <a:r>
              <a:rPr sz="1050" spc="-4" dirty="0" smtClean="0">
                <a:solidFill>
                  <a:srgbClr val="253046"/>
                </a:solidFill>
                <a:latin typeface="Arial"/>
                <a:cs typeface="Arial"/>
              </a:rPr>
              <a:t>r</a:t>
            </a:r>
            <a:r>
              <a:rPr sz="1050" spc="0" dirty="0" smtClean="0">
                <a:solidFill>
                  <a:srgbClr val="253046"/>
                </a:solidFill>
                <a:latin typeface="Arial"/>
                <a:cs typeface="Arial"/>
              </a:rPr>
              <a:t>es</a:t>
            </a:r>
            <a:r>
              <a:rPr sz="1050" spc="-4" dirty="0" smtClean="0">
                <a:solidFill>
                  <a:srgbClr val="253046"/>
                </a:solidFill>
                <a:latin typeface="Arial"/>
                <a:cs typeface="Arial"/>
              </a:rPr>
              <a:t> t</a:t>
            </a:r>
            <a:r>
              <a:rPr sz="1050" spc="0" dirty="0" smtClean="0">
                <a:solidFill>
                  <a:srgbClr val="253046"/>
                </a:solidFill>
                <a:latin typeface="Arial"/>
                <a:cs typeface="Arial"/>
              </a:rPr>
              <a:t>h</a:t>
            </a:r>
            <a:r>
              <a:rPr sz="1050" spc="-4" dirty="0" smtClean="0">
                <a:solidFill>
                  <a:srgbClr val="253046"/>
                </a:solidFill>
                <a:latin typeface="Arial"/>
                <a:cs typeface="Arial"/>
              </a:rPr>
              <a:t>r</a:t>
            </a:r>
            <a:r>
              <a:rPr sz="1050" spc="0" dirty="0" smtClean="0">
                <a:solidFill>
                  <a:srgbClr val="253046"/>
                </a:solidFill>
                <a:latin typeface="Arial"/>
                <a:cs typeface="Arial"/>
              </a:rPr>
              <a:t>ee</a:t>
            </a:r>
            <a:r>
              <a:rPr sz="1050" spc="-2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050" spc="9" dirty="0" smtClean="0">
                <a:solidFill>
                  <a:srgbClr val="253046"/>
                </a:solidFill>
                <a:latin typeface="Arial"/>
                <a:cs typeface="Arial"/>
              </a:rPr>
              <a:t>k</a:t>
            </a:r>
            <a:r>
              <a:rPr sz="1050" spc="0" dirty="0" smtClean="0">
                <a:solidFill>
                  <a:srgbClr val="253046"/>
                </a:solidFill>
                <a:latin typeface="Arial"/>
                <a:cs typeface="Arial"/>
              </a:rPr>
              <a:t>ey</a:t>
            </a:r>
            <a:endParaRPr sz="1050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8090154" y="1184448"/>
            <a:ext cx="814543" cy="15981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80"/>
              </a:lnSpc>
              <a:spcBef>
                <a:spcPts val="59"/>
              </a:spcBef>
            </a:pPr>
            <a:r>
              <a:rPr sz="1050" spc="0" dirty="0" smtClean="0">
                <a:solidFill>
                  <a:srgbClr val="253046"/>
                </a:solidFill>
                <a:latin typeface="Arial"/>
                <a:cs typeface="Arial"/>
              </a:rPr>
              <a:t>co</a:t>
            </a:r>
            <a:r>
              <a:rPr sz="1050" spc="4" dirty="0" smtClean="0">
                <a:solidFill>
                  <a:srgbClr val="253046"/>
                </a:solidFill>
                <a:latin typeface="Arial"/>
                <a:cs typeface="Arial"/>
              </a:rPr>
              <a:t>m</a:t>
            </a:r>
            <a:r>
              <a:rPr sz="1050" spc="0" dirty="0" smtClean="0">
                <a:solidFill>
                  <a:srgbClr val="253046"/>
                </a:solidFill>
                <a:latin typeface="Arial"/>
                <a:cs typeface="Arial"/>
              </a:rPr>
              <a:t>ponen</a:t>
            </a:r>
            <a:r>
              <a:rPr sz="1050" spc="-9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1050" spc="0" dirty="0" smtClean="0">
                <a:solidFill>
                  <a:srgbClr val="253046"/>
                </a:solidFill>
                <a:latin typeface="Arial"/>
                <a:cs typeface="Arial"/>
              </a:rPr>
              <a:t>s.</a:t>
            </a:r>
            <a:endParaRPr sz="105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420116" y="1498271"/>
            <a:ext cx="704847" cy="1656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230"/>
              </a:lnSpc>
              <a:spcBef>
                <a:spcPts val="61"/>
              </a:spcBef>
            </a:pPr>
            <a:r>
              <a:rPr sz="1100" b="1" u="heavy" spc="0" dirty="0" smtClean="0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sz="1100" b="1" u="heavy" spc="-4" dirty="0" smtClean="0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sz="1100" b="1" u="heavy" spc="0" dirty="0" smtClean="0">
                <a:solidFill>
                  <a:srgbClr val="253046"/>
                </a:solidFill>
                <a:latin typeface="Arial"/>
                <a:cs typeface="Arial"/>
              </a:rPr>
              <a:t>g</a:t>
            </a:r>
            <a:r>
              <a:rPr sz="1100" b="1" u="heavy" spc="-9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100" b="1" u="heavy" spc="-14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1100" b="1" u="heavy" spc="0" dirty="0" smtClean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sz="1100" b="1" u="heavy" spc="-4" dirty="0" smtClean="0">
                <a:solidFill>
                  <a:srgbClr val="253046"/>
                </a:solidFill>
                <a:latin typeface="Arial"/>
                <a:cs typeface="Arial"/>
              </a:rPr>
              <a:t>b</a:t>
            </a:r>
            <a:r>
              <a:rPr sz="1100" b="1" u="heavy" spc="4" dirty="0" smtClean="0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sz="1100" b="1" u="heavy" spc="0" dirty="0" smtClean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endParaRPr sz="110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420116" y="1817280"/>
            <a:ext cx="102307" cy="1518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2488"/>
              </a:lnSpc>
              <a:spcBef>
                <a:spcPts val="5"/>
              </a:spcBef>
            </a:pPr>
            <a:r>
              <a:rPr sz="1000" spc="0" dirty="0" smtClean="0">
                <a:solidFill>
                  <a:srgbClr val="0097C6"/>
                </a:solidFill>
                <a:latin typeface="Wingdings"/>
                <a:cs typeface="Wingdings"/>
              </a:rPr>
              <a:t></a:t>
            </a:r>
            <a:endParaRPr sz="1000">
              <a:latin typeface="Wingdings"/>
              <a:cs typeface="Wingdings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648716" y="1817233"/>
            <a:ext cx="7087935" cy="1518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20"/>
              </a:lnSpc>
              <a:spcBef>
                <a:spcPts val="55"/>
              </a:spcBef>
            </a:pPr>
            <a:r>
              <a:rPr sz="1000" spc="0" dirty="0" smtClean="0">
                <a:solidFill>
                  <a:srgbClr val="253046"/>
                </a:solidFill>
                <a:latin typeface="Arial"/>
                <a:cs typeface="Arial"/>
              </a:rPr>
              <a:t>Fa</a:t>
            </a:r>
            <a:r>
              <a:rPr sz="1000" spc="4" dirty="0" smtClean="0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sz="1000" spc="0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1000" spc="-4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sz="1000" spc="-4" dirty="0" smtClean="0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sz="1000" spc="0" dirty="0" smtClean="0">
                <a:solidFill>
                  <a:srgbClr val="253046"/>
                </a:solidFill>
                <a:latin typeface="Arial"/>
                <a:cs typeface="Arial"/>
              </a:rPr>
              <a:t>ad</a:t>
            </a:r>
            <a:r>
              <a:rPr sz="1000" spc="-27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253046"/>
                </a:solidFill>
                <a:latin typeface="Arial"/>
                <a:cs typeface="Arial"/>
              </a:rPr>
              <a:t>n</a:t>
            </a:r>
            <a:r>
              <a:rPr sz="1000" spc="-4" dirty="0" smtClean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sz="1000" spc="0" dirty="0" smtClean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sz="1000" spc="-4" dirty="0" smtClean="0">
                <a:solidFill>
                  <a:srgbClr val="253046"/>
                </a:solidFill>
                <a:latin typeface="Arial"/>
                <a:cs typeface="Arial"/>
              </a:rPr>
              <a:t>d</a:t>
            </a:r>
            <a:r>
              <a:rPr sz="1000" spc="0" dirty="0" smtClean="0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sz="1000" spc="-37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sz="1000" spc="-20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253046"/>
                </a:solidFill>
                <a:latin typeface="Arial"/>
                <a:cs typeface="Arial"/>
              </a:rPr>
              <a:t>p</a:t>
            </a:r>
            <a:r>
              <a:rPr sz="1000" spc="-4" dirty="0" smtClean="0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sz="1000" spc="0" dirty="0" smtClean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sz="1000" spc="4" dirty="0" smtClean="0">
                <a:solidFill>
                  <a:srgbClr val="253046"/>
                </a:solidFill>
                <a:latin typeface="Arial"/>
                <a:cs typeface="Arial"/>
              </a:rPr>
              <a:t>c</a:t>
            </a:r>
            <a:r>
              <a:rPr sz="1000" spc="0" dirty="0" smtClean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sz="1000" spc="-23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000" spc="-4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1000" spc="0" dirty="0" smtClean="0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sz="1000" spc="-8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253046"/>
                </a:solidFill>
                <a:latin typeface="Arial"/>
                <a:cs typeface="Arial"/>
              </a:rPr>
              <a:t>re</a:t>
            </a:r>
            <a:r>
              <a:rPr sz="1000" spc="4" dirty="0" smtClean="0">
                <a:solidFill>
                  <a:srgbClr val="253046"/>
                </a:solidFill>
                <a:latin typeface="Arial"/>
                <a:cs typeface="Arial"/>
              </a:rPr>
              <a:t>c</a:t>
            </a:r>
            <a:r>
              <a:rPr sz="1000" spc="0" dirty="0" smtClean="0">
                <a:solidFill>
                  <a:srgbClr val="253046"/>
                </a:solidFill>
                <a:latin typeface="Arial"/>
                <a:cs typeface="Arial"/>
              </a:rPr>
              <a:t>ord</a:t>
            </a:r>
            <a:r>
              <a:rPr sz="1000" spc="-38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000" spc="-4" dirty="0" smtClean="0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sz="1000" spc="0" dirty="0" smtClean="0">
                <a:solidFill>
                  <a:srgbClr val="253046"/>
                </a:solidFill>
                <a:latin typeface="Arial"/>
                <a:cs typeface="Arial"/>
              </a:rPr>
              <a:t>n</a:t>
            </a:r>
            <a:r>
              <a:rPr sz="1000" spc="9" dirty="0" smtClean="0">
                <a:solidFill>
                  <a:srgbClr val="253046"/>
                </a:solidFill>
                <a:latin typeface="Arial"/>
                <a:cs typeface="Arial"/>
              </a:rPr>
              <a:t>f</a:t>
            </a:r>
            <a:r>
              <a:rPr sz="1000" spc="0" dirty="0" smtClean="0">
                <a:solidFill>
                  <a:srgbClr val="253046"/>
                </a:solidFill>
                <a:latin typeface="Arial"/>
                <a:cs typeface="Arial"/>
              </a:rPr>
              <a:t>or</a:t>
            </a:r>
            <a:r>
              <a:rPr sz="1000" spc="25" dirty="0" smtClean="0">
                <a:solidFill>
                  <a:srgbClr val="253046"/>
                </a:solidFill>
                <a:latin typeface="Arial"/>
                <a:cs typeface="Arial"/>
              </a:rPr>
              <a:t>m</a:t>
            </a:r>
            <a:r>
              <a:rPr sz="1000" spc="0" dirty="0" smtClean="0">
                <a:solidFill>
                  <a:srgbClr val="253046"/>
                </a:solidFill>
                <a:latin typeface="Arial"/>
                <a:cs typeface="Arial"/>
              </a:rPr>
              <a:t>at</a:t>
            </a:r>
            <a:r>
              <a:rPr sz="1000" spc="-9" dirty="0" smtClean="0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sz="1000" spc="0" dirty="0" smtClean="0">
                <a:solidFill>
                  <a:srgbClr val="253046"/>
                </a:solidFill>
                <a:latin typeface="Arial"/>
                <a:cs typeface="Arial"/>
              </a:rPr>
              <a:t>on</a:t>
            </a:r>
            <a:r>
              <a:rPr sz="1000" spc="-79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253046"/>
                </a:solidFill>
                <a:latin typeface="Arial"/>
                <a:cs typeface="Arial"/>
              </a:rPr>
              <a:t>on</a:t>
            </a:r>
            <a:r>
              <a:rPr sz="1000" spc="-16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000" spc="-4" dirty="0" smtClean="0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sz="1000" spc="0" dirty="0" smtClean="0">
                <a:solidFill>
                  <a:srgbClr val="253046"/>
                </a:solidFill>
                <a:latin typeface="Arial"/>
                <a:cs typeface="Arial"/>
              </a:rPr>
              <a:t>ts</a:t>
            </a:r>
            <a:r>
              <a:rPr sz="1000" spc="-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253046"/>
                </a:solidFill>
                <a:latin typeface="Arial"/>
                <a:cs typeface="Arial"/>
              </a:rPr>
              <a:t>progre</a:t>
            </a:r>
            <a:r>
              <a:rPr sz="1000" spc="4" dirty="0" smtClean="0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sz="1000" spc="0" dirty="0" smtClean="0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sz="1000" spc="-48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253046"/>
                </a:solidFill>
                <a:latin typeface="Arial"/>
                <a:cs typeface="Arial"/>
              </a:rPr>
              <a:t>d</a:t>
            </a:r>
            <a:r>
              <a:rPr sz="1000" spc="-4" dirty="0" smtClean="0">
                <a:solidFill>
                  <a:srgbClr val="253046"/>
                </a:solidFill>
                <a:latin typeface="Arial"/>
                <a:cs typeface="Arial"/>
              </a:rPr>
              <a:t>u</a:t>
            </a:r>
            <a:r>
              <a:rPr sz="1000" spc="4" dirty="0" smtClean="0">
                <a:solidFill>
                  <a:srgbClr val="253046"/>
                </a:solidFill>
                <a:latin typeface="Arial"/>
                <a:cs typeface="Arial"/>
              </a:rPr>
              <a:t>r</a:t>
            </a:r>
            <a:r>
              <a:rPr sz="1000" spc="-4" dirty="0" smtClean="0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sz="1000" spc="0" dirty="0" smtClean="0">
                <a:solidFill>
                  <a:srgbClr val="253046"/>
                </a:solidFill>
                <a:latin typeface="Arial"/>
                <a:cs typeface="Arial"/>
              </a:rPr>
              <a:t>ng</a:t>
            </a:r>
            <a:r>
              <a:rPr sz="1000" spc="-32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sz="1000" spc="-10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000" spc="-4" dirty="0" smtClean="0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sz="1000" spc="0" dirty="0" smtClean="0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sz="1000" spc="-4" dirty="0" smtClean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sz="1000" spc="0" dirty="0" smtClean="0">
                <a:solidFill>
                  <a:srgbClr val="253046"/>
                </a:solidFill>
                <a:latin typeface="Arial"/>
                <a:cs typeface="Arial"/>
              </a:rPr>
              <a:t>d.</a:t>
            </a:r>
            <a:r>
              <a:rPr sz="1000" spc="-26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253046"/>
                </a:solidFill>
                <a:latin typeface="Arial"/>
                <a:cs typeface="Arial"/>
              </a:rPr>
              <a:t>It</a:t>
            </a:r>
            <a:r>
              <a:rPr sz="1000" spc="-5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000" spc="-4" dirty="0" smtClean="0">
                <a:solidFill>
                  <a:srgbClr val="253046"/>
                </a:solidFill>
                <a:latin typeface="Arial"/>
                <a:cs typeface="Arial"/>
              </a:rPr>
              <a:t>u</a:t>
            </a:r>
            <a:r>
              <a:rPr sz="1000" spc="4" dirty="0" smtClean="0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sz="1000" spc="0" dirty="0" smtClean="0">
                <a:solidFill>
                  <a:srgbClr val="253046"/>
                </a:solidFill>
                <a:latin typeface="Arial"/>
                <a:cs typeface="Arial"/>
              </a:rPr>
              <a:t>es</a:t>
            </a:r>
            <a:r>
              <a:rPr sz="1000" spc="-31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253046"/>
                </a:solidFill>
                <a:latin typeface="Arial"/>
                <a:cs typeface="Arial"/>
              </a:rPr>
              <a:t>the</a:t>
            </a:r>
            <a:r>
              <a:rPr sz="1000" spc="-28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253046"/>
                </a:solidFill>
                <a:latin typeface="Arial"/>
                <a:cs typeface="Arial"/>
              </a:rPr>
              <a:t>ta</a:t>
            </a:r>
            <a:r>
              <a:rPr sz="1000" spc="-4" dirty="0" smtClean="0">
                <a:solidFill>
                  <a:srgbClr val="253046"/>
                </a:solidFill>
                <a:latin typeface="Arial"/>
                <a:cs typeface="Arial"/>
              </a:rPr>
              <a:t>bl</a:t>
            </a:r>
            <a:r>
              <a:rPr sz="1000" spc="0" dirty="0" smtClean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sz="1000" spc="-21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253046"/>
                </a:solidFill>
                <a:latin typeface="Arial"/>
                <a:cs typeface="Arial"/>
              </a:rPr>
              <a:t>ca</a:t>
            </a:r>
            <a:r>
              <a:rPr sz="1000" spc="-4" dirty="0" smtClean="0">
                <a:solidFill>
                  <a:srgbClr val="253046"/>
                </a:solidFill>
                <a:latin typeface="Arial"/>
                <a:cs typeface="Arial"/>
              </a:rPr>
              <a:t>ll</a:t>
            </a:r>
            <a:r>
              <a:rPr sz="1000" spc="0" dirty="0" smtClean="0">
                <a:solidFill>
                  <a:srgbClr val="253046"/>
                </a:solidFill>
                <a:latin typeface="Arial"/>
                <a:cs typeface="Arial"/>
              </a:rPr>
              <a:t>ed</a:t>
            </a:r>
            <a:r>
              <a:rPr sz="1000" spc="-21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253046"/>
                </a:solidFill>
                <a:latin typeface="Arial"/>
                <a:cs typeface="Arial"/>
              </a:rPr>
              <a:t>Fa</a:t>
            </a:r>
            <a:r>
              <a:rPr sz="1000" spc="4" dirty="0" smtClean="0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sz="1000" spc="0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1000" spc="-3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000" spc="-4" dirty="0" smtClean="0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sz="1000" spc="0" dirty="0" smtClean="0">
                <a:solidFill>
                  <a:srgbClr val="253046"/>
                </a:solidFill>
                <a:latin typeface="Arial"/>
                <a:cs typeface="Arial"/>
              </a:rPr>
              <a:t>og</a:t>
            </a:r>
            <a:r>
              <a:rPr sz="1000" spc="-8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000" spc="-4" dirty="0" smtClean="0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sz="1000" spc="0" dirty="0" smtClean="0">
                <a:solidFill>
                  <a:srgbClr val="253046"/>
                </a:solidFill>
                <a:latin typeface="Arial"/>
                <a:cs typeface="Arial"/>
              </a:rPr>
              <a:t>n</a:t>
            </a:r>
            <a:r>
              <a:rPr sz="1000" spc="-7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000" spc="-4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1000" spc="0" dirty="0" smtClean="0">
                <a:solidFill>
                  <a:srgbClr val="253046"/>
                </a:solidFill>
                <a:latin typeface="Arial"/>
                <a:cs typeface="Arial"/>
              </a:rPr>
              <a:t>he</a:t>
            </a:r>
            <a:r>
              <a:rPr sz="1000" spc="-18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000" spc="-4" dirty="0" smtClean="0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sz="1000" spc="-14" dirty="0" smtClean="0">
                <a:solidFill>
                  <a:srgbClr val="253046"/>
                </a:solidFill>
                <a:latin typeface="Arial"/>
                <a:cs typeface="Arial"/>
              </a:rPr>
              <a:t>Y</a:t>
            </a:r>
            <a:r>
              <a:rPr sz="1000" spc="-4" dirty="0" smtClean="0">
                <a:solidFill>
                  <a:srgbClr val="253046"/>
                </a:solidFill>
                <a:latin typeface="Arial"/>
                <a:cs typeface="Arial"/>
              </a:rPr>
              <a:t>SA</a:t>
            </a:r>
            <a:r>
              <a:rPr sz="1000" spc="0" dirty="0" smtClean="0">
                <a:solidFill>
                  <a:srgbClr val="253046"/>
                </a:solidFill>
                <a:latin typeface="Arial"/>
                <a:cs typeface="Arial"/>
              </a:rPr>
              <a:t>DM</a:t>
            </a:r>
            <a:r>
              <a:rPr sz="1000" spc="34" dirty="0" smtClean="0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sz="1000" spc="0" dirty="0" smtClean="0">
                <a:solidFill>
                  <a:srgbClr val="253046"/>
                </a:solidFill>
                <a:latin typeface="Arial"/>
                <a:cs typeface="Arial"/>
              </a:rPr>
              <a:t>N</a:t>
            </a:r>
            <a:endParaRPr sz="100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420116" y="2122080"/>
            <a:ext cx="102307" cy="1518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2488"/>
              </a:lnSpc>
              <a:spcBef>
                <a:spcPts val="5"/>
              </a:spcBef>
            </a:pPr>
            <a:r>
              <a:rPr sz="1000" spc="0" dirty="0" smtClean="0">
                <a:solidFill>
                  <a:srgbClr val="0097C6"/>
                </a:solidFill>
                <a:latin typeface="Wingdings"/>
                <a:cs typeface="Wingdings"/>
              </a:rPr>
              <a:t></a:t>
            </a:r>
            <a:endParaRPr sz="1000">
              <a:latin typeface="Wingdings"/>
              <a:cs typeface="Wingdings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648716" y="2122033"/>
            <a:ext cx="7048536" cy="1518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20"/>
              </a:lnSpc>
              <a:spcBef>
                <a:spcPts val="55"/>
              </a:spcBef>
            </a:pPr>
            <a:r>
              <a:rPr sz="1000" spc="0" dirty="0" smtClean="0">
                <a:solidFill>
                  <a:srgbClr val="253046"/>
                </a:solidFill>
                <a:latin typeface="Arial"/>
                <a:cs typeface="Arial"/>
              </a:rPr>
              <a:t>d</a:t>
            </a:r>
            <a:r>
              <a:rPr sz="1000" spc="-4" dirty="0" smtClean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sz="1000" spc="0" dirty="0" smtClean="0">
                <a:solidFill>
                  <a:srgbClr val="253046"/>
                </a:solidFill>
                <a:latin typeface="Arial"/>
                <a:cs typeface="Arial"/>
              </a:rPr>
              <a:t>ta</a:t>
            </a:r>
            <a:r>
              <a:rPr sz="1000" spc="-4" dirty="0" smtClean="0">
                <a:solidFill>
                  <a:srgbClr val="253046"/>
                </a:solidFill>
                <a:latin typeface="Arial"/>
                <a:cs typeface="Arial"/>
              </a:rPr>
              <a:t>b</a:t>
            </a:r>
            <a:r>
              <a:rPr sz="1000" spc="0" dirty="0" smtClean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sz="1000" spc="4" dirty="0" smtClean="0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sz="1000" spc="0" dirty="0" smtClean="0">
                <a:solidFill>
                  <a:srgbClr val="253046"/>
                </a:solidFill>
                <a:latin typeface="Arial"/>
                <a:cs typeface="Arial"/>
              </a:rPr>
              <a:t>e.</a:t>
            </a:r>
            <a:r>
              <a:rPr sz="1000" spc="-83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000" spc="14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1000" spc="0" dirty="0" smtClean="0">
                <a:solidFill>
                  <a:srgbClr val="253046"/>
                </a:solidFill>
                <a:latin typeface="Arial"/>
                <a:cs typeface="Arial"/>
              </a:rPr>
              <a:t>h</a:t>
            </a:r>
            <a:r>
              <a:rPr sz="1000" spc="-4" dirty="0" smtClean="0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sz="1000" spc="0" dirty="0" smtClean="0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sz="1000" spc="-13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1000" spc="-4" dirty="0" smtClean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sz="1000" spc="0" dirty="0" smtClean="0">
                <a:solidFill>
                  <a:srgbClr val="253046"/>
                </a:solidFill>
                <a:latin typeface="Arial"/>
                <a:cs typeface="Arial"/>
              </a:rPr>
              <a:t>b</a:t>
            </a:r>
            <a:r>
              <a:rPr sz="1000" spc="-4" dirty="0" smtClean="0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sz="1000" spc="0" dirty="0" smtClean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sz="1000" spc="-21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253046"/>
                </a:solidFill>
                <a:latin typeface="Arial"/>
                <a:cs typeface="Arial"/>
              </a:rPr>
              <a:t>co</a:t>
            </a:r>
            <a:r>
              <a:rPr sz="1000" spc="-4" dirty="0" smtClean="0">
                <a:solidFill>
                  <a:srgbClr val="253046"/>
                </a:solidFill>
                <a:latin typeface="Arial"/>
                <a:cs typeface="Arial"/>
              </a:rPr>
              <a:t>n</a:t>
            </a:r>
            <a:r>
              <a:rPr sz="1000" spc="0" dirty="0" smtClean="0">
                <a:solidFill>
                  <a:srgbClr val="253046"/>
                </a:solidFill>
                <a:latin typeface="Arial"/>
                <a:cs typeface="Arial"/>
              </a:rPr>
              <a:t>ta</a:t>
            </a:r>
            <a:r>
              <a:rPr sz="1000" spc="-9" dirty="0" smtClean="0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sz="1000" spc="0" dirty="0" smtClean="0">
                <a:solidFill>
                  <a:srgbClr val="253046"/>
                </a:solidFill>
                <a:latin typeface="Arial"/>
                <a:cs typeface="Arial"/>
              </a:rPr>
              <a:t>ns</a:t>
            </a:r>
            <a:r>
              <a:rPr sz="1000" spc="-47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sz="1000" spc="-4" dirty="0" smtClean="0">
                <a:solidFill>
                  <a:srgbClr val="253046"/>
                </a:solidFill>
                <a:latin typeface="Arial"/>
                <a:cs typeface="Arial"/>
              </a:rPr>
              <a:t>n</a:t>
            </a:r>
            <a:r>
              <a:rPr sz="1000" spc="0" dirty="0" smtClean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sz="1000" spc="-31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000" spc="4" dirty="0" smtClean="0">
                <a:solidFill>
                  <a:srgbClr val="253046"/>
                </a:solidFill>
                <a:latin typeface="Arial"/>
                <a:cs typeface="Arial"/>
              </a:rPr>
              <a:t>r</a:t>
            </a:r>
            <a:r>
              <a:rPr sz="1000" spc="0" dirty="0" smtClean="0">
                <a:solidFill>
                  <a:srgbClr val="253046"/>
                </a:solidFill>
                <a:latin typeface="Arial"/>
                <a:cs typeface="Arial"/>
              </a:rPr>
              <a:t>ow</a:t>
            </a:r>
            <a:r>
              <a:rPr sz="1000" spc="-6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000" spc="9" dirty="0" smtClean="0">
                <a:solidFill>
                  <a:srgbClr val="253046"/>
                </a:solidFill>
                <a:latin typeface="Arial"/>
                <a:cs typeface="Arial"/>
              </a:rPr>
              <a:t>f</a:t>
            </a:r>
            <a:r>
              <a:rPr sz="1000" spc="0" dirty="0" smtClean="0">
                <a:solidFill>
                  <a:srgbClr val="253046"/>
                </a:solidFill>
                <a:latin typeface="Arial"/>
                <a:cs typeface="Arial"/>
              </a:rPr>
              <a:t>or</a:t>
            </a:r>
            <a:r>
              <a:rPr sz="1000" spc="-31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sz="1000" spc="-9" dirty="0" smtClean="0">
                <a:solidFill>
                  <a:srgbClr val="253046"/>
                </a:solidFill>
                <a:latin typeface="Arial"/>
                <a:cs typeface="Arial"/>
              </a:rPr>
              <a:t>v</a:t>
            </a:r>
            <a:r>
              <a:rPr sz="1000" spc="0" dirty="0" smtClean="0">
                <a:solidFill>
                  <a:srgbClr val="253046"/>
                </a:solidFill>
                <a:latin typeface="Arial"/>
                <a:cs typeface="Arial"/>
              </a:rPr>
              <a:t>ery</a:t>
            </a:r>
            <a:r>
              <a:rPr sz="1000" spc="-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253046"/>
                </a:solidFill>
                <a:latin typeface="Arial"/>
                <a:cs typeface="Arial"/>
              </a:rPr>
              <a:t>Fa</a:t>
            </a:r>
            <a:r>
              <a:rPr sz="1000" spc="4" dirty="0" smtClean="0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sz="1000" spc="0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1000" spc="-3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sz="1000" spc="-4" dirty="0" smtClean="0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sz="1000" spc="0" dirty="0" smtClean="0">
                <a:solidFill>
                  <a:srgbClr val="253046"/>
                </a:solidFill>
                <a:latin typeface="Arial"/>
                <a:cs typeface="Arial"/>
              </a:rPr>
              <a:t>ad</a:t>
            </a:r>
            <a:r>
              <a:rPr sz="1000" spc="-37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000" spc="4" dirty="0" smtClean="0">
                <a:solidFill>
                  <a:srgbClr val="253046"/>
                </a:solidFill>
                <a:latin typeface="Arial"/>
                <a:cs typeface="Arial"/>
              </a:rPr>
              <a:t>r</a:t>
            </a:r>
            <a:r>
              <a:rPr sz="1000" spc="0" dirty="0" smtClean="0">
                <a:solidFill>
                  <a:srgbClr val="253046"/>
                </a:solidFill>
                <a:latin typeface="Arial"/>
                <a:cs typeface="Arial"/>
              </a:rPr>
              <a:t>u</a:t>
            </a:r>
            <a:r>
              <a:rPr sz="1000" spc="-4" dirty="0" smtClean="0">
                <a:solidFill>
                  <a:srgbClr val="253046"/>
                </a:solidFill>
                <a:latin typeface="Arial"/>
                <a:cs typeface="Arial"/>
              </a:rPr>
              <a:t>n</a:t>
            </a:r>
            <a:r>
              <a:rPr sz="1000" spc="0" dirty="0" smtClean="0">
                <a:solidFill>
                  <a:srgbClr val="253046"/>
                </a:solidFill>
                <a:latin typeface="Arial"/>
                <a:cs typeface="Arial"/>
              </a:rPr>
              <a:t>n</a:t>
            </a:r>
            <a:r>
              <a:rPr sz="1000" spc="-4" dirty="0" smtClean="0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sz="1000" spc="0" dirty="0" smtClean="0">
                <a:solidFill>
                  <a:srgbClr val="253046"/>
                </a:solidFill>
                <a:latin typeface="Arial"/>
                <a:cs typeface="Arial"/>
              </a:rPr>
              <a:t>ng</a:t>
            </a:r>
            <a:r>
              <a:rPr sz="1000" spc="-38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253046"/>
                </a:solidFill>
                <a:latin typeface="Arial"/>
                <a:cs typeface="Arial"/>
              </a:rPr>
              <a:t>on</a:t>
            </a:r>
            <a:r>
              <a:rPr sz="1000" spc="-16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1000" spc="-4" dirty="0" smtClean="0">
                <a:solidFill>
                  <a:srgbClr val="253046"/>
                </a:solidFill>
                <a:latin typeface="Arial"/>
                <a:cs typeface="Arial"/>
              </a:rPr>
              <a:t>h</a:t>
            </a:r>
            <a:r>
              <a:rPr sz="1000" spc="0" dirty="0" smtClean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sz="1000" spc="-28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000" spc="4" dirty="0" smtClean="0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sz="1000" spc="-29" dirty="0" smtClean="0">
                <a:solidFill>
                  <a:srgbClr val="253046"/>
                </a:solidFill>
                <a:latin typeface="Arial"/>
                <a:cs typeface="Arial"/>
              </a:rPr>
              <a:t>y</a:t>
            </a:r>
            <a:r>
              <a:rPr sz="1000" spc="4" dirty="0" smtClean="0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sz="1000" spc="0" dirty="0" smtClean="0">
                <a:solidFill>
                  <a:srgbClr val="253046"/>
                </a:solidFill>
                <a:latin typeface="Arial"/>
                <a:cs typeface="Arial"/>
              </a:rPr>
              <a:t>te</a:t>
            </a:r>
            <a:r>
              <a:rPr sz="1000" spc="19" dirty="0" smtClean="0">
                <a:solidFill>
                  <a:srgbClr val="253046"/>
                </a:solidFill>
                <a:latin typeface="Arial"/>
                <a:cs typeface="Arial"/>
              </a:rPr>
              <a:t>m</a:t>
            </a:r>
            <a:r>
              <a:rPr sz="1000" spc="0" dirty="0" smtClean="0">
                <a:solidFill>
                  <a:srgbClr val="253046"/>
                </a:solidFill>
                <a:latin typeface="Arial"/>
                <a:cs typeface="Arial"/>
              </a:rPr>
              <a:t>.</a:t>
            </a:r>
            <a:r>
              <a:rPr sz="1000" spc="-2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253046"/>
                </a:solidFill>
                <a:latin typeface="Arial"/>
                <a:cs typeface="Arial"/>
              </a:rPr>
              <a:t>In</a:t>
            </a:r>
            <a:r>
              <a:rPr sz="1000" spc="-23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253046"/>
                </a:solidFill>
                <a:latin typeface="Arial"/>
                <a:cs typeface="Arial"/>
              </a:rPr>
              <a:t>order</a:t>
            </a:r>
            <a:r>
              <a:rPr sz="1000" spc="-23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000" spc="9" dirty="0" smtClean="0">
                <a:solidFill>
                  <a:srgbClr val="253046"/>
                </a:solidFill>
                <a:latin typeface="Arial"/>
                <a:cs typeface="Arial"/>
              </a:rPr>
              <a:t>f</a:t>
            </a:r>
            <a:r>
              <a:rPr sz="1000" spc="0" dirty="0" smtClean="0">
                <a:solidFill>
                  <a:srgbClr val="253046"/>
                </a:solidFill>
                <a:latin typeface="Arial"/>
                <a:cs typeface="Arial"/>
              </a:rPr>
              <a:t>or</a:t>
            </a:r>
            <a:r>
              <a:rPr sz="1000" spc="-21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000" spc="-29" dirty="0" smtClean="0">
                <a:solidFill>
                  <a:srgbClr val="253046"/>
                </a:solidFill>
                <a:latin typeface="Arial"/>
                <a:cs typeface="Arial"/>
              </a:rPr>
              <a:t>y</a:t>
            </a:r>
            <a:r>
              <a:rPr sz="1000" spc="0" dirty="0" smtClean="0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sz="1000" spc="-4" dirty="0" smtClean="0">
                <a:solidFill>
                  <a:srgbClr val="253046"/>
                </a:solidFill>
                <a:latin typeface="Arial"/>
                <a:cs typeface="Arial"/>
              </a:rPr>
              <a:t>u</a:t>
            </a:r>
            <a:r>
              <a:rPr sz="1000" spc="0" dirty="0" smtClean="0">
                <a:solidFill>
                  <a:srgbClr val="253046"/>
                </a:solidFill>
                <a:latin typeface="Arial"/>
                <a:cs typeface="Arial"/>
              </a:rPr>
              <a:t>r</a:t>
            </a:r>
            <a:r>
              <a:rPr sz="1000" spc="5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253046"/>
                </a:solidFill>
                <a:latin typeface="Arial"/>
                <a:cs typeface="Arial"/>
              </a:rPr>
              <a:t>Fa</a:t>
            </a:r>
            <a:r>
              <a:rPr sz="1000" spc="4" dirty="0" smtClean="0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sz="1000" spc="0" dirty="0" smtClean="0">
                <a:solidFill>
                  <a:srgbClr val="253046"/>
                </a:solidFill>
                <a:latin typeface="Arial"/>
                <a:cs typeface="Arial"/>
              </a:rPr>
              <a:t>tL</a:t>
            </a:r>
            <a:r>
              <a:rPr sz="1000" spc="-4" dirty="0" smtClean="0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sz="1000" spc="0" dirty="0" smtClean="0">
                <a:solidFill>
                  <a:srgbClr val="253046"/>
                </a:solidFill>
                <a:latin typeface="Arial"/>
                <a:cs typeface="Arial"/>
              </a:rPr>
              <a:t>ad</a:t>
            </a:r>
            <a:r>
              <a:rPr sz="1000" spc="-56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253046"/>
                </a:solidFill>
                <a:latin typeface="Arial"/>
                <a:cs typeface="Arial"/>
              </a:rPr>
              <a:t>to</a:t>
            </a:r>
            <a:r>
              <a:rPr sz="1000" spc="-23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253046"/>
                </a:solidFill>
                <a:latin typeface="Arial"/>
                <a:cs typeface="Arial"/>
              </a:rPr>
              <a:t>u</a:t>
            </a:r>
            <a:r>
              <a:rPr sz="1000" spc="4" dirty="0" smtClean="0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sz="1000" spc="0" dirty="0" smtClean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sz="1000" spc="-16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000" spc="-4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1000" spc="0" dirty="0" smtClean="0">
                <a:solidFill>
                  <a:srgbClr val="253046"/>
                </a:solidFill>
                <a:latin typeface="Arial"/>
                <a:cs typeface="Arial"/>
              </a:rPr>
              <a:t>h</a:t>
            </a:r>
            <a:r>
              <a:rPr sz="1000" spc="-4" dirty="0" smtClean="0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sz="1000" spc="0" dirty="0" smtClean="0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sz="1000" spc="-10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1000" spc="-4" dirty="0" smtClean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sz="1000" spc="0" dirty="0" smtClean="0">
                <a:solidFill>
                  <a:srgbClr val="253046"/>
                </a:solidFill>
                <a:latin typeface="Arial"/>
                <a:cs typeface="Arial"/>
              </a:rPr>
              <a:t>b</a:t>
            </a:r>
            <a:r>
              <a:rPr sz="1000" spc="-4" dirty="0" smtClean="0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sz="1000" spc="44" dirty="0" smtClean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sz="1000" spc="0" dirty="0" smtClean="0">
                <a:solidFill>
                  <a:srgbClr val="253046"/>
                </a:solidFill>
                <a:latin typeface="Arial"/>
                <a:cs typeface="Arial"/>
              </a:rPr>
              <a:t>,</a:t>
            </a:r>
            <a:endParaRPr sz="10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420116" y="2426887"/>
            <a:ext cx="102492" cy="15219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2488"/>
              </a:lnSpc>
              <a:spcBef>
                <a:spcPts val="10"/>
              </a:spcBef>
            </a:pPr>
            <a:r>
              <a:rPr sz="1000" spc="0" dirty="0" smtClean="0">
                <a:solidFill>
                  <a:srgbClr val="0097C6"/>
                </a:solidFill>
                <a:latin typeface="Wingdings"/>
                <a:cs typeface="Wingdings"/>
              </a:rPr>
              <a:t></a:t>
            </a:r>
            <a:endParaRPr sz="1000">
              <a:latin typeface="Wingdings"/>
              <a:cs typeface="Wingdings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48716" y="2426840"/>
            <a:ext cx="3746759" cy="15219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20"/>
              </a:lnSpc>
              <a:spcBef>
                <a:spcPts val="55"/>
              </a:spcBef>
            </a:pPr>
            <a:r>
              <a:rPr sz="1000" spc="-29" dirty="0" smtClean="0">
                <a:solidFill>
                  <a:srgbClr val="253046"/>
                </a:solidFill>
                <a:latin typeface="Arial"/>
                <a:cs typeface="Arial"/>
              </a:rPr>
              <a:t>y</a:t>
            </a:r>
            <a:r>
              <a:rPr sz="1000" spc="-4" dirty="0" smtClean="0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sz="1000" spc="0" dirty="0" smtClean="0">
                <a:solidFill>
                  <a:srgbClr val="253046"/>
                </a:solidFill>
                <a:latin typeface="Arial"/>
                <a:cs typeface="Arial"/>
              </a:rPr>
              <a:t>u</a:t>
            </a:r>
            <a:r>
              <a:rPr sz="1000" spc="-11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000" spc="-4" dirty="0" smtClean="0">
                <a:solidFill>
                  <a:srgbClr val="253046"/>
                </a:solidFill>
                <a:latin typeface="Arial"/>
                <a:cs typeface="Arial"/>
              </a:rPr>
              <a:t>nee</a:t>
            </a:r>
            <a:r>
              <a:rPr sz="1000" spc="0" dirty="0" smtClean="0">
                <a:solidFill>
                  <a:srgbClr val="253046"/>
                </a:solidFill>
                <a:latin typeface="Arial"/>
                <a:cs typeface="Arial"/>
              </a:rPr>
              <a:t>d</a:t>
            </a:r>
            <a:r>
              <a:rPr sz="1000" spc="-37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253046"/>
                </a:solidFill>
                <a:latin typeface="Arial"/>
                <a:cs typeface="Arial"/>
              </a:rPr>
              <a:t>IN</a:t>
            </a:r>
            <a:r>
              <a:rPr sz="1000" spc="-9" dirty="0" smtClean="0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sz="1000" spc="-4" dirty="0" smtClean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sz="1000" spc="0" dirty="0" smtClean="0">
                <a:solidFill>
                  <a:srgbClr val="253046"/>
                </a:solidFill>
                <a:latin typeface="Arial"/>
                <a:cs typeface="Arial"/>
              </a:rPr>
              <a:t>R</a:t>
            </a:r>
            <a:r>
              <a:rPr sz="1000" spc="9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1000" spc="0" dirty="0" smtClean="0">
                <a:solidFill>
                  <a:srgbClr val="253046"/>
                </a:solidFill>
                <a:latin typeface="Arial"/>
                <a:cs typeface="Arial"/>
              </a:rPr>
              <a:t>,</a:t>
            </a:r>
            <a:r>
              <a:rPr sz="1000" spc="-26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253046"/>
                </a:solidFill>
                <a:latin typeface="Arial"/>
                <a:cs typeface="Arial"/>
              </a:rPr>
              <a:t>U</a:t>
            </a:r>
            <a:r>
              <a:rPr sz="1000" spc="-4" dirty="0" smtClean="0">
                <a:solidFill>
                  <a:srgbClr val="253046"/>
                </a:solidFill>
                <a:latin typeface="Arial"/>
                <a:cs typeface="Arial"/>
              </a:rPr>
              <a:t>P</a:t>
            </a:r>
            <a:r>
              <a:rPr sz="1000" spc="0" dirty="0" smtClean="0">
                <a:solidFill>
                  <a:srgbClr val="253046"/>
                </a:solidFill>
                <a:latin typeface="Arial"/>
                <a:cs typeface="Arial"/>
              </a:rPr>
              <a:t>D</a:t>
            </a:r>
            <a:r>
              <a:rPr sz="1000" spc="-4" dirty="0" smtClean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sz="1000" spc="14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1000" spc="0" dirty="0" smtClean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sz="1000" spc="-39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000" spc="-4" dirty="0" smtClean="0">
                <a:solidFill>
                  <a:srgbClr val="253046"/>
                </a:solidFill>
                <a:latin typeface="Arial"/>
                <a:cs typeface="Arial"/>
              </a:rPr>
              <a:t>an</a:t>
            </a:r>
            <a:r>
              <a:rPr sz="1000" spc="0" dirty="0" smtClean="0">
                <a:solidFill>
                  <a:srgbClr val="253046"/>
                </a:solidFill>
                <a:latin typeface="Arial"/>
                <a:cs typeface="Arial"/>
              </a:rPr>
              <a:t>d</a:t>
            </a:r>
            <a:r>
              <a:rPr sz="1000" spc="-31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253046"/>
                </a:solidFill>
                <a:latin typeface="Arial"/>
                <a:cs typeface="Arial"/>
              </a:rPr>
              <a:t>D</a:t>
            </a:r>
            <a:r>
              <a:rPr sz="1000" spc="-4" dirty="0" smtClean="0">
                <a:solidFill>
                  <a:srgbClr val="253046"/>
                </a:solidFill>
                <a:latin typeface="Arial"/>
                <a:cs typeface="Arial"/>
              </a:rPr>
              <a:t>ELE</a:t>
            </a:r>
            <a:r>
              <a:rPr sz="1000" spc="14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1000" spc="0" dirty="0" smtClean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sz="1000" spc="-37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000" spc="-4" dirty="0" smtClean="0">
                <a:solidFill>
                  <a:srgbClr val="253046"/>
                </a:solidFill>
                <a:latin typeface="Arial"/>
                <a:cs typeface="Arial"/>
              </a:rPr>
              <a:t>p</a:t>
            </a:r>
            <a:r>
              <a:rPr sz="1000" spc="4" dirty="0" smtClean="0">
                <a:solidFill>
                  <a:srgbClr val="253046"/>
                </a:solidFill>
                <a:latin typeface="Arial"/>
                <a:cs typeface="Arial"/>
              </a:rPr>
              <a:t>r</a:t>
            </a:r>
            <a:r>
              <a:rPr sz="1000" spc="-4" dirty="0" smtClean="0">
                <a:solidFill>
                  <a:srgbClr val="253046"/>
                </a:solidFill>
                <a:latin typeface="Arial"/>
                <a:cs typeface="Arial"/>
              </a:rPr>
              <a:t>ivilege</a:t>
            </a:r>
            <a:r>
              <a:rPr sz="1000" spc="0" dirty="0" smtClean="0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sz="1000" spc="-17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000" spc="-4" dirty="0" smtClean="0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sz="1000" spc="0" dirty="0" smtClean="0">
                <a:solidFill>
                  <a:srgbClr val="253046"/>
                </a:solidFill>
                <a:latin typeface="Arial"/>
                <a:cs typeface="Arial"/>
              </a:rPr>
              <a:t>n</a:t>
            </a:r>
            <a:r>
              <a:rPr sz="1000" spc="-11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000" spc="-4" dirty="0" smtClean="0">
                <a:solidFill>
                  <a:srgbClr val="253046"/>
                </a:solidFill>
                <a:latin typeface="Arial"/>
                <a:cs typeface="Arial"/>
              </a:rPr>
              <a:t>tha</a:t>
            </a:r>
            <a:r>
              <a:rPr sz="1000" spc="0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1000" spc="-25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1000" spc="-4" dirty="0" smtClean="0">
                <a:solidFill>
                  <a:srgbClr val="253046"/>
                </a:solidFill>
                <a:latin typeface="Arial"/>
                <a:cs typeface="Arial"/>
              </a:rPr>
              <a:t>able</a:t>
            </a:r>
            <a:r>
              <a:rPr sz="1000" spc="0" dirty="0" smtClean="0">
                <a:solidFill>
                  <a:srgbClr val="253046"/>
                </a:solidFill>
                <a:latin typeface="Arial"/>
                <a:cs typeface="Arial"/>
              </a:rPr>
              <a:t>.</a:t>
            </a:r>
            <a:endParaRPr sz="10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20116" y="2732965"/>
            <a:ext cx="1338868" cy="1656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230"/>
              </a:lnSpc>
              <a:spcBef>
                <a:spcPts val="61"/>
              </a:spcBef>
            </a:pPr>
            <a:r>
              <a:rPr sz="1100" b="1" u="heavy" spc="-4" dirty="0" smtClean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sz="1100" b="1" u="heavy" spc="0" dirty="0" smtClean="0">
                <a:solidFill>
                  <a:srgbClr val="253046"/>
                </a:solidFill>
                <a:latin typeface="Arial"/>
                <a:cs typeface="Arial"/>
              </a:rPr>
              <a:t>mp</a:t>
            </a:r>
            <a:r>
              <a:rPr sz="1100" b="1" u="heavy" spc="4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1100" b="1" u="heavy" spc="0" dirty="0" smtClean="0">
                <a:solidFill>
                  <a:srgbClr val="253046"/>
                </a:solidFill>
                <a:latin typeface="Arial"/>
                <a:cs typeface="Arial"/>
              </a:rPr>
              <a:t>y</a:t>
            </a:r>
            <a:r>
              <a:rPr sz="1100" b="1" u="heavy" spc="-29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100" b="1" u="heavy" spc="-14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1100" b="1" u="heavy" spc="0" dirty="0" smtClean="0">
                <a:solidFill>
                  <a:srgbClr val="253046"/>
                </a:solidFill>
                <a:latin typeface="Arial"/>
                <a:cs typeface="Arial"/>
              </a:rPr>
              <a:t>arg</a:t>
            </a:r>
            <a:r>
              <a:rPr sz="1100" b="1" u="heavy" spc="-4" dirty="0" smtClean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sz="1100" b="1" u="heavy" spc="0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1100" b="1" u="heavy" spc="-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100" b="1" u="heavy" spc="-14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1100" b="1" u="heavy" spc="0" dirty="0" smtClean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sz="1100" b="1" u="heavy" spc="-4" dirty="0" smtClean="0">
                <a:solidFill>
                  <a:srgbClr val="253046"/>
                </a:solidFill>
                <a:latin typeface="Arial"/>
                <a:cs typeface="Arial"/>
              </a:rPr>
              <a:t>b</a:t>
            </a:r>
            <a:r>
              <a:rPr sz="1100" b="1" u="heavy" spc="4" dirty="0" smtClean="0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sz="1100" b="1" u="heavy" spc="0" dirty="0" smtClean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endParaRPr sz="11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20116" y="3051974"/>
            <a:ext cx="102307" cy="1518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2488"/>
              </a:lnSpc>
              <a:spcBef>
                <a:spcPts val="5"/>
              </a:spcBef>
            </a:pPr>
            <a:r>
              <a:rPr sz="1000" spc="0" dirty="0" smtClean="0">
                <a:solidFill>
                  <a:srgbClr val="0097C6"/>
                </a:solidFill>
                <a:latin typeface="Wingdings"/>
                <a:cs typeface="Wingdings"/>
              </a:rPr>
              <a:t></a:t>
            </a:r>
            <a:endParaRPr sz="1000">
              <a:latin typeface="Wingdings"/>
              <a:cs typeface="Wingdings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48716" y="3051927"/>
            <a:ext cx="4432254" cy="1518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20"/>
              </a:lnSpc>
              <a:spcBef>
                <a:spcPts val="55"/>
              </a:spcBef>
            </a:pPr>
            <a:r>
              <a:rPr sz="1000" spc="44" dirty="0" smtClean="0">
                <a:solidFill>
                  <a:srgbClr val="253046"/>
                </a:solidFill>
                <a:latin typeface="Arial"/>
                <a:cs typeface="Arial"/>
              </a:rPr>
              <a:t>W</a:t>
            </a:r>
            <a:r>
              <a:rPr sz="1000" spc="0" dirty="0" smtClean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sz="1000" spc="-6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253046"/>
                </a:solidFill>
                <a:latin typeface="Arial"/>
                <a:cs typeface="Arial"/>
              </a:rPr>
              <a:t>h</a:t>
            </a:r>
            <a:r>
              <a:rPr sz="1000" spc="-4" dirty="0" smtClean="0">
                <a:solidFill>
                  <a:srgbClr val="253046"/>
                </a:solidFill>
                <a:latin typeface="Arial"/>
                <a:cs typeface="Arial"/>
              </a:rPr>
              <a:t>av</a:t>
            </a:r>
            <a:r>
              <a:rPr sz="1000" spc="0" dirty="0" smtClean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sz="1000" spc="-21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000" spc="-4" dirty="0" smtClean="0">
                <a:solidFill>
                  <a:srgbClr val="253046"/>
                </a:solidFill>
                <a:latin typeface="Arial"/>
                <a:cs typeface="Arial"/>
              </a:rPr>
              <a:t>al</a:t>
            </a:r>
            <a:r>
              <a:rPr sz="1000" spc="4" dirty="0" smtClean="0">
                <a:solidFill>
                  <a:srgbClr val="253046"/>
                </a:solidFill>
                <a:latin typeface="Arial"/>
                <a:cs typeface="Arial"/>
              </a:rPr>
              <a:t>r</a:t>
            </a:r>
            <a:r>
              <a:rPr sz="1000" spc="0" dirty="0" smtClean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sz="1000" spc="-4" dirty="0" smtClean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sz="1000" spc="0" dirty="0" smtClean="0">
                <a:solidFill>
                  <a:srgbClr val="253046"/>
                </a:solidFill>
                <a:latin typeface="Arial"/>
                <a:cs typeface="Arial"/>
              </a:rPr>
              <a:t>dy</a:t>
            </a:r>
            <a:r>
              <a:rPr sz="1000" spc="-32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000" spc="19" dirty="0" smtClean="0">
                <a:solidFill>
                  <a:srgbClr val="253046"/>
                </a:solidFill>
                <a:latin typeface="Arial"/>
                <a:cs typeface="Arial"/>
              </a:rPr>
              <a:t>m</a:t>
            </a:r>
            <a:r>
              <a:rPr sz="1000" spc="0" dirty="0" smtClean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sz="1000" spc="-4" dirty="0" smtClean="0">
                <a:solidFill>
                  <a:srgbClr val="253046"/>
                </a:solidFill>
                <a:latin typeface="Arial"/>
                <a:cs typeface="Arial"/>
              </a:rPr>
              <a:t>n</a:t>
            </a:r>
            <a:r>
              <a:rPr sz="1000" spc="0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1000" spc="-4" dirty="0" smtClean="0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sz="1000" spc="0" dirty="0" smtClean="0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sz="1000" spc="-4" dirty="0" smtClean="0">
                <a:solidFill>
                  <a:srgbClr val="253046"/>
                </a:solidFill>
                <a:latin typeface="Arial"/>
                <a:cs typeface="Arial"/>
              </a:rPr>
              <a:t>n</a:t>
            </a:r>
            <a:r>
              <a:rPr sz="1000" spc="0" dirty="0" smtClean="0">
                <a:solidFill>
                  <a:srgbClr val="253046"/>
                </a:solidFill>
                <a:latin typeface="Arial"/>
                <a:cs typeface="Arial"/>
              </a:rPr>
              <a:t>ed</a:t>
            </a:r>
            <a:r>
              <a:rPr sz="1000" spc="-76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253046"/>
                </a:solidFill>
                <a:latin typeface="Arial"/>
                <a:cs typeface="Arial"/>
              </a:rPr>
              <a:t>the</a:t>
            </a:r>
            <a:r>
              <a:rPr sz="1000" spc="-18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sz="1000" spc="-4" dirty="0" smtClean="0">
                <a:solidFill>
                  <a:srgbClr val="253046"/>
                </a:solidFill>
                <a:latin typeface="Arial"/>
                <a:cs typeface="Arial"/>
              </a:rPr>
              <a:t>b</a:t>
            </a:r>
            <a:r>
              <a:rPr sz="1000" spc="4" dirty="0" smtClean="0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sz="1000" spc="0" dirty="0" smtClean="0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sz="1000" spc="-4" dirty="0" smtClean="0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sz="1000" spc="0" dirty="0" smtClean="0">
                <a:solidFill>
                  <a:srgbClr val="253046"/>
                </a:solidFill>
                <a:latin typeface="Arial"/>
                <a:cs typeface="Arial"/>
              </a:rPr>
              <a:t>ute</a:t>
            </a:r>
            <a:r>
              <a:rPr sz="1000" spc="-52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253046"/>
                </a:solidFill>
                <a:latin typeface="Arial"/>
                <a:cs typeface="Arial"/>
              </a:rPr>
              <a:t>n</a:t>
            </a:r>
            <a:r>
              <a:rPr sz="1000" spc="-4" dirty="0" smtClean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sz="1000" spc="0" dirty="0" smtClean="0">
                <a:solidFill>
                  <a:srgbClr val="253046"/>
                </a:solidFill>
                <a:latin typeface="Arial"/>
                <a:cs typeface="Arial"/>
              </a:rPr>
              <a:t>ed</a:t>
            </a:r>
            <a:r>
              <a:rPr sz="1000" spc="-37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000" spc="9" dirty="0" smtClean="0">
                <a:solidFill>
                  <a:srgbClr val="253046"/>
                </a:solidFill>
                <a:latin typeface="Arial"/>
                <a:cs typeface="Arial"/>
              </a:rPr>
              <a:t>f</a:t>
            </a:r>
            <a:r>
              <a:rPr sz="1000" spc="0" dirty="0" smtClean="0">
                <a:solidFill>
                  <a:srgbClr val="253046"/>
                </a:solidFill>
                <a:latin typeface="Arial"/>
                <a:cs typeface="Arial"/>
              </a:rPr>
              <a:t>or</a:t>
            </a:r>
            <a:r>
              <a:rPr sz="1000" spc="-21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253046"/>
                </a:solidFill>
                <a:latin typeface="Arial"/>
                <a:cs typeface="Arial"/>
              </a:rPr>
              <a:t>the</a:t>
            </a:r>
            <a:r>
              <a:rPr sz="1000" spc="-18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1000" spc="-4" dirty="0" smtClean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sz="1000" spc="4" dirty="0" smtClean="0">
                <a:solidFill>
                  <a:srgbClr val="253046"/>
                </a:solidFill>
                <a:latin typeface="Arial"/>
                <a:cs typeface="Arial"/>
              </a:rPr>
              <a:t>r</a:t>
            </a:r>
            <a:r>
              <a:rPr sz="1000" spc="0" dirty="0" smtClean="0">
                <a:solidFill>
                  <a:srgbClr val="253046"/>
                </a:solidFill>
                <a:latin typeface="Arial"/>
                <a:cs typeface="Arial"/>
              </a:rPr>
              <a:t>g</a:t>
            </a:r>
            <a:r>
              <a:rPr sz="1000" spc="-4" dirty="0" smtClean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sz="1000" spc="0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1000" spc="-40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253046"/>
                </a:solidFill>
                <a:latin typeface="Arial"/>
                <a:cs typeface="Arial"/>
              </a:rPr>
              <a:t>ta</a:t>
            </a:r>
            <a:r>
              <a:rPr sz="1000" spc="-4" dirty="0" smtClean="0">
                <a:solidFill>
                  <a:srgbClr val="253046"/>
                </a:solidFill>
                <a:latin typeface="Arial"/>
                <a:cs typeface="Arial"/>
              </a:rPr>
              <a:t>bl</a:t>
            </a:r>
            <a:r>
              <a:rPr sz="1000" spc="0" dirty="0" smtClean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sz="1000" spc="-21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000" spc="-4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1000" spc="0" dirty="0" smtClean="0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sz="1000" spc="-8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000" spc="-4" dirty="0" smtClean="0">
                <a:solidFill>
                  <a:srgbClr val="253046"/>
                </a:solidFill>
                <a:latin typeface="Arial"/>
                <a:cs typeface="Arial"/>
              </a:rPr>
              <a:t>b</a:t>
            </a:r>
            <a:r>
              <a:rPr sz="1000" spc="0" dirty="0" smtClean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sz="1000" spc="-25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sz="1000" spc="19" dirty="0" smtClean="0">
                <a:solidFill>
                  <a:srgbClr val="253046"/>
                </a:solidFill>
                <a:latin typeface="Arial"/>
                <a:cs typeface="Arial"/>
              </a:rPr>
              <a:t>m</a:t>
            </a:r>
            <a:r>
              <a:rPr sz="1000" spc="0" dirty="0" smtClean="0">
                <a:solidFill>
                  <a:srgbClr val="253046"/>
                </a:solidFill>
                <a:latin typeface="Arial"/>
                <a:cs typeface="Arial"/>
              </a:rPr>
              <a:t>pt</a:t>
            </a:r>
            <a:r>
              <a:rPr sz="1000" spc="-34" dirty="0" smtClean="0">
                <a:solidFill>
                  <a:srgbClr val="253046"/>
                </a:solidFill>
                <a:latin typeface="Arial"/>
                <a:cs typeface="Arial"/>
              </a:rPr>
              <a:t>y</a:t>
            </a:r>
            <a:r>
              <a:rPr sz="1000" spc="0" dirty="0" smtClean="0">
                <a:solidFill>
                  <a:srgbClr val="253046"/>
                </a:solidFill>
                <a:latin typeface="Arial"/>
                <a:cs typeface="Arial"/>
              </a:rPr>
              <a:t>.</a:t>
            </a:r>
            <a:endParaRPr sz="10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20116" y="3357805"/>
            <a:ext cx="1222075" cy="1656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230"/>
              </a:lnSpc>
              <a:spcBef>
                <a:spcPts val="61"/>
              </a:spcBef>
            </a:pPr>
            <a:r>
              <a:rPr sz="1100" b="1" u="heavy" spc="-14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1100" b="1" u="heavy" spc="29" dirty="0" smtClean="0">
                <a:solidFill>
                  <a:srgbClr val="253046"/>
                </a:solidFill>
                <a:latin typeface="Arial"/>
                <a:cs typeface="Arial"/>
              </a:rPr>
              <a:t>w</a:t>
            </a:r>
            <a:r>
              <a:rPr sz="1100" b="1" u="heavy" spc="0" dirty="0" smtClean="0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sz="1100" b="1" u="heavy" spc="-4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100" b="1" u="heavy" spc="-4" dirty="0" smtClean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sz="1100" b="1" u="heavy" spc="0" dirty="0" smtClean="0">
                <a:solidFill>
                  <a:srgbClr val="253046"/>
                </a:solidFill>
                <a:latin typeface="Arial"/>
                <a:cs typeface="Arial"/>
              </a:rPr>
              <a:t>r</a:t>
            </a:r>
            <a:r>
              <a:rPr sz="1100" b="1" u="heavy" spc="4" dirty="0" smtClean="0">
                <a:solidFill>
                  <a:srgbClr val="253046"/>
                </a:solidFill>
                <a:latin typeface="Arial"/>
                <a:cs typeface="Arial"/>
              </a:rPr>
              <a:t>r</a:t>
            </a:r>
            <a:r>
              <a:rPr sz="1100" b="1" u="heavy" spc="0" dirty="0" smtClean="0">
                <a:solidFill>
                  <a:srgbClr val="253046"/>
                </a:solidFill>
                <a:latin typeface="Arial"/>
                <a:cs typeface="Arial"/>
              </a:rPr>
              <a:t>or</a:t>
            </a:r>
            <a:r>
              <a:rPr sz="1100" b="1" u="heavy" spc="-19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100" b="1" u="heavy" spc="-14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1100" b="1" u="heavy" spc="0" dirty="0" smtClean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sz="1100" b="1" u="heavy" spc="-4" dirty="0" smtClean="0">
                <a:solidFill>
                  <a:srgbClr val="253046"/>
                </a:solidFill>
                <a:latin typeface="Arial"/>
                <a:cs typeface="Arial"/>
              </a:rPr>
              <a:t>b</a:t>
            </a:r>
            <a:r>
              <a:rPr sz="1100" b="1" u="heavy" spc="4" dirty="0" smtClean="0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sz="1100" b="1" u="heavy" spc="0" dirty="0" smtClean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sz="1100" b="1" u="heavy" spc="-4" dirty="0" smtClean="0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sz="1100" b="1" u="heavy" spc="0" dirty="0" smtClean="0">
                <a:solidFill>
                  <a:srgbClr val="253046"/>
                </a:solidFill>
                <a:latin typeface="Arial"/>
                <a:cs typeface="Arial"/>
              </a:rPr>
              <a:t>.</a:t>
            </a:r>
            <a:endParaRPr sz="11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20116" y="3676948"/>
            <a:ext cx="102492" cy="15219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2488"/>
              </a:lnSpc>
              <a:spcBef>
                <a:spcPts val="10"/>
              </a:spcBef>
            </a:pPr>
            <a:r>
              <a:rPr sz="1000" spc="0" dirty="0" smtClean="0">
                <a:solidFill>
                  <a:srgbClr val="0097C6"/>
                </a:solidFill>
                <a:latin typeface="Wingdings"/>
                <a:cs typeface="Wingdings"/>
              </a:rPr>
              <a:t></a:t>
            </a:r>
            <a:endParaRPr sz="1000">
              <a:latin typeface="Wingdings"/>
              <a:cs typeface="Wingding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48716" y="3676901"/>
            <a:ext cx="7109429" cy="15219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20"/>
              </a:lnSpc>
              <a:spcBef>
                <a:spcPts val="55"/>
              </a:spcBef>
            </a:pPr>
            <a:r>
              <a:rPr sz="1000" spc="-4" dirty="0" smtClean="0">
                <a:solidFill>
                  <a:srgbClr val="253046"/>
                </a:solidFill>
                <a:latin typeface="Arial"/>
                <a:cs typeface="Arial"/>
              </a:rPr>
              <a:t>Ea</a:t>
            </a:r>
            <a:r>
              <a:rPr sz="1000" spc="4" dirty="0" smtClean="0">
                <a:solidFill>
                  <a:srgbClr val="253046"/>
                </a:solidFill>
                <a:latin typeface="Arial"/>
                <a:cs typeface="Arial"/>
              </a:rPr>
              <a:t>c</a:t>
            </a:r>
            <a:r>
              <a:rPr sz="1000" spc="0" dirty="0" smtClean="0">
                <a:solidFill>
                  <a:srgbClr val="253046"/>
                </a:solidFill>
                <a:latin typeface="Arial"/>
                <a:cs typeface="Arial"/>
              </a:rPr>
              <a:t>h</a:t>
            </a:r>
            <a:r>
              <a:rPr sz="1000" spc="-52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253046"/>
                </a:solidFill>
                <a:latin typeface="Arial"/>
                <a:cs typeface="Arial"/>
              </a:rPr>
              <a:t>Fa</a:t>
            </a:r>
            <a:r>
              <a:rPr sz="1000" spc="4" dirty="0" smtClean="0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sz="1000" spc="0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1000" spc="-16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000" spc="-4" dirty="0" smtClean="0">
                <a:solidFill>
                  <a:srgbClr val="253046"/>
                </a:solidFill>
                <a:latin typeface="Arial"/>
                <a:cs typeface="Arial"/>
              </a:rPr>
              <a:t>Loa</a:t>
            </a:r>
            <a:r>
              <a:rPr sz="1000" spc="0" dirty="0" smtClean="0">
                <a:solidFill>
                  <a:srgbClr val="253046"/>
                </a:solidFill>
                <a:latin typeface="Arial"/>
                <a:cs typeface="Arial"/>
              </a:rPr>
              <a:t>d</a:t>
            </a:r>
            <a:r>
              <a:rPr sz="1000" spc="-37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000" spc="4" dirty="0" smtClean="0">
                <a:solidFill>
                  <a:srgbClr val="253046"/>
                </a:solidFill>
                <a:latin typeface="Arial"/>
                <a:cs typeface="Arial"/>
              </a:rPr>
              <a:t>r</a:t>
            </a:r>
            <a:r>
              <a:rPr sz="1000" spc="-4" dirty="0" smtClean="0">
                <a:solidFill>
                  <a:srgbClr val="253046"/>
                </a:solidFill>
                <a:latin typeface="Arial"/>
                <a:cs typeface="Arial"/>
              </a:rPr>
              <a:t>equi</a:t>
            </a:r>
            <a:r>
              <a:rPr sz="1000" spc="4" dirty="0" smtClean="0">
                <a:solidFill>
                  <a:srgbClr val="253046"/>
                </a:solidFill>
                <a:latin typeface="Arial"/>
                <a:cs typeface="Arial"/>
              </a:rPr>
              <a:t>r</a:t>
            </a:r>
            <a:r>
              <a:rPr sz="1000" spc="-4" dirty="0" smtClean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sz="1000" spc="0" dirty="0" smtClean="0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sz="1000" spc="-31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000" spc="-4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1000" spc="-14" dirty="0" smtClean="0">
                <a:solidFill>
                  <a:srgbClr val="253046"/>
                </a:solidFill>
                <a:latin typeface="Arial"/>
                <a:cs typeface="Arial"/>
              </a:rPr>
              <a:t>w</a:t>
            </a:r>
            <a:r>
              <a:rPr sz="1000" spc="0" dirty="0" smtClean="0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sz="1000" spc="-7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000" spc="-4" dirty="0" smtClean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sz="1000" spc="4" dirty="0" smtClean="0">
                <a:solidFill>
                  <a:srgbClr val="253046"/>
                </a:solidFill>
                <a:latin typeface="Arial"/>
                <a:cs typeface="Arial"/>
              </a:rPr>
              <a:t>rr</a:t>
            </a:r>
            <a:r>
              <a:rPr sz="1000" spc="-4" dirty="0" smtClean="0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sz="1000" spc="0" dirty="0" smtClean="0">
                <a:solidFill>
                  <a:srgbClr val="253046"/>
                </a:solidFill>
                <a:latin typeface="Arial"/>
                <a:cs typeface="Arial"/>
              </a:rPr>
              <a:t>r</a:t>
            </a:r>
            <a:r>
              <a:rPr sz="1000" spc="-16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000" spc="-4" dirty="0" smtClean="0">
                <a:solidFill>
                  <a:srgbClr val="253046"/>
                </a:solidFill>
                <a:latin typeface="Arial"/>
                <a:cs typeface="Arial"/>
              </a:rPr>
              <a:t>table</a:t>
            </a:r>
            <a:r>
              <a:rPr sz="1000" spc="4" dirty="0" smtClean="0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sz="1000" spc="0" dirty="0" smtClean="0">
                <a:solidFill>
                  <a:srgbClr val="253046"/>
                </a:solidFill>
                <a:latin typeface="Arial"/>
                <a:cs typeface="Arial"/>
              </a:rPr>
              <a:t>.</a:t>
            </a:r>
            <a:r>
              <a:rPr sz="1000" spc="-23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000" spc="14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1000" spc="-4" dirty="0" smtClean="0">
                <a:solidFill>
                  <a:srgbClr val="253046"/>
                </a:solidFill>
                <a:latin typeface="Arial"/>
                <a:cs typeface="Arial"/>
              </a:rPr>
              <a:t>he</a:t>
            </a:r>
            <a:r>
              <a:rPr sz="1000" spc="4" dirty="0" smtClean="0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sz="1000" spc="0" dirty="0" smtClean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sz="1000" spc="-51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000" spc="-4" dirty="0" smtClean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sz="1000" spc="4" dirty="0" smtClean="0">
                <a:solidFill>
                  <a:srgbClr val="253046"/>
                </a:solidFill>
                <a:latin typeface="Arial"/>
                <a:cs typeface="Arial"/>
              </a:rPr>
              <a:t>r</a:t>
            </a:r>
            <a:r>
              <a:rPr sz="1000" spc="0" dirty="0" smtClean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sz="1000" spc="-1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000" spc="-4" dirty="0" smtClean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sz="1000" spc="4" dirty="0" smtClean="0">
                <a:solidFill>
                  <a:srgbClr val="253046"/>
                </a:solidFill>
                <a:latin typeface="Arial"/>
                <a:cs typeface="Arial"/>
              </a:rPr>
              <a:t>rr</a:t>
            </a:r>
            <a:r>
              <a:rPr sz="1000" spc="-4" dirty="0" smtClean="0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sz="1000" spc="0" dirty="0" smtClean="0">
                <a:solidFill>
                  <a:srgbClr val="253046"/>
                </a:solidFill>
                <a:latin typeface="Arial"/>
                <a:cs typeface="Arial"/>
              </a:rPr>
              <a:t>r</a:t>
            </a:r>
            <a:r>
              <a:rPr sz="1000" spc="-16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000" spc="-4" dirty="0" smtClean="0">
                <a:solidFill>
                  <a:srgbClr val="253046"/>
                </a:solidFill>
                <a:latin typeface="Arial"/>
                <a:cs typeface="Arial"/>
              </a:rPr>
              <a:t>table</a:t>
            </a:r>
            <a:r>
              <a:rPr sz="1000" spc="0" dirty="0" smtClean="0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sz="1000" spc="-33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1000" spc="-4" dirty="0" smtClean="0">
                <a:solidFill>
                  <a:srgbClr val="253046"/>
                </a:solidFill>
                <a:latin typeface="Arial"/>
                <a:cs typeface="Arial"/>
              </a:rPr>
              <a:t>ha</a:t>
            </a:r>
            <a:r>
              <a:rPr sz="1000" spc="0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1000" spc="-13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000" spc="-14" dirty="0" smtClean="0">
                <a:solidFill>
                  <a:srgbClr val="253046"/>
                </a:solidFill>
                <a:latin typeface="Arial"/>
                <a:cs typeface="Arial"/>
              </a:rPr>
              <a:t>w</a:t>
            </a:r>
            <a:r>
              <a:rPr sz="1000" spc="-4" dirty="0" smtClean="0">
                <a:solidFill>
                  <a:srgbClr val="253046"/>
                </a:solidFill>
                <a:latin typeface="Arial"/>
                <a:cs typeface="Arial"/>
              </a:rPr>
              <a:t>il</a:t>
            </a:r>
            <a:r>
              <a:rPr sz="1000" spc="0" dirty="0" smtClean="0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sz="1000" spc="16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000" spc="-4" dirty="0" smtClean="0">
                <a:solidFill>
                  <a:srgbClr val="253046"/>
                </a:solidFill>
                <a:latin typeface="Arial"/>
                <a:cs typeface="Arial"/>
              </a:rPr>
              <a:t>onl</a:t>
            </a:r>
            <a:r>
              <a:rPr sz="1000" spc="0" dirty="0" smtClean="0">
                <a:solidFill>
                  <a:srgbClr val="253046"/>
                </a:solidFill>
                <a:latin typeface="Arial"/>
                <a:cs typeface="Arial"/>
              </a:rPr>
              <a:t>y</a:t>
            </a:r>
            <a:r>
              <a:rPr sz="1000" spc="-18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000" spc="-4" dirty="0" smtClean="0">
                <a:solidFill>
                  <a:srgbClr val="253046"/>
                </a:solidFill>
                <a:latin typeface="Arial"/>
                <a:cs typeface="Arial"/>
              </a:rPr>
              <a:t>b</a:t>
            </a:r>
            <a:r>
              <a:rPr sz="1000" spc="0" dirty="0" smtClean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sz="1000" spc="-11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000" spc="-4" dirty="0" smtClean="0">
                <a:solidFill>
                  <a:srgbClr val="253046"/>
                </a:solidFill>
                <a:latin typeface="Arial"/>
                <a:cs typeface="Arial"/>
              </a:rPr>
              <a:t>popula</a:t>
            </a:r>
            <a:r>
              <a:rPr sz="1000" spc="0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1000" spc="-4" dirty="0" smtClean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sz="1000" spc="0" dirty="0" smtClean="0">
                <a:solidFill>
                  <a:srgbClr val="253046"/>
                </a:solidFill>
                <a:latin typeface="Arial"/>
                <a:cs typeface="Arial"/>
              </a:rPr>
              <a:t>d</a:t>
            </a:r>
            <a:r>
              <a:rPr sz="1000" spc="-58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000" spc="4" dirty="0" smtClean="0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sz="1000" spc="-4" dirty="0" smtClean="0">
                <a:solidFill>
                  <a:srgbClr val="253046"/>
                </a:solidFill>
                <a:latin typeface="Arial"/>
                <a:cs typeface="Arial"/>
              </a:rPr>
              <a:t>houl</a:t>
            </a:r>
            <a:r>
              <a:rPr sz="1000" spc="0" dirty="0" smtClean="0">
                <a:solidFill>
                  <a:srgbClr val="253046"/>
                </a:solidFill>
                <a:latin typeface="Arial"/>
                <a:cs typeface="Arial"/>
              </a:rPr>
              <a:t>d</a:t>
            </a:r>
            <a:r>
              <a:rPr sz="1000" spc="-29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000" spc="-4" dirty="0" smtClean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sz="1000" spc="4" dirty="0" smtClean="0">
                <a:solidFill>
                  <a:srgbClr val="253046"/>
                </a:solidFill>
                <a:latin typeface="Arial"/>
                <a:cs typeface="Arial"/>
              </a:rPr>
              <a:t>rr</a:t>
            </a:r>
            <a:r>
              <a:rPr sz="1000" spc="-4" dirty="0" smtClean="0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sz="1000" spc="4" dirty="0" smtClean="0">
                <a:solidFill>
                  <a:srgbClr val="253046"/>
                </a:solidFill>
                <a:latin typeface="Arial"/>
                <a:cs typeface="Arial"/>
              </a:rPr>
              <a:t>r</a:t>
            </a:r>
            <a:r>
              <a:rPr sz="1000" spc="0" dirty="0" smtClean="0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sz="1000" spc="-21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000" spc="-4" dirty="0" smtClean="0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sz="1000" spc="4" dirty="0" smtClean="0">
                <a:solidFill>
                  <a:srgbClr val="253046"/>
                </a:solidFill>
                <a:latin typeface="Arial"/>
                <a:cs typeface="Arial"/>
              </a:rPr>
              <a:t>cc</a:t>
            </a:r>
            <a:r>
              <a:rPr sz="1000" spc="-4" dirty="0" smtClean="0">
                <a:solidFill>
                  <a:srgbClr val="253046"/>
                </a:solidFill>
                <a:latin typeface="Arial"/>
                <a:cs typeface="Arial"/>
              </a:rPr>
              <a:t>u</a:t>
            </a:r>
            <a:r>
              <a:rPr sz="1000" spc="0" dirty="0" smtClean="0">
                <a:solidFill>
                  <a:srgbClr val="253046"/>
                </a:solidFill>
                <a:latin typeface="Arial"/>
                <a:cs typeface="Arial"/>
              </a:rPr>
              <a:t>r</a:t>
            </a:r>
            <a:r>
              <a:rPr sz="1000" spc="-3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000" spc="-4" dirty="0" smtClean="0">
                <a:solidFill>
                  <a:srgbClr val="253046"/>
                </a:solidFill>
                <a:latin typeface="Arial"/>
                <a:cs typeface="Arial"/>
              </a:rPr>
              <a:t>du</a:t>
            </a:r>
            <a:r>
              <a:rPr sz="1000" spc="4" dirty="0" smtClean="0">
                <a:solidFill>
                  <a:srgbClr val="253046"/>
                </a:solidFill>
                <a:latin typeface="Arial"/>
                <a:cs typeface="Arial"/>
              </a:rPr>
              <a:t>r</a:t>
            </a:r>
            <a:r>
              <a:rPr sz="1000" spc="-4" dirty="0" smtClean="0">
                <a:solidFill>
                  <a:srgbClr val="253046"/>
                </a:solidFill>
                <a:latin typeface="Arial"/>
                <a:cs typeface="Arial"/>
              </a:rPr>
              <a:t>in</a:t>
            </a:r>
            <a:r>
              <a:rPr sz="1000" spc="0" dirty="0" smtClean="0">
                <a:solidFill>
                  <a:srgbClr val="253046"/>
                </a:solidFill>
                <a:latin typeface="Arial"/>
                <a:cs typeface="Arial"/>
              </a:rPr>
              <a:t>g</a:t>
            </a:r>
            <a:r>
              <a:rPr sz="1000" spc="-27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000" spc="-4" dirty="0" smtClean="0">
                <a:solidFill>
                  <a:srgbClr val="253046"/>
                </a:solidFill>
                <a:latin typeface="Arial"/>
                <a:cs typeface="Arial"/>
              </a:rPr>
              <a:t>th</a:t>
            </a:r>
            <a:r>
              <a:rPr sz="1000" spc="0" dirty="0" smtClean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sz="1000" spc="-25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000" spc="25" dirty="0" smtClean="0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sz="1000" spc="-4" dirty="0" smtClean="0">
                <a:solidFill>
                  <a:srgbClr val="253046"/>
                </a:solidFill>
                <a:latin typeface="Arial"/>
                <a:cs typeface="Arial"/>
              </a:rPr>
              <a:t>oad</a:t>
            </a:r>
            <a:endParaRPr sz="10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20116" y="3981995"/>
            <a:ext cx="102307" cy="1518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2488"/>
              </a:lnSpc>
              <a:spcBef>
                <a:spcPts val="5"/>
              </a:spcBef>
            </a:pPr>
            <a:r>
              <a:rPr sz="1000" spc="0" dirty="0" smtClean="0">
                <a:solidFill>
                  <a:srgbClr val="0097C6"/>
                </a:solidFill>
                <a:latin typeface="Wingdings"/>
                <a:cs typeface="Wingdings"/>
              </a:rPr>
              <a:t></a:t>
            </a:r>
            <a:endParaRPr sz="1000">
              <a:latin typeface="Wingdings"/>
              <a:cs typeface="Wingding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48716" y="3981948"/>
            <a:ext cx="4718759" cy="1518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20"/>
              </a:lnSpc>
              <a:spcBef>
                <a:spcPts val="55"/>
              </a:spcBef>
            </a:pPr>
            <a:r>
              <a:rPr sz="1000" spc="0" dirty="0" smtClean="0">
                <a:solidFill>
                  <a:srgbClr val="253046"/>
                </a:solidFill>
                <a:latin typeface="Arial"/>
                <a:cs typeface="Arial"/>
              </a:rPr>
              <a:t>pro</a:t>
            </a:r>
            <a:r>
              <a:rPr sz="1000" spc="4" dirty="0" smtClean="0">
                <a:solidFill>
                  <a:srgbClr val="253046"/>
                </a:solidFill>
                <a:latin typeface="Arial"/>
                <a:cs typeface="Arial"/>
              </a:rPr>
              <a:t>c</a:t>
            </a:r>
            <a:r>
              <a:rPr sz="1000" spc="0" dirty="0" smtClean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sz="1000" spc="4" dirty="0" smtClean="0">
                <a:solidFill>
                  <a:srgbClr val="253046"/>
                </a:solidFill>
                <a:latin typeface="Arial"/>
                <a:cs typeface="Arial"/>
              </a:rPr>
              <a:t>ss</a:t>
            </a:r>
            <a:r>
              <a:rPr sz="1000" spc="0" dirty="0" smtClean="0">
                <a:solidFill>
                  <a:srgbClr val="253046"/>
                </a:solidFill>
                <a:latin typeface="Arial"/>
                <a:cs typeface="Arial"/>
              </a:rPr>
              <a:t>.</a:t>
            </a:r>
            <a:r>
              <a:rPr sz="1000" spc="-77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000" spc="14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1000" spc="0" dirty="0" smtClean="0">
                <a:solidFill>
                  <a:srgbClr val="253046"/>
                </a:solidFill>
                <a:latin typeface="Arial"/>
                <a:cs typeface="Arial"/>
              </a:rPr>
              <a:t>h</a:t>
            </a:r>
            <a:r>
              <a:rPr sz="1000" spc="-4" dirty="0" smtClean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sz="1000" spc="4" dirty="0" smtClean="0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sz="1000" spc="0" dirty="0" smtClean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sz="1000" spc="-42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253046"/>
                </a:solidFill>
                <a:latin typeface="Arial"/>
                <a:cs typeface="Arial"/>
              </a:rPr>
              <a:t>are</a:t>
            </a:r>
            <a:r>
              <a:rPr sz="1000" spc="-2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000" spc="4" dirty="0" smtClean="0">
                <a:solidFill>
                  <a:srgbClr val="253046"/>
                </a:solidFill>
                <a:latin typeface="Arial"/>
                <a:cs typeface="Arial"/>
              </a:rPr>
              <a:t>r</a:t>
            </a:r>
            <a:r>
              <a:rPr sz="1000" spc="0" dirty="0" smtClean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sz="1000" spc="-4" dirty="0" smtClean="0">
                <a:solidFill>
                  <a:srgbClr val="253046"/>
                </a:solidFill>
                <a:latin typeface="Arial"/>
                <a:cs typeface="Arial"/>
              </a:rPr>
              <a:t>q</a:t>
            </a:r>
            <a:r>
              <a:rPr sz="1000" spc="0" dirty="0" smtClean="0">
                <a:solidFill>
                  <a:srgbClr val="253046"/>
                </a:solidFill>
                <a:latin typeface="Arial"/>
                <a:cs typeface="Arial"/>
              </a:rPr>
              <a:t>u</a:t>
            </a:r>
            <a:r>
              <a:rPr sz="1000" spc="-4" dirty="0" smtClean="0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sz="1000" spc="4" dirty="0" smtClean="0">
                <a:solidFill>
                  <a:srgbClr val="253046"/>
                </a:solidFill>
                <a:latin typeface="Arial"/>
                <a:cs typeface="Arial"/>
              </a:rPr>
              <a:t>r</a:t>
            </a:r>
            <a:r>
              <a:rPr sz="1000" spc="0" dirty="0" smtClean="0">
                <a:solidFill>
                  <a:srgbClr val="253046"/>
                </a:solidFill>
                <a:latin typeface="Arial"/>
                <a:cs typeface="Arial"/>
              </a:rPr>
              <a:t>ed</a:t>
            </a:r>
            <a:r>
              <a:rPr sz="1000" spc="-41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253046"/>
                </a:solidFill>
                <a:latin typeface="Arial"/>
                <a:cs typeface="Arial"/>
              </a:rPr>
              <a:t>by</a:t>
            </a:r>
            <a:r>
              <a:rPr sz="1000" spc="-10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253046"/>
                </a:solidFill>
                <a:latin typeface="Arial"/>
                <a:cs typeface="Arial"/>
              </a:rPr>
              <a:t>the</a:t>
            </a:r>
            <a:r>
              <a:rPr sz="1000" spc="-28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253046"/>
                </a:solidFill>
                <a:latin typeface="Arial"/>
                <a:cs typeface="Arial"/>
              </a:rPr>
              <a:t>Fa</a:t>
            </a:r>
            <a:r>
              <a:rPr sz="1000" spc="4" dirty="0" smtClean="0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sz="1000" spc="0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1000" spc="-19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000" spc="-4" dirty="0" smtClean="0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sz="1000" spc="0" dirty="0" smtClean="0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sz="1000" spc="-4" dirty="0" smtClean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sz="1000" spc="0" dirty="0" smtClean="0">
                <a:solidFill>
                  <a:srgbClr val="253046"/>
                </a:solidFill>
                <a:latin typeface="Arial"/>
                <a:cs typeface="Arial"/>
              </a:rPr>
              <a:t>d</a:t>
            </a:r>
            <a:r>
              <a:rPr sz="1000" spc="-37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253046"/>
                </a:solidFill>
                <a:latin typeface="Arial"/>
                <a:cs typeface="Arial"/>
              </a:rPr>
              <a:t>ut</a:t>
            </a:r>
            <a:r>
              <a:rPr sz="1000" spc="-9" dirty="0" smtClean="0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sz="1000" spc="-4" dirty="0" smtClean="0">
                <a:solidFill>
                  <a:srgbClr val="253046"/>
                </a:solidFill>
                <a:latin typeface="Arial"/>
                <a:cs typeface="Arial"/>
              </a:rPr>
              <a:t>li</a:t>
            </a:r>
            <a:r>
              <a:rPr sz="1000" spc="9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1000" spc="-29" dirty="0" smtClean="0">
                <a:solidFill>
                  <a:srgbClr val="253046"/>
                </a:solidFill>
                <a:latin typeface="Arial"/>
                <a:cs typeface="Arial"/>
              </a:rPr>
              <a:t>y</a:t>
            </a:r>
            <a:r>
              <a:rPr sz="1000" spc="0" dirty="0" smtClean="0">
                <a:solidFill>
                  <a:srgbClr val="253046"/>
                </a:solidFill>
                <a:latin typeface="Arial"/>
                <a:cs typeface="Arial"/>
              </a:rPr>
              <a:t>,</a:t>
            </a:r>
            <a:r>
              <a:rPr sz="1000" spc="9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000" spc="-9" dirty="0" smtClean="0">
                <a:solidFill>
                  <a:srgbClr val="253046"/>
                </a:solidFill>
                <a:latin typeface="Arial"/>
                <a:cs typeface="Arial"/>
              </a:rPr>
              <a:t>w</a:t>
            </a:r>
            <a:r>
              <a:rPr sz="1000" spc="0" dirty="0" smtClean="0">
                <a:solidFill>
                  <a:srgbClr val="253046"/>
                </a:solidFill>
                <a:latin typeface="Arial"/>
                <a:cs typeface="Arial"/>
              </a:rPr>
              <a:t>h</a:t>
            </a:r>
            <a:r>
              <a:rPr sz="1000" spc="-4" dirty="0" smtClean="0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sz="1000" spc="4" dirty="0" smtClean="0">
                <a:solidFill>
                  <a:srgbClr val="253046"/>
                </a:solidFill>
                <a:latin typeface="Arial"/>
                <a:cs typeface="Arial"/>
              </a:rPr>
              <a:t>c</a:t>
            </a:r>
            <a:r>
              <a:rPr sz="1000" spc="0" dirty="0" smtClean="0">
                <a:solidFill>
                  <a:srgbClr val="253046"/>
                </a:solidFill>
                <a:latin typeface="Arial"/>
                <a:cs typeface="Arial"/>
              </a:rPr>
              <a:t>h</a:t>
            </a:r>
            <a:r>
              <a:rPr sz="1000" spc="-5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000" spc="-9" dirty="0" smtClean="0">
                <a:solidFill>
                  <a:srgbClr val="253046"/>
                </a:solidFill>
                <a:latin typeface="Arial"/>
                <a:cs typeface="Arial"/>
              </a:rPr>
              <a:t>w</a:t>
            </a:r>
            <a:r>
              <a:rPr sz="1000" spc="-4" dirty="0" smtClean="0">
                <a:solidFill>
                  <a:srgbClr val="253046"/>
                </a:solidFill>
                <a:latin typeface="Arial"/>
                <a:cs typeface="Arial"/>
              </a:rPr>
              <a:t>il</a:t>
            </a:r>
            <a:r>
              <a:rPr sz="1000" spc="0" dirty="0" smtClean="0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sz="1000" spc="16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sz="1000" spc="-4" dirty="0" smtClean="0">
                <a:solidFill>
                  <a:srgbClr val="253046"/>
                </a:solidFill>
                <a:latin typeface="Arial"/>
                <a:cs typeface="Arial"/>
              </a:rPr>
              <a:t>u</a:t>
            </a:r>
            <a:r>
              <a:rPr sz="1000" spc="0" dirty="0" smtClean="0">
                <a:solidFill>
                  <a:srgbClr val="253046"/>
                </a:solidFill>
                <a:latin typeface="Arial"/>
                <a:cs typeface="Arial"/>
              </a:rPr>
              <a:t>to</a:t>
            </a:r>
            <a:r>
              <a:rPr sz="1000" spc="19" dirty="0" smtClean="0">
                <a:solidFill>
                  <a:srgbClr val="253046"/>
                </a:solidFill>
                <a:latin typeface="Arial"/>
                <a:cs typeface="Arial"/>
              </a:rPr>
              <a:t>m</a:t>
            </a:r>
            <a:r>
              <a:rPr sz="1000" spc="0" dirty="0" smtClean="0">
                <a:solidFill>
                  <a:srgbClr val="253046"/>
                </a:solidFill>
                <a:latin typeface="Arial"/>
                <a:cs typeface="Arial"/>
              </a:rPr>
              <a:t>at</a:t>
            </a:r>
            <a:r>
              <a:rPr sz="1000" spc="-9" dirty="0" smtClean="0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sz="1000" spc="4" dirty="0" smtClean="0">
                <a:solidFill>
                  <a:srgbClr val="253046"/>
                </a:solidFill>
                <a:latin typeface="Arial"/>
                <a:cs typeface="Arial"/>
              </a:rPr>
              <a:t>c</a:t>
            </a:r>
            <a:r>
              <a:rPr sz="1000" spc="0" dirty="0" smtClean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sz="1000" spc="-4" dirty="0" smtClean="0">
                <a:solidFill>
                  <a:srgbClr val="253046"/>
                </a:solidFill>
                <a:latin typeface="Arial"/>
                <a:cs typeface="Arial"/>
              </a:rPr>
              <a:t>ll</a:t>
            </a:r>
            <a:r>
              <a:rPr sz="1000" spc="0" dirty="0" smtClean="0">
                <a:solidFill>
                  <a:srgbClr val="253046"/>
                </a:solidFill>
                <a:latin typeface="Arial"/>
                <a:cs typeface="Arial"/>
              </a:rPr>
              <a:t>y</a:t>
            </a:r>
            <a:r>
              <a:rPr sz="1000" spc="-53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000" spc="4" dirty="0" smtClean="0">
                <a:solidFill>
                  <a:srgbClr val="253046"/>
                </a:solidFill>
                <a:latin typeface="Arial"/>
                <a:cs typeface="Arial"/>
              </a:rPr>
              <a:t>cr</a:t>
            </a:r>
            <a:r>
              <a:rPr sz="1000" spc="0" dirty="0" smtClean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sz="1000" spc="-4" dirty="0" smtClean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sz="1000" spc="0" dirty="0" smtClean="0">
                <a:solidFill>
                  <a:srgbClr val="253046"/>
                </a:solidFill>
                <a:latin typeface="Arial"/>
                <a:cs typeface="Arial"/>
              </a:rPr>
              <a:t>te.</a:t>
            </a:r>
            <a:endParaRPr sz="10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20116" y="4286795"/>
            <a:ext cx="102307" cy="1518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2488"/>
              </a:lnSpc>
              <a:spcBef>
                <a:spcPts val="5"/>
              </a:spcBef>
            </a:pPr>
            <a:r>
              <a:rPr sz="1000" spc="0" dirty="0" smtClean="0">
                <a:solidFill>
                  <a:srgbClr val="0097C6"/>
                </a:solidFill>
                <a:latin typeface="Wingdings"/>
                <a:cs typeface="Wingdings"/>
              </a:rPr>
              <a:t></a:t>
            </a:r>
            <a:endParaRPr sz="1000">
              <a:latin typeface="Wingdings"/>
              <a:cs typeface="Wingding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48716" y="4286748"/>
            <a:ext cx="3964613" cy="1518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20"/>
              </a:lnSpc>
              <a:spcBef>
                <a:spcPts val="55"/>
              </a:spcBef>
            </a:pPr>
            <a:r>
              <a:rPr sz="1000" spc="14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1000" spc="0" dirty="0" smtClean="0">
                <a:solidFill>
                  <a:srgbClr val="253046"/>
                </a:solidFill>
                <a:latin typeface="Arial"/>
                <a:cs typeface="Arial"/>
              </a:rPr>
              <a:t>he</a:t>
            </a:r>
            <a:r>
              <a:rPr sz="1000" spc="-47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000" spc="9" dirty="0" smtClean="0">
                <a:solidFill>
                  <a:srgbClr val="253046"/>
                </a:solidFill>
                <a:latin typeface="Arial"/>
                <a:cs typeface="Arial"/>
              </a:rPr>
              <a:t>f</a:t>
            </a:r>
            <a:r>
              <a:rPr sz="1000" spc="-4" dirty="0" smtClean="0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sz="1000" spc="4" dirty="0" smtClean="0">
                <a:solidFill>
                  <a:srgbClr val="253046"/>
                </a:solidFill>
                <a:latin typeface="Arial"/>
                <a:cs typeface="Arial"/>
              </a:rPr>
              <a:t>rs</a:t>
            </a:r>
            <a:r>
              <a:rPr sz="1000" spc="0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1000" spc="-30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253046"/>
                </a:solidFill>
                <a:latin typeface="Arial"/>
                <a:cs typeface="Arial"/>
              </a:rPr>
              <a:t>er</a:t>
            </a:r>
            <a:r>
              <a:rPr sz="1000" spc="4" dirty="0" smtClean="0">
                <a:solidFill>
                  <a:srgbClr val="253046"/>
                </a:solidFill>
                <a:latin typeface="Arial"/>
                <a:cs typeface="Arial"/>
              </a:rPr>
              <a:t>r</a:t>
            </a:r>
            <a:r>
              <a:rPr sz="1000" spc="0" dirty="0" smtClean="0">
                <a:solidFill>
                  <a:srgbClr val="253046"/>
                </a:solidFill>
                <a:latin typeface="Arial"/>
                <a:cs typeface="Arial"/>
              </a:rPr>
              <a:t>or</a:t>
            </a:r>
            <a:r>
              <a:rPr sz="1000" spc="-21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253046"/>
                </a:solidFill>
                <a:latin typeface="Arial"/>
                <a:cs typeface="Arial"/>
              </a:rPr>
              <a:t>tab</a:t>
            </a:r>
            <a:r>
              <a:rPr sz="1000" spc="-9" dirty="0" smtClean="0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sz="1000" spc="0" dirty="0" smtClean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sz="1000" spc="-21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000" spc="-9" dirty="0" smtClean="0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sz="1000" spc="0" dirty="0" smtClean="0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sz="1000" spc="-2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000" spc="9" dirty="0" smtClean="0">
                <a:solidFill>
                  <a:srgbClr val="253046"/>
                </a:solidFill>
                <a:latin typeface="Arial"/>
                <a:cs typeface="Arial"/>
              </a:rPr>
              <a:t>f</a:t>
            </a:r>
            <a:r>
              <a:rPr sz="1000" spc="0" dirty="0" smtClean="0">
                <a:solidFill>
                  <a:srgbClr val="253046"/>
                </a:solidFill>
                <a:latin typeface="Arial"/>
                <a:cs typeface="Arial"/>
              </a:rPr>
              <a:t>or</a:t>
            </a:r>
            <a:r>
              <a:rPr sz="1000" spc="-21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sz="1000" spc="-4" dirty="0" smtClean="0">
                <a:solidFill>
                  <a:srgbClr val="253046"/>
                </a:solidFill>
                <a:latin typeface="Arial"/>
                <a:cs typeface="Arial"/>
              </a:rPr>
              <a:t>n</a:t>
            </a:r>
            <a:r>
              <a:rPr sz="1000" spc="0" dirty="0" smtClean="0">
                <a:solidFill>
                  <a:srgbClr val="253046"/>
                </a:solidFill>
                <a:latin typeface="Arial"/>
                <a:cs typeface="Arial"/>
              </a:rPr>
              <a:t>y</a:t>
            </a:r>
            <a:r>
              <a:rPr sz="1000" spc="-26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253046"/>
                </a:solidFill>
                <a:latin typeface="Arial"/>
                <a:cs typeface="Arial"/>
              </a:rPr>
              <a:t>tra</a:t>
            </a:r>
            <a:r>
              <a:rPr sz="1000" spc="-4" dirty="0" smtClean="0">
                <a:solidFill>
                  <a:srgbClr val="253046"/>
                </a:solidFill>
                <a:latin typeface="Arial"/>
                <a:cs typeface="Arial"/>
              </a:rPr>
              <a:t>n</a:t>
            </a:r>
            <a:r>
              <a:rPr sz="1000" spc="4" dirty="0" smtClean="0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sz="1000" spc="-4" dirty="0" smtClean="0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sz="1000" spc="0" dirty="0" smtClean="0">
                <a:solidFill>
                  <a:srgbClr val="253046"/>
                </a:solidFill>
                <a:latin typeface="Arial"/>
                <a:cs typeface="Arial"/>
              </a:rPr>
              <a:t>at</a:t>
            </a:r>
            <a:r>
              <a:rPr sz="1000" spc="-9" dirty="0" smtClean="0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sz="1000" spc="0" dirty="0" smtClean="0">
                <a:solidFill>
                  <a:srgbClr val="253046"/>
                </a:solidFill>
                <a:latin typeface="Arial"/>
                <a:cs typeface="Arial"/>
              </a:rPr>
              <a:t>on</a:t>
            </a:r>
            <a:r>
              <a:rPr sz="1000" spc="-41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253046"/>
                </a:solidFill>
                <a:latin typeface="Arial"/>
                <a:cs typeface="Arial"/>
              </a:rPr>
              <a:t>er</a:t>
            </a:r>
            <a:r>
              <a:rPr sz="1000" spc="4" dirty="0" smtClean="0">
                <a:solidFill>
                  <a:srgbClr val="253046"/>
                </a:solidFill>
                <a:latin typeface="Arial"/>
                <a:cs typeface="Arial"/>
              </a:rPr>
              <a:t>r</a:t>
            </a:r>
            <a:r>
              <a:rPr sz="1000" spc="0" dirty="0" smtClean="0">
                <a:solidFill>
                  <a:srgbClr val="253046"/>
                </a:solidFill>
                <a:latin typeface="Arial"/>
                <a:cs typeface="Arial"/>
              </a:rPr>
              <a:t>ors</a:t>
            </a:r>
            <a:r>
              <a:rPr sz="1000" spc="-31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253046"/>
                </a:solidFill>
                <a:latin typeface="Arial"/>
                <a:cs typeface="Arial"/>
              </a:rPr>
              <a:t>or</a:t>
            </a:r>
            <a:r>
              <a:rPr sz="1000" spc="-8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000" spc="4" dirty="0" smtClean="0">
                <a:solidFill>
                  <a:srgbClr val="253046"/>
                </a:solidFill>
                <a:latin typeface="Arial"/>
                <a:cs typeface="Arial"/>
              </a:rPr>
              <a:t>c</a:t>
            </a:r>
            <a:r>
              <a:rPr sz="1000" spc="0" dirty="0" smtClean="0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sz="1000" spc="-4" dirty="0" smtClean="0">
                <a:solidFill>
                  <a:srgbClr val="253046"/>
                </a:solidFill>
                <a:latin typeface="Arial"/>
                <a:cs typeface="Arial"/>
              </a:rPr>
              <a:t>n</a:t>
            </a:r>
            <a:r>
              <a:rPr sz="1000" spc="4" dirty="0" smtClean="0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sz="1000" spc="0" dirty="0" smtClean="0">
                <a:solidFill>
                  <a:srgbClr val="253046"/>
                </a:solidFill>
                <a:latin typeface="Arial"/>
                <a:cs typeface="Arial"/>
              </a:rPr>
              <a:t>tra</a:t>
            </a:r>
            <a:r>
              <a:rPr sz="1000" spc="-4" dirty="0" smtClean="0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sz="1000" spc="0" dirty="0" smtClean="0">
                <a:solidFill>
                  <a:srgbClr val="253046"/>
                </a:solidFill>
                <a:latin typeface="Arial"/>
                <a:cs typeface="Arial"/>
              </a:rPr>
              <a:t>nt</a:t>
            </a:r>
            <a:r>
              <a:rPr sz="1000" spc="-58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000" spc="-4" dirty="0" smtClean="0">
                <a:solidFill>
                  <a:srgbClr val="253046"/>
                </a:solidFill>
                <a:latin typeface="Arial"/>
                <a:cs typeface="Arial"/>
              </a:rPr>
              <a:t>vi</a:t>
            </a:r>
            <a:r>
              <a:rPr sz="1000" spc="0" dirty="0" smtClean="0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sz="1000" spc="-4" dirty="0" smtClean="0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sz="1000" spc="0" dirty="0" smtClean="0">
                <a:solidFill>
                  <a:srgbClr val="253046"/>
                </a:solidFill>
                <a:latin typeface="Arial"/>
                <a:cs typeface="Arial"/>
              </a:rPr>
              <a:t>at</a:t>
            </a:r>
            <a:r>
              <a:rPr sz="1000" spc="-9" dirty="0" smtClean="0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sz="1000" spc="0" dirty="0" smtClean="0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sz="1000" spc="-4" dirty="0" smtClean="0">
                <a:solidFill>
                  <a:srgbClr val="253046"/>
                </a:solidFill>
                <a:latin typeface="Arial"/>
                <a:cs typeface="Arial"/>
              </a:rPr>
              <a:t>n</a:t>
            </a:r>
            <a:r>
              <a:rPr sz="1000" spc="4" dirty="0" smtClean="0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sz="1000" spc="0" dirty="0" smtClean="0">
                <a:solidFill>
                  <a:srgbClr val="253046"/>
                </a:solidFill>
                <a:latin typeface="Arial"/>
                <a:cs typeface="Arial"/>
              </a:rPr>
              <a:t>.</a:t>
            </a:r>
            <a:endParaRPr sz="10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20116" y="4591595"/>
            <a:ext cx="102307" cy="1518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2488"/>
              </a:lnSpc>
              <a:spcBef>
                <a:spcPts val="5"/>
              </a:spcBef>
            </a:pPr>
            <a:r>
              <a:rPr sz="1000" spc="0" dirty="0" smtClean="0">
                <a:solidFill>
                  <a:srgbClr val="0097C6"/>
                </a:solidFill>
                <a:latin typeface="Wingdings"/>
                <a:cs typeface="Wingdings"/>
              </a:rPr>
              <a:t></a:t>
            </a:r>
            <a:endParaRPr sz="1000">
              <a:latin typeface="Wingdings"/>
              <a:cs typeface="Wingding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48716" y="4591548"/>
            <a:ext cx="5976722" cy="1518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20"/>
              </a:lnSpc>
              <a:spcBef>
                <a:spcPts val="55"/>
              </a:spcBef>
            </a:pPr>
            <a:r>
              <a:rPr sz="1000" spc="0" dirty="0" smtClean="0">
                <a:solidFill>
                  <a:srgbClr val="253046"/>
                </a:solidFill>
                <a:latin typeface="Arial"/>
                <a:cs typeface="Arial"/>
              </a:rPr>
              <a:t>(</a:t>
            </a:r>
            <a:r>
              <a:rPr sz="1000" spc="-13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253046"/>
                </a:solidFill>
                <a:latin typeface="Arial"/>
                <a:cs typeface="Arial"/>
              </a:rPr>
              <a:t>For</a:t>
            </a:r>
            <a:r>
              <a:rPr sz="1000" spc="-1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sz="1000" spc="4" dirty="0" smtClean="0">
                <a:solidFill>
                  <a:srgbClr val="253046"/>
                </a:solidFill>
                <a:latin typeface="Arial"/>
                <a:cs typeface="Arial"/>
              </a:rPr>
              <a:t>x</a:t>
            </a:r>
            <a:r>
              <a:rPr sz="1000" spc="0" dirty="0" smtClean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sz="1000" spc="19" dirty="0" smtClean="0">
                <a:solidFill>
                  <a:srgbClr val="253046"/>
                </a:solidFill>
                <a:latin typeface="Arial"/>
                <a:cs typeface="Arial"/>
              </a:rPr>
              <a:t>m</a:t>
            </a:r>
            <a:r>
              <a:rPr sz="1000" spc="0" dirty="0" smtClean="0">
                <a:solidFill>
                  <a:srgbClr val="253046"/>
                </a:solidFill>
                <a:latin typeface="Arial"/>
                <a:cs typeface="Arial"/>
              </a:rPr>
              <a:t>p</a:t>
            </a:r>
            <a:r>
              <a:rPr sz="1000" spc="-4" dirty="0" smtClean="0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sz="1000" spc="0" dirty="0" smtClean="0">
                <a:solidFill>
                  <a:srgbClr val="253046"/>
                </a:solidFill>
                <a:latin typeface="Arial"/>
                <a:cs typeface="Arial"/>
              </a:rPr>
              <a:t>e,</a:t>
            </a:r>
            <a:r>
              <a:rPr sz="1000" spc="-70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sz="1000" spc="-5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253046"/>
                </a:solidFill>
                <a:latin typeface="Arial"/>
                <a:cs typeface="Arial"/>
              </a:rPr>
              <a:t>row</a:t>
            </a:r>
            <a:r>
              <a:rPr sz="1000" spc="-16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000" spc="-9" dirty="0" smtClean="0">
                <a:solidFill>
                  <a:srgbClr val="253046"/>
                </a:solidFill>
                <a:latin typeface="Arial"/>
                <a:cs typeface="Arial"/>
              </a:rPr>
              <a:t>w</a:t>
            </a:r>
            <a:r>
              <a:rPr sz="1000" spc="-4" dirty="0" smtClean="0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sz="1000" spc="0" dirty="0" smtClean="0">
                <a:solidFill>
                  <a:srgbClr val="253046"/>
                </a:solidFill>
                <a:latin typeface="Arial"/>
                <a:cs typeface="Arial"/>
              </a:rPr>
              <a:t>th</a:t>
            </a:r>
            <a:r>
              <a:rPr sz="1000" spc="2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sz="1000" spc="-5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253046"/>
                </a:solidFill>
                <a:latin typeface="Arial"/>
                <a:cs typeface="Arial"/>
              </a:rPr>
              <a:t>co</a:t>
            </a:r>
            <a:r>
              <a:rPr sz="1000" spc="-4" dirty="0" smtClean="0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sz="1000" spc="0" dirty="0" smtClean="0">
                <a:solidFill>
                  <a:srgbClr val="253046"/>
                </a:solidFill>
                <a:latin typeface="Arial"/>
                <a:cs typeface="Arial"/>
              </a:rPr>
              <a:t>u</a:t>
            </a:r>
            <a:r>
              <a:rPr sz="1000" spc="19" dirty="0" smtClean="0">
                <a:solidFill>
                  <a:srgbClr val="253046"/>
                </a:solidFill>
                <a:latin typeface="Arial"/>
                <a:cs typeface="Arial"/>
              </a:rPr>
              <a:t>m</a:t>
            </a:r>
            <a:r>
              <a:rPr sz="1000" spc="0" dirty="0" smtClean="0">
                <a:solidFill>
                  <a:srgbClr val="253046"/>
                </a:solidFill>
                <a:latin typeface="Arial"/>
                <a:cs typeface="Arial"/>
              </a:rPr>
              <a:t>n</a:t>
            </a:r>
            <a:r>
              <a:rPr sz="1000" spc="-47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000" spc="4" dirty="0" smtClean="0">
                <a:solidFill>
                  <a:srgbClr val="253046"/>
                </a:solidFill>
                <a:latin typeface="Arial"/>
                <a:cs typeface="Arial"/>
              </a:rPr>
              <a:t>c</a:t>
            </a:r>
            <a:r>
              <a:rPr sz="1000" spc="0" dirty="0" smtClean="0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sz="1000" spc="-4" dirty="0" smtClean="0">
                <a:solidFill>
                  <a:srgbClr val="253046"/>
                </a:solidFill>
                <a:latin typeface="Arial"/>
                <a:cs typeface="Arial"/>
              </a:rPr>
              <a:t>n</a:t>
            </a:r>
            <a:r>
              <a:rPr sz="1000" spc="0" dirty="0" smtClean="0">
                <a:solidFill>
                  <a:srgbClr val="253046"/>
                </a:solidFill>
                <a:latin typeface="Arial"/>
                <a:cs typeface="Arial"/>
              </a:rPr>
              <a:t>ta</a:t>
            </a:r>
            <a:r>
              <a:rPr sz="1000" spc="-9" dirty="0" smtClean="0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sz="1000" spc="0" dirty="0" smtClean="0">
                <a:solidFill>
                  <a:srgbClr val="253046"/>
                </a:solidFill>
                <a:latin typeface="Arial"/>
                <a:cs typeface="Arial"/>
              </a:rPr>
              <a:t>n</a:t>
            </a:r>
            <a:r>
              <a:rPr sz="1000" spc="-4" dirty="0" smtClean="0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sz="1000" spc="0" dirty="0" smtClean="0">
                <a:solidFill>
                  <a:srgbClr val="253046"/>
                </a:solidFill>
                <a:latin typeface="Arial"/>
                <a:cs typeface="Arial"/>
              </a:rPr>
              <a:t>ng</a:t>
            </a:r>
            <a:r>
              <a:rPr sz="1000" spc="-50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sz="1000" spc="-20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000" spc="-9" dirty="0" smtClean="0">
                <a:solidFill>
                  <a:srgbClr val="253046"/>
                </a:solidFill>
                <a:latin typeface="Arial"/>
                <a:cs typeface="Arial"/>
              </a:rPr>
              <a:t>w</a:t>
            </a:r>
            <a:r>
              <a:rPr sz="1000" spc="4" dirty="0" smtClean="0">
                <a:solidFill>
                  <a:srgbClr val="253046"/>
                </a:solidFill>
                <a:latin typeface="Arial"/>
                <a:cs typeface="Arial"/>
              </a:rPr>
              <a:t>r</a:t>
            </a:r>
            <a:r>
              <a:rPr sz="1000" spc="0" dirty="0" smtClean="0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sz="1000" spc="-4" dirty="0" smtClean="0">
                <a:solidFill>
                  <a:srgbClr val="253046"/>
                </a:solidFill>
                <a:latin typeface="Arial"/>
                <a:cs typeface="Arial"/>
              </a:rPr>
              <a:t>n</a:t>
            </a:r>
            <a:r>
              <a:rPr sz="1000" spc="0" dirty="0" smtClean="0">
                <a:solidFill>
                  <a:srgbClr val="253046"/>
                </a:solidFill>
                <a:latin typeface="Arial"/>
                <a:cs typeface="Arial"/>
              </a:rPr>
              <a:t>g</a:t>
            </a:r>
            <a:r>
              <a:rPr sz="1000" spc="-17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253046"/>
                </a:solidFill>
                <a:latin typeface="Arial"/>
                <a:cs typeface="Arial"/>
              </a:rPr>
              <a:t>d</a:t>
            </a:r>
            <a:r>
              <a:rPr sz="1000" spc="-4" dirty="0" smtClean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sz="1000" spc="0" dirty="0" smtClean="0">
                <a:solidFill>
                  <a:srgbClr val="253046"/>
                </a:solidFill>
                <a:latin typeface="Arial"/>
                <a:cs typeface="Arial"/>
              </a:rPr>
              <a:t>ta</a:t>
            </a:r>
            <a:r>
              <a:rPr sz="1000" spc="-2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1000" spc="-29" dirty="0" smtClean="0">
                <a:solidFill>
                  <a:srgbClr val="253046"/>
                </a:solidFill>
                <a:latin typeface="Arial"/>
                <a:cs typeface="Arial"/>
              </a:rPr>
              <a:t>y</a:t>
            </a:r>
            <a:r>
              <a:rPr sz="1000" spc="0" dirty="0" smtClean="0">
                <a:solidFill>
                  <a:srgbClr val="253046"/>
                </a:solidFill>
                <a:latin typeface="Arial"/>
                <a:cs typeface="Arial"/>
              </a:rPr>
              <a:t>pe </a:t>
            </a:r>
            <a:r>
              <a:rPr sz="1000" spc="-9" dirty="0" smtClean="0">
                <a:solidFill>
                  <a:srgbClr val="253046"/>
                </a:solidFill>
                <a:latin typeface="Arial"/>
                <a:cs typeface="Arial"/>
              </a:rPr>
              <a:t>w</a:t>
            </a:r>
            <a:r>
              <a:rPr sz="1000" spc="0" dirty="0" smtClean="0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sz="1000" spc="-4" dirty="0" smtClean="0">
                <a:solidFill>
                  <a:srgbClr val="253046"/>
                </a:solidFill>
                <a:latin typeface="Arial"/>
                <a:cs typeface="Arial"/>
              </a:rPr>
              <a:t>ul</a:t>
            </a:r>
            <a:r>
              <a:rPr sz="1000" spc="0" dirty="0" smtClean="0">
                <a:solidFill>
                  <a:srgbClr val="253046"/>
                </a:solidFill>
                <a:latin typeface="Arial"/>
                <a:cs typeface="Arial"/>
              </a:rPr>
              <a:t>d</a:t>
            </a:r>
            <a:r>
              <a:rPr sz="1000" spc="-16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253046"/>
                </a:solidFill>
                <a:latin typeface="Arial"/>
                <a:cs typeface="Arial"/>
              </a:rPr>
              <a:t>be</a:t>
            </a:r>
            <a:r>
              <a:rPr sz="1000" spc="-16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253046"/>
                </a:solidFill>
                <a:latin typeface="Arial"/>
                <a:cs typeface="Arial"/>
              </a:rPr>
              <a:t>re</a:t>
            </a:r>
            <a:r>
              <a:rPr sz="1000" spc="-4" dirty="0" smtClean="0">
                <a:solidFill>
                  <a:srgbClr val="253046"/>
                </a:solidFill>
                <a:latin typeface="Arial"/>
                <a:cs typeface="Arial"/>
              </a:rPr>
              <a:t>p</a:t>
            </a:r>
            <a:r>
              <a:rPr sz="1000" spc="0" dirty="0" smtClean="0">
                <a:solidFill>
                  <a:srgbClr val="253046"/>
                </a:solidFill>
                <a:latin typeface="Arial"/>
                <a:cs typeface="Arial"/>
              </a:rPr>
              <a:t>orted</a:t>
            </a:r>
            <a:r>
              <a:rPr sz="1000" spc="-52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253046"/>
                </a:solidFill>
                <a:latin typeface="Arial"/>
                <a:cs typeface="Arial"/>
              </a:rPr>
              <a:t>to</a:t>
            </a:r>
            <a:r>
              <a:rPr sz="1000" spc="-13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253046"/>
                </a:solidFill>
                <a:latin typeface="Arial"/>
                <a:cs typeface="Arial"/>
              </a:rPr>
              <a:t>the</a:t>
            </a:r>
            <a:r>
              <a:rPr sz="1000" spc="-28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000" spc="9" dirty="0" smtClean="0">
                <a:solidFill>
                  <a:srgbClr val="253046"/>
                </a:solidFill>
                <a:latin typeface="Arial"/>
                <a:cs typeface="Arial"/>
              </a:rPr>
              <a:t>f</a:t>
            </a:r>
            <a:r>
              <a:rPr sz="1000" spc="-4" dirty="0" smtClean="0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sz="1000" spc="4" dirty="0" smtClean="0">
                <a:solidFill>
                  <a:srgbClr val="253046"/>
                </a:solidFill>
                <a:latin typeface="Arial"/>
                <a:cs typeface="Arial"/>
              </a:rPr>
              <a:t>rs</a:t>
            </a:r>
            <a:r>
              <a:rPr sz="1000" spc="0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1000" spc="-16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000" spc="-4" dirty="0" smtClean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sz="1000" spc="4" dirty="0" smtClean="0">
                <a:solidFill>
                  <a:srgbClr val="253046"/>
                </a:solidFill>
                <a:latin typeface="Arial"/>
                <a:cs typeface="Arial"/>
              </a:rPr>
              <a:t>rr</a:t>
            </a:r>
            <a:r>
              <a:rPr sz="1000" spc="0" dirty="0" smtClean="0">
                <a:solidFill>
                  <a:srgbClr val="253046"/>
                </a:solidFill>
                <a:latin typeface="Arial"/>
                <a:cs typeface="Arial"/>
              </a:rPr>
              <a:t>or</a:t>
            </a:r>
            <a:r>
              <a:rPr sz="1000" spc="-21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253046"/>
                </a:solidFill>
                <a:latin typeface="Arial"/>
                <a:cs typeface="Arial"/>
              </a:rPr>
              <a:t>tab</a:t>
            </a:r>
            <a:r>
              <a:rPr sz="1000" spc="-9" dirty="0" smtClean="0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sz="1000" spc="0" dirty="0" smtClean="0">
                <a:solidFill>
                  <a:srgbClr val="253046"/>
                </a:solidFill>
                <a:latin typeface="Arial"/>
                <a:cs typeface="Arial"/>
              </a:rPr>
              <a:t>e.)</a:t>
            </a:r>
            <a:endParaRPr sz="10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20116" y="4896402"/>
            <a:ext cx="102492" cy="15219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2488"/>
              </a:lnSpc>
              <a:spcBef>
                <a:spcPts val="10"/>
              </a:spcBef>
            </a:pPr>
            <a:r>
              <a:rPr sz="1000" spc="0" dirty="0" smtClean="0">
                <a:solidFill>
                  <a:srgbClr val="0097C6"/>
                </a:solidFill>
                <a:latin typeface="Wingdings"/>
                <a:cs typeface="Wingdings"/>
              </a:rPr>
              <a:t></a:t>
            </a:r>
            <a:endParaRPr sz="1000">
              <a:latin typeface="Wingdings"/>
              <a:cs typeface="Wingding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48716" y="4896355"/>
            <a:ext cx="5467772" cy="15219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20"/>
              </a:lnSpc>
              <a:spcBef>
                <a:spcPts val="55"/>
              </a:spcBef>
            </a:pPr>
            <a:r>
              <a:rPr sz="1000" spc="14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1000" spc="-4" dirty="0" smtClean="0">
                <a:solidFill>
                  <a:srgbClr val="253046"/>
                </a:solidFill>
                <a:latin typeface="Arial"/>
                <a:cs typeface="Arial"/>
              </a:rPr>
              <a:t>h</a:t>
            </a:r>
            <a:r>
              <a:rPr sz="1000" spc="0" dirty="0" smtClean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sz="1000" spc="-41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000" spc="4" dirty="0" smtClean="0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sz="1000" spc="-4" dirty="0" smtClean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sz="1000" spc="4" dirty="0" smtClean="0">
                <a:solidFill>
                  <a:srgbClr val="253046"/>
                </a:solidFill>
                <a:latin typeface="Arial"/>
                <a:cs typeface="Arial"/>
              </a:rPr>
              <a:t>c</a:t>
            </a:r>
            <a:r>
              <a:rPr sz="1000" spc="-4" dirty="0" smtClean="0">
                <a:solidFill>
                  <a:srgbClr val="253046"/>
                </a:solidFill>
                <a:latin typeface="Arial"/>
                <a:cs typeface="Arial"/>
              </a:rPr>
              <a:t>on</a:t>
            </a:r>
            <a:r>
              <a:rPr sz="1000" spc="0" dirty="0" smtClean="0">
                <a:solidFill>
                  <a:srgbClr val="253046"/>
                </a:solidFill>
                <a:latin typeface="Arial"/>
                <a:cs typeface="Arial"/>
              </a:rPr>
              <a:t>d</a:t>
            </a:r>
            <a:r>
              <a:rPr sz="1000" spc="-62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000" spc="-4" dirty="0" smtClean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sz="1000" spc="4" dirty="0" smtClean="0">
                <a:solidFill>
                  <a:srgbClr val="253046"/>
                </a:solidFill>
                <a:latin typeface="Arial"/>
                <a:cs typeface="Arial"/>
              </a:rPr>
              <a:t>rr</a:t>
            </a:r>
            <a:r>
              <a:rPr sz="1000" spc="-4" dirty="0" smtClean="0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sz="1000" spc="0" dirty="0" smtClean="0">
                <a:solidFill>
                  <a:srgbClr val="253046"/>
                </a:solidFill>
                <a:latin typeface="Arial"/>
                <a:cs typeface="Arial"/>
              </a:rPr>
              <a:t>r</a:t>
            </a:r>
            <a:r>
              <a:rPr sz="1000" spc="-16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000" spc="-4" dirty="0" smtClean="0">
                <a:solidFill>
                  <a:srgbClr val="253046"/>
                </a:solidFill>
                <a:latin typeface="Arial"/>
                <a:cs typeface="Arial"/>
              </a:rPr>
              <a:t>tabl</a:t>
            </a:r>
            <a:r>
              <a:rPr sz="1000" spc="0" dirty="0" smtClean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sz="1000" spc="-18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000" spc="-4" dirty="0" smtClean="0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sz="1000" spc="0" dirty="0" smtClean="0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sz="1000" spc="7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000" spc="9" dirty="0" smtClean="0">
                <a:solidFill>
                  <a:srgbClr val="253046"/>
                </a:solidFill>
                <a:latin typeface="Arial"/>
                <a:cs typeface="Arial"/>
              </a:rPr>
              <a:t>f</a:t>
            </a:r>
            <a:r>
              <a:rPr sz="1000" spc="-4" dirty="0" smtClean="0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sz="1000" spc="0" dirty="0" smtClean="0">
                <a:solidFill>
                  <a:srgbClr val="253046"/>
                </a:solidFill>
                <a:latin typeface="Arial"/>
                <a:cs typeface="Arial"/>
              </a:rPr>
              <a:t>r</a:t>
            </a:r>
            <a:r>
              <a:rPr sz="1000" spc="-28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000" spc="-4" dirty="0" smtClean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sz="1000" spc="4" dirty="0" smtClean="0">
                <a:solidFill>
                  <a:srgbClr val="253046"/>
                </a:solidFill>
                <a:latin typeface="Arial"/>
                <a:cs typeface="Arial"/>
              </a:rPr>
              <a:t>rr</a:t>
            </a:r>
            <a:r>
              <a:rPr sz="1000" spc="-4" dirty="0" smtClean="0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sz="1000" spc="4" dirty="0" smtClean="0">
                <a:solidFill>
                  <a:srgbClr val="253046"/>
                </a:solidFill>
                <a:latin typeface="Arial"/>
                <a:cs typeface="Arial"/>
              </a:rPr>
              <a:t>r</a:t>
            </a:r>
            <a:r>
              <a:rPr sz="1000" spc="0" dirty="0" smtClean="0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sz="1000" spc="-21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253046"/>
                </a:solidFill>
                <a:latin typeface="Arial"/>
                <a:cs typeface="Arial"/>
              </a:rPr>
              <a:t>c</a:t>
            </a:r>
            <a:r>
              <a:rPr sz="1000" spc="-4" dirty="0" smtClean="0">
                <a:solidFill>
                  <a:srgbClr val="253046"/>
                </a:solidFill>
                <a:latin typeface="Arial"/>
                <a:cs typeface="Arial"/>
              </a:rPr>
              <a:t>au</a:t>
            </a:r>
            <a:r>
              <a:rPr sz="1000" spc="4" dirty="0" smtClean="0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sz="1000" spc="-4" dirty="0" smtClean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sz="1000" spc="0" dirty="0" smtClean="0">
                <a:solidFill>
                  <a:srgbClr val="253046"/>
                </a:solidFill>
                <a:latin typeface="Arial"/>
                <a:cs typeface="Arial"/>
              </a:rPr>
              <a:t>d</a:t>
            </a:r>
            <a:r>
              <a:rPr sz="1000" spc="-47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000" spc="-4" dirty="0" smtClean="0">
                <a:solidFill>
                  <a:srgbClr val="253046"/>
                </a:solidFill>
                <a:latin typeface="Arial"/>
                <a:cs typeface="Arial"/>
              </a:rPr>
              <a:t>b</a:t>
            </a:r>
            <a:r>
              <a:rPr sz="1000" spc="0" dirty="0" smtClean="0">
                <a:solidFill>
                  <a:srgbClr val="253046"/>
                </a:solidFill>
                <a:latin typeface="Arial"/>
                <a:cs typeface="Arial"/>
              </a:rPr>
              <a:t>y</a:t>
            </a:r>
            <a:r>
              <a:rPr sz="1000" spc="-20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000" spc="-4" dirty="0" smtClean="0">
                <a:solidFill>
                  <a:srgbClr val="253046"/>
                </a:solidFill>
                <a:latin typeface="Arial"/>
                <a:cs typeface="Arial"/>
              </a:rPr>
              <a:t>dupli</a:t>
            </a:r>
            <a:r>
              <a:rPr sz="1000" spc="4" dirty="0" smtClean="0">
                <a:solidFill>
                  <a:srgbClr val="253046"/>
                </a:solidFill>
                <a:latin typeface="Arial"/>
                <a:cs typeface="Arial"/>
              </a:rPr>
              <a:t>c</a:t>
            </a:r>
            <a:r>
              <a:rPr sz="1000" spc="-4" dirty="0" smtClean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sz="1000" spc="0" dirty="0" smtClean="0">
                <a:solidFill>
                  <a:srgbClr val="253046"/>
                </a:solidFill>
                <a:latin typeface="Arial"/>
                <a:cs typeface="Arial"/>
              </a:rPr>
              <a:t>te</a:t>
            </a:r>
            <a:r>
              <a:rPr sz="1000" spc="-4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000" spc="-9" dirty="0" smtClean="0">
                <a:solidFill>
                  <a:srgbClr val="253046"/>
                </a:solidFill>
                <a:latin typeface="Arial"/>
                <a:cs typeface="Arial"/>
              </a:rPr>
              <a:t>v</a:t>
            </a:r>
            <a:r>
              <a:rPr sz="1000" spc="-4" dirty="0" smtClean="0">
                <a:solidFill>
                  <a:srgbClr val="253046"/>
                </a:solidFill>
                <a:latin typeface="Arial"/>
                <a:cs typeface="Arial"/>
              </a:rPr>
              <a:t>alue</a:t>
            </a:r>
            <a:r>
              <a:rPr sz="1000" spc="0" dirty="0" smtClean="0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sz="1000" spc="-13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000" spc="9" dirty="0" smtClean="0">
                <a:solidFill>
                  <a:srgbClr val="253046"/>
                </a:solidFill>
                <a:latin typeface="Arial"/>
                <a:cs typeface="Arial"/>
              </a:rPr>
              <a:t>f</a:t>
            </a:r>
            <a:r>
              <a:rPr sz="1000" spc="-4" dirty="0" smtClean="0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sz="1000" spc="0" dirty="0" smtClean="0">
                <a:solidFill>
                  <a:srgbClr val="253046"/>
                </a:solidFill>
                <a:latin typeface="Arial"/>
                <a:cs typeface="Arial"/>
              </a:rPr>
              <a:t>r</a:t>
            </a:r>
            <a:r>
              <a:rPr sz="1000" spc="-28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253046"/>
                </a:solidFill>
                <a:latin typeface="Arial"/>
                <a:cs typeface="Arial"/>
              </a:rPr>
              <a:t>U</a:t>
            </a:r>
            <a:r>
              <a:rPr sz="1000" spc="-4" dirty="0" smtClean="0">
                <a:solidFill>
                  <a:srgbClr val="253046"/>
                </a:solidFill>
                <a:latin typeface="Arial"/>
                <a:cs typeface="Arial"/>
              </a:rPr>
              <a:t>niqu</a:t>
            </a:r>
            <a:r>
              <a:rPr sz="1000" spc="0" dirty="0" smtClean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sz="1000" spc="-26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000" spc="-4" dirty="0" smtClean="0">
                <a:solidFill>
                  <a:srgbClr val="253046"/>
                </a:solidFill>
                <a:latin typeface="Arial"/>
                <a:cs typeface="Arial"/>
              </a:rPr>
              <a:t>P</a:t>
            </a:r>
            <a:r>
              <a:rPr sz="1000" spc="4" dirty="0" smtClean="0">
                <a:solidFill>
                  <a:srgbClr val="253046"/>
                </a:solidFill>
                <a:latin typeface="Arial"/>
                <a:cs typeface="Arial"/>
              </a:rPr>
              <a:t>r</a:t>
            </a:r>
            <a:r>
              <a:rPr sz="1000" spc="-4" dirty="0" smtClean="0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sz="1000" spc="19" dirty="0" smtClean="0">
                <a:solidFill>
                  <a:srgbClr val="253046"/>
                </a:solidFill>
                <a:latin typeface="Arial"/>
                <a:cs typeface="Arial"/>
              </a:rPr>
              <a:t>m</a:t>
            </a:r>
            <a:r>
              <a:rPr sz="1000" spc="-4" dirty="0" smtClean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sz="1000" spc="4" dirty="0" smtClean="0">
                <a:solidFill>
                  <a:srgbClr val="253046"/>
                </a:solidFill>
                <a:latin typeface="Arial"/>
                <a:cs typeface="Arial"/>
              </a:rPr>
              <a:t>r</a:t>
            </a:r>
            <a:r>
              <a:rPr sz="1000" spc="0" dirty="0" smtClean="0">
                <a:solidFill>
                  <a:srgbClr val="253046"/>
                </a:solidFill>
                <a:latin typeface="Arial"/>
                <a:cs typeface="Arial"/>
              </a:rPr>
              <a:t>y</a:t>
            </a:r>
            <a:r>
              <a:rPr sz="1000" spc="-4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sz="1000" spc="-4" dirty="0" smtClean="0">
                <a:solidFill>
                  <a:srgbClr val="253046"/>
                </a:solidFill>
                <a:latin typeface="Arial"/>
                <a:cs typeface="Arial"/>
              </a:rPr>
              <a:t>nde</a:t>
            </a:r>
            <a:r>
              <a:rPr sz="1000" spc="4" dirty="0" smtClean="0">
                <a:solidFill>
                  <a:srgbClr val="253046"/>
                </a:solidFill>
                <a:latin typeface="Arial"/>
                <a:cs typeface="Arial"/>
              </a:rPr>
              <a:t>x</a:t>
            </a:r>
            <a:r>
              <a:rPr sz="1000" spc="-4" dirty="0" smtClean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sz="1000" spc="0" dirty="0" smtClean="0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sz="1000" spc="-4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000" spc="4" dirty="0" smtClean="0">
                <a:solidFill>
                  <a:srgbClr val="253046"/>
                </a:solidFill>
                <a:latin typeface="Arial"/>
                <a:cs typeface="Arial"/>
              </a:rPr>
              <a:t>(</a:t>
            </a:r>
            <a:r>
              <a:rPr sz="1000" spc="0" dirty="0" smtClean="0">
                <a:solidFill>
                  <a:srgbClr val="253046"/>
                </a:solidFill>
                <a:latin typeface="Arial"/>
                <a:cs typeface="Arial"/>
              </a:rPr>
              <a:t>U</a:t>
            </a:r>
            <a:r>
              <a:rPr sz="1000" spc="-4" dirty="0" smtClean="0">
                <a:solidFill>
                  <a:srgbClr val="253046"/>
                </a:solidFill>
                <a:latin typeface="Arial"/>
                <a:cs typeface="Arial"/>
              </a:rPr>
              <a:t>P</a:t>
            </a:r>
            <a:r>
              <a:rPr sz="1000" spc="0" dirty="0" smtClean="0">
                <a:solidFill>
                  <a:srgbClr val="253046"/>
                </a:solidFill>
                <a:latin typeface="Arial"/>
                <a:cs typeface="Arial"/>
              </a:rPr>
              <a:t>I).</a:t>
            </a:r>
            <a:endParaRPr sz="10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20116" y="5201449"/>
            <a:ext cx="102307" cy="1518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2488"/>
              </a:lnSpc>
              <a:spcBef>
                <a:spcPts val="5"/>
              </a:spcBef>
            </a:pPr>
            <a:r>
              <a:rPr sz="1000" spc="0" dirty="0" smtClean="0">
                <a:solidFill>
                  <a:srgbClr val="0097C6"/>
                </a:solidFill>
                <a:latin typeface="Wingdings"/>
                <a:cs typeface="Wingdings"/>
              </a:rPr>
              <a:t></a:t>
            </a:r>
            <a:endParaRPr sz="1000">
              <a:latin typeface="Wingdings"/>
              <a:cs typeface="Wingding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48716" y="5201402"/>
            <a:ext cx="7408368" cy="1518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20"/>
              </a:lnSpc>
              <a:spcBef>
                <a:spcPts val="55"/>
              </a:spcBef>
            </a:pPr>
            <a:r>
              <a:rPr sz="1000" spc="0" dirty="0" smtClean="0">
                <a:solidFill>
                  <a:srgbClr val="253046"/>
                </a:solidFill>
                <a:latin typeface="Arial"/>
                <a:cs typeface="Arial"/>
              </a:rPr>
              <a:t>Fa</a:t>
            </a:r>
            <a:r>
              <a:rPr sz="1000" spc="4" dirty="0" smtClean="0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sz="1000" spc="0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1000" spc="-4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sz="1000" spc="-4" dirty="0" smtClean="0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sz="1000" spc="0" dirty="0" smtClean="0">
                <a:solidFill>
                  <a:srgbClr val="253046"/>
                </a:solidFill>
                <a:latin typeface="Arial"/>
                <a:cs typeface="Arial"/>
              </a:rPr>
              <a:t>ad</a:t>
            </a:r>
            <a:r>
              <a:rPr sz="1000" spc="-27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000" spc="-9" dirty="0" smtClean="0">
                <a:solidFill>
                  <a:srgbClr val="253046"/>
                </a:solidFill>
                <a:latin typeface="Arial"/>
                <a:cs typeface="Arial"/>
              </a:rPr>
              <a:t>w</a:t>
            </a:r>
            <a:r>
              <a:rPr sz="1000" spc="-4" dirty="0" smtClean="0">
                <a:solidFill>
                  <a:srgbClr val="253046"/>
                </a:solidFill>
                <a:latin typeface="Arial"/>
                <a:cs typeface="Arial"/>
              </a:rPr>
              <a:t>il</a:t>
            </a:r>
            <a:r>
              <a:rPr sz="1000" spc="0" dirty="0" smtClean="0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sz="1000" spc="16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000" spc="-4" dirty="0" smtClean="0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sz="1000" spc="0" dirty="0" smtClean="0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sz="1000" spc="-4" dirty="0" smtClean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sz="1000" spc="0" dirty="0" smtClean="0">
                <a:solidFill>
                  <a:srgbClr val="253046"/>
                </a:solidFill>
                <a:latin typeface="Arial"/>
                <a:cs typeface="Arial"/>
              </a:rPr>
              <a:t>d</a:t>
            </a:r>
            <a:r>
              <a:rPr sz="1000" spc="-18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000" spc="4" dirty="0" smtClean="0">
                <a:solidFill>
                  <a:srgbClr val="253046"/>
                </a:solidFill>
                <a:latin typeface="Arial"/>
                <a:cs typeface="Arial"/>
              </a:rPr>
              <a:t>j</a:t>
            </a:r>
            <a:r>
              <a:rPr sz="1000" spc="0" dirty="0" smtClean="0">
                <a:solidFill>
                  <a:srgbClr val="253046"/>
                </a:solidFill>
                <a:latin typeface="Arial"/>
                <a:cs typeface="Arial"/>
              </a:rPr>
              <a:t>u</a:t>
            </a:r>
            <a:r>
              <a:rPr sz="1000" spc="4" dirty="0" smtClean="0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sz="1000" spc="0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1000" spc="-30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sz="1000" spc="-4" dirty="0" smtClean="0">
                <a:solidFill>
                  <a:srgbClr val="253046"/>
                </a:solidFill>
                <a:latin typeface="Arial"/>
                <a:cs typeface="Arial"/>
              </a:rPr>
              <a:t>n</a:t>
            </a:r>
            <a:r>
              <a:rPr sz="1000" spc="0" dirty="0" smtClean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sz="1000" spc="-16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000" spc="-4" dirty="0" smtClean="0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sz="1000" spc="4" dirty="0" smtClean="0">
                <a:solidFill>
                  <a:srgbClr val="253046"/>
                </a:solidFill>
                <a:latin typeface="Arial"/>
                <a:cs typeface="Arial"/>
              </a:rPr>
              <a:t>cc</a:t>
            </a:r>
            <a:r>
              <a:rPr sz="1000" spc="0" dirty="0" smtClean="0">
                <a:solidFill>
                  <a:srgbClr val="253046"/>
                </a:solidFill>
                <a:latin typeface="Arial"/>
                <a:cs typeface="Arial"/>
              </a:rPr>
              <a:t>ur</a:t>
            </a:r>
            <a:r>
              <a:rPr sz="1000" spc="4" dirty="0" smtClean="0">
                <a:solidFill>
                  <a:srgbClr val="253046"/>
                </a:solidFill>
                <a:latin typeface="Arial"/>
                <a:cs typeface="Arial"/>
              </a:rPr>
              <a:t>r</a:t>
            </a:r>
            <a:r>
              <a:rPr sz="1000" spc="0" dirty="0" smtClean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sz="1000" spc="-4" dirty="0" smtClean="0">
                <a:solidFill>
                  <a:srgbClr val="253046"/>
                </a:solidFill>
                <a:latin typeface="Arial"/>
                <a:cs typeface="Arial"/>
              </a:rPr>
              <a:t>n</a:t>
            </a:r>
            <a:r>
              <a:rPr sz="1000" spc="4" dirty="0" smtClean="0">
                <a:solidFill>
                  <a:srgbClr val="253046"/>
                </a:solidFill>
                <a:latin typeface="Arial"/>
                <a:cs typeface="Arial"/>
              </a:rPr>
              <a:t>c</a:t>
            </a:r>
            <a:r>
              <a:rPr sz="1000" spc="0" dirty="0" smtClean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sz="1000" spc="-7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000" spc="9" dirty="0" smtClean="0">
                <a:solidFill>
                  <a:srgbClr val="253046"/>
                </a:solidFill>
                <a:latin typeface="Arial"/>
                <a:cs typeface="Arial"/>
              </a:rPr>
              <a:t>f</a:t>
            </a:r>
            <a:r>
              <a:rPr sz="1000" spc="0" dirty="0" smtClean="0">
                <a:solidFill>
                  <a:srgbClr val="253046"/>
                </a:solidFill>
                <a:latin typeface="Arial"/>
                <a:cs typeface="Arial"/>
              </a:rPr>
              <a:t>or</a:t>
            </a:r>
            <a:r>
              <a:rPr sz="1000" spc="-21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sz="1000" spc="-9" dirty="0" smtClean="0">
                <a:solidFill>
                  <a:srgbClr val="253046"/>
                </a:solidFill>
                <a:latin typeface="Arial"/>
                <a:cs typeface="Arial"/>
              </a:rPr>
              <a:t>v</a:t>
            </a:r>
            <a:r>
              <a:rPr sz="1000" spc="0" dirty="0" smtClean="0">
                <a:solidFill>
                  <a:srgbClr val="253046"/>
                </a:solidFill>
                <a:latin typeface="Arial"/>
                <a:cs typeface="Arial"/>
              </a:rPr>
              <a:t>ery</a:t>
            </a:r>
            <a:r>
              <a:rPr sz="1000" spc="-19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253046"/>
                </a:solidFill>
                <a:latin typeface="Arial"/>
                <a:cs typeface="Arial"/>
              </a:rPr>
              <a:t>U</a:t>
            </a:r>
            <a:r>
              <a:rPr sz="1000" spc="-4" dirty="0" smtClean="0">
                <a:solidFill>
                  <a:srgbClr val="253046"/>
                </a:solidFill>
                <a:latin typeface="Arial"/>
                <a:cs typeface="Arial"/>
              </a:rPr>
              <a:t>P</a:t>
            </a:r>
            <a:r>
              <a:rPr sz="1000" spc="0" dirty="0" smtClean="0">
                <a:solidFill>
                  <a:srgbClr val="253046"/>
                </a:solidFill>
                <a:latin typeface="Arial"/>
                <a:cs typeface="Arial"/>
              </a:rPr>
              <a:t>I.</a:t>
            </a:r>
            <a:r>
              <a:rPr sz="1000" spc="-19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000" spc="9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1000" spc="0" dirty="0" smtClean="0">
                <a:solidFill>
                  <a:srgbClr val="253046"/>
                </a:solidFill>
                <a:latin typeface="Arial"/>
                <a:cs typeface="Arial"/>
              </a:rPr>
              <a:t>he</a:t>
            </a:r>
            <a:r>
              <a:rPr sz="1000" spc="-32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253046"/>
                </a:solidFill>
                <a:latin typeface="Arial"/>
                <a:cs typeface="Arial"/>
              </a:rPr>
              <a:t>ot</a:t>
            </a:r>
            <a:r>
              <a:rPr sz="1000" spc="-4" dirty="0" smtClean="0">
                <a:solidFill>
                  <a:srgbClr val="253046"/>
                </a:solidFill>
                <a:latin typeface="Arial"/>
                <a:cs typeface="Arial"/>
              </a:rPr>
              <a:t>h</a:t>
            </a:r>
            <a:r>
              <a:rPr sz="1000" spc="0" dirty="0" smtClean="0">
                <a:solidFill>
                  <a:srgbClr val="253046"/>
                </a:solidFill>
                <a:latin typeface="Arial"/>
                <a:cs typeface="Arial"/>
              </a:rPr>
              <a:t>er</a:t>
            </a:r>
            <a:r>
              <a:rPr sz="1000" spc="-22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sz="1000" spc="4" dirty="0" smtClean="0">
                <a:solidFill>
                  <a:srgbClr val="253046"/>
                </a:solidFill>
                <a:latin typeface="Arial"/>
                <a:cs typeface="Arial"/>
              </a:rPr>
              <a:t>cc</a:t>
            </a:r>
            <a:r>
              <a:rPr sz="1000" spc="0" dirty="0" smtClean="0">
                <a:solidFill>
                  <a:srgbClr val="253046"/>
                </a:solidFill>
                <a:latin typeface="Arial"/>
                <a:cs typeface="Arial"/>
              </a:rPr>
              <a:t>ur</a:t>
            </a:r>
            <a:r>
              <a:rPr sz="1000" spc="4" dirty="0" smtClean="0">
                <a:solidFill>
                  <a:srgbClr val="253046"/>
                </a:solidFill>
                <a:latin typeface="Arial"/>
                <a:cs typeface="Arial"/>
              </a:rPr>
              <a:t>r</a:t>
            </a:r>
            <a:r>
              <a:rPr sz="1000" spc="0" dirty="0" smtClean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sz="1000" spc="-4" dirty="0" smtClean="0">
                <a:solidFill>
                  <a:srgbClr val="253046"/>
                </a:solidFill>
                <a:latin typeface="Arial"/>
                <a:cs typeface="Arial"/>
              </a:rPr>
              <a:t>n</a:t>
            </a:r>
            <a:r>
              <a:rPr sz="1000" spc="4" dirty="0" smtClean="0">
                <a:solidFill>
                  <a:srgbClr val="253046"/>
                </a:solidFill>
                <a:latin typeface="Arial"/>
                <a:cs typeface="Arial"/>
              </a:rPr>
              <a:t>c</a:t>
            </a:r>
            <a:r>
              <a:rPr sz="1000" spc="0" dirty="0" smtClean="0">
                <a:solidFill>
                  <a:srgbClr val="253046"/>
                </a:solidFill>
                <a:latin typeface="Arial"/>
                <a:cs typeface="Arial"/>
              </a:rPr>
              <a:t>es</a:t>
            </a:r>
            <a:r>
              <a:rPr sz="1000" spc="-7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000" spc="-9" dirty="0" smtClean="0">
                <a:solidFill>
                  <a:srgbClr val="253046"/>
                </a:solidFill>
                <a:latin typeface="Arial"/>
                <a:cs typeface="Arial"/>
              </a:rPr>
              <a:t>w</a:t>
            </a:r>
            <a:r>
              <a:rPr sz="1000" spc="-4" dirty="0" smtClean="0">
                <a:solidFill>
                  <a:srgbClr val="253046"/>
                </a:solidFill>
                <a:latin typeface="Arial"/>
                <a:cs typeface="Arial"/>
              </a:rPr>
              <a:t>il</a:t>
            </a:r>
            <a:r>
              <a:rPr sz="1000" spc="0" dirty="0" smtClean="0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sz="1000" spc="16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253046"/>
                </a:solidFill>
                <a:latin typeface="Arial"/>
                <a:cs typeface="Arial"/>
              </a:rPr>
              <a:t>be</a:t>
            </a:r>
            <a:r>
              <a:rPr sz="1000" spc="-16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000" spc="4" dirty="0" smtClean="0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sz="1000" spc="0" dirty="0" smtClean="0">
                <a:solidFill>
                  <a:srgbClr val="253046"/>
                </a:solidFill>
                <a:latin typeface="Arial"/>
                <a:cs typeface="Arial"/>
              </a:rPr>
              <a:t>tored</a:t>
            </a:r>
            <a:r>
              <a:rPr sz="1000" spc="-42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000" spc="-4" dirty="0" smtClean="0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sz="1000" spc="0" dirty="0" smtClean="0">
                <a:solidFill>
                  <a:srgbClr val="253046"/>
                </a:solidFill>
                <a:latin typeface="Arial"/>
                <a:cs typeface="Arial"/>
              </a:rPr>
              <a:t>n</a:t>
            </a:r>
            <a:r>
              <a:rPr sz="1000" spc="-7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000" spc="-4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1000" spc="0" dirty="0" smtClean="0">
                <a:solidFill>
                  <a:srgbClr val="253046"/>
                </a:solidFill>
                <a:latin typeface="Arial"/>
                <a:cs typeface="Arial"/>
              </a:rPr>
              <a:t>h</a:t>
            </a:r>
            <a:r>
              <a:rPr sz="1000" spc="-4" dirty="0" smtClean="0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sz="1000" spc="0" dirty="0" smtClean="0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sz="1000" spc="-10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1000" spc="-4" dirty="0" smtClean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sz="1000" spc="0" dirty="0" smtClean="0">
                <a:solidFill>
                  <a:srgbClr val="253046"/>
                </a:solidFill>
                <a:latin typeface="Arial"/>
                <a:cs typeface="Arial"/>
              </a:rPr>
              <a:t>b</a:t>
            </a:r>
            <a:r>
              <a:rPr sz="1000" spc="-4" dirty="0" smtClean="0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sz="1000" spc="0" dirty="0" smtClean="0">
                <a:solidFill>
                  <a:srgbClr val="253046"/>
                </a:solidFill>
                <a:latin typeface="Arial"/>
                <a:cs typeface="Arial"/>
              </a:rPr>
              <a:t>e.</a:t>
            </a:r>
            <a:r>
              <a:rPr sz="1000" spc="-29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253046"/>
                </a:solidFill>
                <a:latin typeface="Arial"/>
                <a:cs typeface="Arial"/>
              </a:rPr>
              <a:t>Ho</a:t>
            </a:r>
            <a:r>
              <a:rPr sz="1000" spc="-9" dirty="0" smtClean="0">
                <a:solidFill>
                  <a:srgbClr val="253046"/>
                </a:solidFill>
                <a:latin typeface="Arial"/>
                <a:cs typeface="Arial"/>
              </a:rPr>
              <a:t>w</a:t>
            </a:r>
            <a:r>
              <a:rPr sz="1000" spc="0" dirty="0" smtClean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sz="1000" spc="-9" dirty="0" smtClean="0">
                <a:solidFill>
                  <a:srgbClr val="253046"/>
                </a:solidFill>
                <a:latin typeface="Arial"/>
                <a:cs typeface="Arial"/>
              </a:rPr>
              <a:t>v</a:t>
            </a:r>
            <a:r>
              <a:rPr sz="1000" spc="0" dirty="0" smtClean="0">
                <a:solidFill>
                  <a:srgbClr val="253046"/>
                </a:solidFill>
                <a:latin typeface="Arial"/>
                <a:cs typeface="Arial"/>
              </a:rPr>
              <a:t>er,</a:t>
            </a:r>
            <a:r>
              <a:rPr sz="1000" spc="-17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000" spc="-4" dirty="0" smtClean="0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sz="1000" spc="0" dirty="0" smtClean="0">
                <a:solidFill>
                  <a:srgbClr val="253046"/>
                </a:solidFill>
                <a:latin typeface="Arial"/>
                <a:cs typeface="Arial"/>
              </a:rPr>
              <a:t>f</a:t>
            </a:r>
            <a:r>
              <a:rPr sz="1000" spc="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1000" spc="-4" dirty="0" smtClean="0">
                <a:solidFill>
                  <a:srgbClr val="253046"/>
                </a:solidFill>
                <a:latin typeface="Arial"/>
                <a:cs typeface="Arial"/>
              </a:rPr>
              <a:t>h</a:t>
            </a:r>
            <a:r>
              <a:rPr sz="1000" spc="0" dirty="0" smtClean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sz="1000" spc="-28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sz="1000" spc="34" dirty="0" smtClean="0">
                <a:solidFill>
                  <a:srgbClr val="253046"/>
                </a:solidFill>
                <a:latin typeface="Arial"/>
                <a:cs typeface="Arial"/>
              </a:rPr>
              <a:t>n</a:t>
            </a:r>
            <a:r>
              <a:rPr sz="1000" spc="0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1000" spc="-4" dirty="0" smtClean="0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sz="1000" spc="4" dirty="0" smtClean="0">
                <a:solidFill>
                  <a:srgbClr val="253046"/>
                </a:solidFill>
                <a:latin typeface="Arial"/>
                <a:cs typeface="Arial"/>
              </a:rPr>
              <a:t>r</a:t>
            </a:r>
            <a:r>
              <a:rPr sz="1000" spc="0" dirty="0" smtClean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sz="1000" spc="-15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000" spc="4" dirty="0" smtClean="0">
                <a:solidFill>
                  <a:srgbClr val="253046"/>
                </a:solidFill>
                <a:latin typeface="Arial"/>
                <a:cs typeface="Arial"/>
              </a:rPr>
              <a:t>r</a:t>
            </a:r>
            <a:r>
              <a:rPr sz="1000" spc="0" dirty="0" smtClean="0">
                <a:solidFill>
                  <a:srgbClr val="253046"/>
                </a:solidFill>
                <a:latin typeface="Arial"/>
                <a:cs typeface="Arial"/>
              </a:rPr>
              <a:t>ow</a:t>
            </a:r>
            <a:r>
              <a:rPr sz="1000" spc="-20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000" spc="-4" dirty="0" smtClean="0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sz="1000" spc="0" dirty="0" smtClean="0">
                <a:solidFill>
                  <a:srgbClr val="253046"/>
                </a:solidFill>
                <a:latin typeface="Arial"/>
                <a:cs typeface="Arial"/>
              </a:rPr>
              <a:t>s</a:t>
            </a:r>
            <a:endParaRPr sz="10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20116" y="5506275"/>
            <a:ext cx="102307" cy="1518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2488"/>
              </a:lnSpc>
              <a:spcBef>
                <a:spcPts val="5"/>
              </a:spcBef>
            </a:pPr>
            <a:r>
              <a:rPr sz="1000" spc="0" dirty="0" smtClean="0">
                <a:solidFill>
                  <a:srgbClr val="0097C6"/>
                </a:solidFill>
                <a:latin typeface="Wingdings"/>
                <a:cs typeface="Wingdings"/>
              </a:rPr>
              <a:t></a:t>
            </a:r>
            <a:endParaRPr sz="1000">
              <a:latin typeface="Wingdings"/>
              <a:cs typeface="Wingding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48716" y="5506228"/>
            <a:ext cx="7195489" cy="1518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20"/>
              </a:lnSpc>
              <a:spcBef>
                <a:spcPts val="55"/>
              </a:spcBef>
            </a:pPr>
            <a:r>
              <a:rPr sz="1000" spc="0" dirty="0" smtClean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sz="1000" spc="-20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253046"/>
                </a:solidFill>
                <a:latin typeface="Arial"/>
                <a:cs typeface="Arial"/>
              </a:rPr>
              <a:t>d</a:t>
            </a:r>
            <a:r>
              <a:rPr sz="1000" spc="-4" dirty="0" smtClean="0">
                <a:solidFill>
                  <a:srgbClr val="253046"/>
                </a:solidFill>
                <a:latin typeface="Arial"/>
                <a:cs typeface="Arial"/>
              </a:rPr>
              <a:t>u</a:t>
            </a:r>
            <a:r>
              <a:rPr sz="1000" spc="0" dirty="0" smtClean="0">
                <a:solidFill>
                  <a:srgbClr val="253046"/>
                </a:solidFill>
                <a:latin typeface="Arial"/>
                <a:cs typeface="Arial"/>
              </a:rPr>
              <a:t>p</a:t>
            </a:r>
            <a:r>
              <a:rPr sz="1000" spc="-4" dirty="0" smtClean="0">
                <a:solidFill>
                  <a:srgbClr val="253046"/>
                </a:solidFill>
                <a:latin typeface="Arial"/>
                <a:cs typeface="Arial"/>
              </a:rPr>
              <a:t>li</a:t>
            </a:r>
            <a:r>
              <a:rPr sz="1000" spc="4" dirty="0" smtClean="0">
                <a:solidFill>
                  <a:srgbClr val="253046"/>
                </a:solidFill>
                <a:latin typeface="Arial"/>
                <a:cs typeface="Arial"/>
              </a:rPr>
              <a:t>c</a:t>
            </a:r>
            <a:r>
              <a:rPr sz="1000" spc="0" dirty="0" smtClean="0">
                <a:solidFill>
                  <a:srgbClr val="253046"/>
                </a:solidFill>
                <a:latin typeface="Arial"/>
                <a:cs typeface="Arial"/>
              </a:rPr>
              <a:t>at</a:t>
            </a:r>
            <a:r>
              <a:rPr sz="1000" spc="-4" dirty="0" smtClean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sz="1000" spc="0" dirty="0" smtClean="0">
                <a:solidFill>
                  <a:srgbClr val="253046"/>
                </a:solidFill>
                <a:latin typeface="Arial"/>
                <a:cs typeface="Arial"/>
              </a:rPr>
              <a:t>,</a:t>
            </a:r>
            <a:r>
              <a:rPr sz="1000" spc="-42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253046"/>
                </a:solidFill>
                <a:latin typeface="Arial"/>
                <a:cs typeface="Arial"/>
              </a:rPr>
              <a:t>Fa</a:t>
            </a:r>
            <a:r>
              <a:rPr sz="1000" spc="4" dirty="0" smtClean="0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sz="1000" spc="0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1000" spc="-3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sz="1000" spc="-4" dirty="0" smtClean="0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sz="1000" spc="0" dirty="0" smtClean="0">
                <a:solidFill>
                  <a:srgbClr val="253046"/>
                </a:solidFill>
                <a:latin typeface="Arial"/>
                <a:cs typeface="Arial"/>
              </a:rPr>
              <a:t>ad</a:t>
            </a:r>
            <a:r>
              <a:rPr sz="1000" spc="-37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000" spc="4" dirty="0" smtClean="0">
                <a:solidFill>
                  <a:srgbClr val="253046"/>
                </a:solidFill>
                <a:latin typeface="Arial"/>
                <a:cs typeface="Arial"/>
              </a:rPr>
              <a:t>c</a:t>
            </a:r>
            <a:r>
              <a:rPr sz="1000" spc="0" dirty="0" smtClean="0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sz="1000" spc="-4" dirty="0" smtClean="0">
                <a:solidFill>
                  <a:srgbClr val="253046"/>
                </a:solidFill>
                <a:latin typeface="Arial"/>
                <a:cs typeface="Arial"/>
              </a:rPr>
              <a:t>u</a:t>
            </a:r>
            <a:r>
              <a:rPr sz="1000" spc="0" dirty="0" smtClean="0">
                <a:solidFill>
                  <a:srgbClr val="253046"/>
                </a:solidFill>
                <a:latin typeface="Arial"/>
                <a:cs typeface="Arial"/>
              </a:rPr>
              <a:t>nts</a:t>
            </a:r>
            <a:r>
              <a:rPr sz="1000" spc="-39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000" spc="-4" dirty="0" smtClean="0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sz="1000" spc="0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1000" spc="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253046"/>
                </a:solidFill>
                <a:latin typeface="Arial"/>
                <a:cs typeface="Arial"/>
              </a:rPr>
              <a:t>b</a:t>
            </a:r>
            <a:r>
              <a:rPr sz="1000" spc="-4" dirty="0" smtClean="0">
                <a:solidFill>
                  <a:srgbClr val="253046"/>
                </a:solidFill>
                <a:latin typeface="Arial"/>
                <a:cs typeface="Arial"/>
              </a:rPr>
              <a:t>u</a:t>
            </a:r>
            <a:r>
              <a:rPr sz="1000" spc="0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1000" spc="-28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253046"/>
                </a:solidFill>
                <a:latin typeface="Arial"/>
                <a:cs typeface="Arial"/>
              </a:rPr>
              <a:t>d</a:t>
            </a:r>
            <a:r>
              <a:rPr sz="1000" spc="-4" dirty="0" smtClean="0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sz="1000" spc="0" dirty="0" smtClean="0">
                <a:solidFill>
                  <a:srgbClr val="253046"/>
                </a:solidFill>
                <a:latin typeface="Arial"/>
                <a:cs typeface="Arial"/>
              </a:rPr>
              <a:t>es</a:t>
            </a:r>
            <a:r>
              <a:rPr sz="1000" spc="-31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253046"/>
                </a:solidFill>
                <a:latin typeface="Arial"/>
                <a:cs typeface="Arial"/>
              </a:rPr>
              <a:t>n</a:t>
            </a:r>
            <a:r>
              <a:rPr sz="1000" spc="-4" dirty="0" smtClean="0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sz="1000" spc="0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1000" spc="-13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000" spc="4" dirty="0" smtClean="0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sz="1000" spc="0" dirty="0" smtClean="0">
                <a:solidFill>
                  <a:srgbClr val="253046"/>
                </a:solidFill>
                <a:latin typeface="Arial"/>
                <a:cs typeface="Arial"/>
              </a:rPr>
              <a:t>tore</a:t>
            </a:r>
            <a:r>
              <a:rPr sz="1000" spc="-37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253046"/>
                </a:solidFill>
                <a:latin typeface="Arial"/>
                <a:cs typeface="Arial"/>
              </a:rPr>
              <a:t>the</a:t>
            </a:r>
            <a:r>
              <a:rPr sz="1000" spc="-18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253046"/>
                </a:solidFill>
                <a:latin typeface="Arial"/>
                <a:cs typeface="Arial"/>
              </a:rPr>
              <a:t>ro</a:t>
            </a:r>
            <a:r>
              <a:rPr sz="1000" spc="-14" dirty="0" smtClean="0">
                <a:solidFill>
                  <a:srgbClr val="253046"/>
                </a:solidFill>
                <a:latin typeface="Arial"/>
                <a:cs typeface="Arial"/>
              </a:rPr>
              <a:t>w</a:t>
            </a:r>
            <a:r>
              <a:rPr sz="1000" spc="0" dirty="0" smtClean="0">
                <a:solidFill>
                  <a:srgbClr val="253046"/>
                </a:solidFill>
                <a:latin typeface="Arial"/>
                <a:cs typeface="Arial"/>
              </a:rPr>
              <a:t>.</a:t>
            </a:r>
            <a:r>
              <a:rPr sz="1000" spc="-8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000" spc="14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1000" spc="0" dirty="0" smtClean="0">
                <a:solidFill>
                  <a:srgbClr val="253046"/>
                </a:solidFill>
                <a:latin typeface="Arial"/>
                <a:cs typeface="Arial"/>
              </a:rPr>
              <a:t>h</a:t>
            </a:r>
            <a:r>
              <a:rPr sz="1000" spc="-4" dirty="0" smtClean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sz="1000" spc="4" dirty="0" smtClean="0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sz="1000" spc="0" dirty="0" smtClean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sz="1000" spc="-52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253046"/>
                </a:solidFill>
                <a:latin typeface="Arial"/>
                <a:cs typeface="Arial"/>
              </a:rPr>
              <a:t>ta</a:t>
            </a:r>
            <a:r>
              <a:rPr sz="1000" spc="-4" dirty="0" smtClean="0">
                <a:solidFill>
                  <a:srgbClr val="253046"/>
                </a:solidFill>
                <a:latin typeface="Arial"/>
                <a:cs typeface="Arial"/>
              </a:rPr>
              <a:t>bl</a:t>
            </a:r>
            <a:r>
              <a:rPr sz="1000" spc="0" dirty="0" smtClean="0">
                <a:solidFill>
                  <a:srgbClr val="253046"/>
                </a:solidFill>
                <a:latin typeface="Arial"/>
                <a:cs typeface="Arial"/>
              </a:rPr>
              <a:t>es</a:t>
            </a:r>
            <a:r>
              <a:rPr sz="1000" spc="-21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000" spc="19" dirty="0" smtClean="0">
                <a:solidFill>
                  <a:srgbClr val="253046"/>
                </a:solidFill>
                <a:latin typeface="Arial"/>
                <a:cs typeface="Arial"/>
              </a:rPr>
              <a:t>m</a:t>
            </a:r>
            <a:r>
              <a:rPr sz="1000" spc="0" dirty="0" smtClean="0">
                <a:solidFill>
                  <a:srgbClr val="253046"/>
                </a:solidFill>
                <a:latin typeface="Arial"/>
                <a:cs typeface="Arial"/>
              </a:rPr>
              <a:t>ay</a:t>
            </a:r>
            <a:r>
              <a:rPr sz="1000" spc="-38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253046"/>
                </a:solidFill>
                <a:latin typeface="Arial"/>
                <a:cs typeface="Arial"/>
              </a:rPr>
              <a:t>be</a:t>
            </a:r>
            <a:r>
              <a:rPr sz="1000" spc="-25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sz="1000" spc="-4" dirty="0" smtClean="0">
                <a:solidFill>
                  <a:srgbClr val="253046"/>
                </a:solidFill>
                <a:latin typeface="Arial"/>
                <a:cs typeface="Arial"/>
              </a:rPr>
              <a:t>n</a:t>
            </a:r>
            <a:r>
              <a:rPr sz="1000" spc="0" dirty="0" smtClean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sz="1000" spc="-4" dirty="0" smtClean="0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sz="1000" spc="-19" dirty="0" smtClean="0">
                <a:solidFill>
                  <a:srgbClr val="253046"/>
                </a:solidFill>
                <a:latin typeface="Arial"/>
                <a:cs typeface="Arial"/>
              </a:rPr>
              <a:t>yz</a:t>
            </a:r>
            <a:r>
              <a:rPr sz="1000" spc="0" dirty="0" smtClean="0">
                <a:solidFill>
                  <a:srgbClr val="253046"/>
                </a:solidFill>
                <a:latin typeface="Arial"/>
                <a:cs typeface="Arial"/>
              </a:rPr>
              <a:t>ed </a:t>
            </a:r>
            <a:r>
              <a:rPr sz="1000" spc="-4" dirty="0" smtClean="0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sz="1000" spc="0" dirty="0" smtClean="0">
                <a:solidFill>
                  <a:srgbClr val="253046"/>
                </a:solidFill>
                <a:latin typeface="Arial"/>
                <a:cs typeface="Arial"/>
              </a:rPr>
              <a:t>at</a:t>
            </a:r>
            <a:r>
              <a:rPr sz="1000" spc="-4" dirty="0" smtClean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sz="1000" spc="0" dirty="0" smtClean="0">
                <a:solidFill>
                  <a:srgbClr val="253046"/>
                </a:solidFill>
                <a:latin typeface="Arial"/>
                <a:cs typeface="Arial"/>
              </a:rPr>
              <a:t>r</a:t>
            </a:r>
            <a:r>
              <a:rPr sz="1000" spc="-1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000" spc="9" dirty="0" smtClean="0">
                <a:solidFill>
                  <a:srgbClr val="253046"/>
                </a:solidFill>
                <a:latin typeface="Arial"/>
                <a:cs typeface="Arial"/>
              </a:rPr>
              <a:t>f</a:t>
            </a:r>
            <a:r>
              <a:rPr sz="1000" spc="0" dirty="0" smtClean="0">
                <a:solidFill>
                  <a:srgbClr val="253046"/>
                </a:solidFill>
                <a:latin typeface="Arial"/>
                <a:cs typeface="Arial"/>
              </a:rPr>
              <a:t>or</a:t>
            </a:r>
            <a:r>
              <a:rPr sz="1000" spc="-21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253046"/>
                </a:solidFill>
                <a:latin typeface="Arial"/>
                <a:cs typeface="Arial"/>
              </a:rPr>
              <a:t>tro</a:t>
            </a:r>
            <a:r>
              <a:rPr sz="1000" spc="-4" dirty="0" smtClean="0">
                <a:solidFill>
                  <a:srgbClr val="253046"/>
                </a:solidFill>
                <a:latin typeface="Arial"/>
                <a:cs typeface="Arial"/>
              </a:rPr>
              <a:t>u</a:t>
            </a:r>
            <a:r>
              <a:rPr sz="1000" spc="0" dirty="0" smtClean="0">
                <a:solidFill>
                  <a:srgbClr val="253046"/>
                </a:solidFill>
                <a:latin typeface="Arial"/>
                <a:cs typeface="Arial"/>
              </a:rPr>
              <a:t>b</a:t>
            </a:r>
            <a:r>
              <a:rPr sz="1000" spc="-4" dirty="0" smtClean="0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sz="1000" spc="0" dirty="0" smtClean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sz="1000" spc="4" dirty="0" smtClean="0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sz="1000" spc="0" dirty="0" smtClean="0">
                <a:solidFill>
                  <a:srgbClr val="253046"/>
                </a:solidFill>
                <a:latin typeface="Arial"/>
                <a:cs typeface="Arial"/>
              </a:rPr>
              <a:t>h</a:t>
            </a:r>
            <a:r>
              <a:rPr sz="1000" spc="-4" dirty="0" smtClean="0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sz="1000" spc="0" dirty="0" smtClean="0">
                <a:solidFill>
                  <a:srgbClr val="253046"/>
                </a:solidFill>
                <a:latin typeface="Arial"/>
                <a:cs typeface="Arial"/>
              </a:rPr>
              <a:t>ot</a:t>
            </a:r>
            <a:r>
              <a:rPr sz="1000" spc="-9" dirty="0" smtClean="0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sz="1000" spc="0" dirty="0" smtClean="0">
                <a:solidFill>
                  <a:srgbClr val="253046"/>
                </a:solidFill>
                <a:latin typeface="Arial"/>
                <a:cs typeface="Arial"/>
              </a:rPr>
              <a:t>ng</a:t>
            </a:r>
            <a:r>
              <a:rPr sz="1000" spc="-83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000" spc="4" dirty="0" smtClean="0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sz="1000" spc="0" dirty="0" smtClean="0">
                <a:solidFill>
                  <a:srgbClr val="253046"/>
                </a:solidFill>
                <a:latin typeface="Arial"/>
                <a:cs typeface="Arial"/>
              </a:rPr>
              <a:t>h</a:t>
            </a:r>
            <a:r>
              <a:rPr sz="1000" spc="-4" dirty="0" smtClean="0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sz="1000" spc="0" dirty="0" smtClean="0">
                <a:solidFill>
                  <a:srgbClr val="253046"/>
                </a:solidFill>
                <a:latin typeface="Arial"/>
                <a:cs typeface="Arial"/>
              </a:rPr>
              <a:t>u</a:t>
            </a:r>
            <a:r>
              <a:rPr sz="1000" spc="-4" dirty="0" smtClean="0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sz="1000" spc="0" dirty="0" smtClean="0">
                <a:solidFill>
                  <a:srgbClr val="253046"/>
                </a:solidFill>
                <a:latin typeface="Arial"/>
                <a:cs typeface="Arial"/>
              </a:rPr>
              <a:t>d</a:t>
            </a:r>
            <a:r>
              <a:rPr sz="1000" spc="-29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000" spc="-4" dirty="0" smtClean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sz="1000" spc="39" dirty="0" smtClean="0">
                <a:solidFill>
                  <a:srgbClr val="253046"/>
                </a:solidFill>
                <a:latin typeface="Arial"/>
                <a:cs typeface="Arial"/>
              </a:rPr>
              <a:t>r</a:t>
            </a:r>
            <a:r>
              <a:rPr sz="1000" spc="4" dirty="0" smtClean="0">
                <a:solidFill>
                  <a:srgbClr val="253046"/>
                </a:solidFill>
                <a:latin typeface="Arial"/>
                <a:cs typeface="Arial"/>
              </a:rPr>
              <a:t>r</a:t>
            </a:r>
            <a:r>
              <a:rPr sz="1000" spc="0" dirty="0" smtClean="0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sz="1000" spc="4" dirty="0" smtClean="0">
                <a:solidFill>
                  <a:srgbClr val="253046"/>
                </a:solidFill>
                <a:latin typeface="Arial"/>
                <a:cs typeface="Arial"/>
              </a:rPr>
              <a:t>r</a:t>
            </a:r>
            <a:r>
              <a:rPr sz="1000" spc="0" dirty="0" smtClean="0">
                <a:solidFill>
                  <a:srgbClr val="253046"/>
                </a:solidFill>
                <a:latin typeface="Arial"/>
                <a:cs typeface="Arial"/>
              </a:rPr>
              <a:t>s</a:t>
            </a:r>
            <a:endParaRPr sz="10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20116" y="5811075"/>
            <a:ext cx="102307" cy="1518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2488"/>
              </a:lnSpc>
              <a:spcBef>
                <a:spcPts val="5"/>
              </a:spcBef>
            </a:pPr>
            <a:r>
              <a:rPr sz="1000" spc="0" dirty="0" smtClean="0">
                <a:solidFill>
                  <a:srgbClr val="0097C6"/>
                </a:solidFill>
                <a:latin typeface="Wingdings"/>
                <a:cs typeface="Wingdings"/>
              </a:rPr>
              <a:t></a:t>
            </a:r>
            <a:endParaRPr sz="1000">
              <a:latin typeface="Wingdings"/>
              <a:cs typeface="Wingding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48716" y="5811028"/>
            <a:ext cx="7139183" cy="1518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20"/>
              </a:lnSpc>
              <a:spcBef>
                <a:spcPts val="55"/>
              </a:spcBef>
            </a:pPr>
            <a:r>
              <a:rPr sz="1000" spc="0" dirty="0" smtClean="0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sz="1000" spc="4" dirty="0" smtClean="0">
                <a:solidFill>
                  <a:srgbClr val="253046"/>
                </a:solidFill>
                <a:latin typeface="Arial"/>
                <a:cs typeface="Arial"/>
              </a:rPr>
              <a:t>cc</a:t>
            </a:r>
            <a:r>
              <a:rPr sz="1000" spc="0" dirty="0" smtClean="0">
                <a:solidFill>
                  <a:srgbClr val="253046"/>
                </a:solidFill>
                <a:latin typeface="Arial"/>
                <a:cs typeface="Arial"/>
              </a:rPr>
              <a:t>ur</a:t>
            </a:r>
            <a:r>
              <a:rPr sz="1000" spc="-4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253046"/>
                </a:solidFill>
                <a:latin typeface="Arial"/>
                <a:cs typeface="Arial"/>
              </a:rPr>
              <a:t>d</a:t>
            </a:r>
            <a:r>
              <a:rPr sz="1000" spc="-4" dirty="0" smtClean="0">
                <a:solidFill>
                  <a:srgbClr val="253046"/>
                </a:solidFill>
                <a:latin typeface="Arial"/>
                <a:cs typeface="Arial"/>
              </a:rPr>
              <a:t>u</a:t>
            </a:r>
            <a:r>
              <a:rPr sz="1000" spc="4" dirty="0" smtClean="0">
                <a:solidFill>
                  <a:srgbClr val="253046"/>
                </a:solidFill>
                <a:latin typeface="Arial"/>
                <a:cs typeface="Arial"/>
              </a:rPr>
              <a:t>r</a:t>
            </a:r>
            <a:r>
              <a:rPr sz="1000" spc="-4" dirty="0" smtClean="0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sz="1000" spc="0" dirty="0" smtClean="0">
                <a:solidFill>
                  <a:srgbClr val="253046"/>
                </a:solidFill>
                <a:latin typeface="Arial"/>
                <a:cs typeface="Arial"/>
              </a:rPr>
              <a:t>ng</a:t>
            </a:r>
            <a:r>
              <a:rPr sz="1000" spc="-32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1000" spc="-4" dirty="0" smtClean="0">
                <a:solidFill>
                  <a:srgbClr val="253046"/>
                </a:solidFill>
                <a:latin typeface="Arial"/>
                <a:cs typeface="Arial"/>
              </a:rPr>
              <a:t>h</a:t>
            </a:r>
            <a:r>
              <a:rPr sz="1000" spc="0" dirty="0" smtClean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sz="1000" spc="-13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000" spc="-9" dirty="0" smtClean="0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sz="1000" spc="0" dirty="0" smtClean="0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sz="1000" spc="-4" dirty="0" smtClean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sz="1000" spc="0" dirty="0" smtClean="0">
                <a:solidFill>
                  <a:srgbClr val="253046"/>
                </a:solidFill>
                <a:latin typeface="Arial"/>
                <a:cs typeface="Arial"/>
              </a:rPr>
              <a:t>d.</a:t>
            </a:r>
            <a:r>
              <a:rPr sz="1000" spc="-26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253046"/>
                </a:solidFill>
                <a:latin typeface="Arial"/>
                <a:cs typeface="Arial"/>
              </a:rPr>
              <a:t>For</a:t>
            </a:r>
            <a:r>
              <a:rPr sz="1000" spc="-1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000" spc="4" dirty="0" smtClean="0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sz="1000" spc="0" dirty="0" smtClean="0">
                <a:solidFill>
                  <a:srgbClr val="253046"/>
                </a:solidFill>
                <a:latin typeface="Arial"/>
                <a:cs typeface="Arial"/>
              </a:rPr>
              <a:t>p</a:t>
            </a:r>
            <a:r>
              <a:rPr sz="1000" spc="-4" dirty="0" smtClean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sz="1000" spc="4" dirty="0" smtClean="0">
                <a:solidFill>
                  <a:srgbClr val="253046"/>
                </a:solidFill>
                <a:latin typeface="Arial"/>
                <a:cs typeface="Arial"/>
              </a:rPr>
              <a:t>c</a:t>
            </a:r>
            <a:r>
              <a:rPr sz="1000" spc="-4" dirty="0" smtClean="0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sz="1000" spc="9" dirty="0" smtClean="0">
                <a:solidFill>
                  <a:srgbClr val="253046"/>
                </a:solidFill>
                <a:latin typeface="Arial"/>
                <a:cs typeface="Arial"/>
              </a:rPr>
              <a:t>f</a:t>
            </a:r>
            <a:r>
              <a:rPr sz="1000" spc="-4" dirty="0" smtClean="0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sz="1000" spc="4" dirty="0" smtClean="0">
                <a:solidFill>
                  <a:srgbClr val="253046"/>
                </a:solidFill>
                <a:latin typeface="Arial"/>
                <a:cs typeface="Arial"/>
              </a:rPr>
              <a:t>c</a:t>
            </a:r>
            <a:r>
              <a:rPr sz="1000" spc="0" dirty="0" smtClean="0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sz="1000" spc="-58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253046"/>
                </a:solidFill>
                <a:latin typeface="Arial"/>
                <a:cs typeface="Arial"/>
              </a:rPr>
              <a:t>on</a:t>
            </a:r>
            <a:r>
              <a:rPr sz="1000" spc="-16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253046"/>
                </a:solidFill>
                <a:latin typeface="Arial"/>
                <a:cs typeface="Arial"/>
              </a:rPr>
              <a:t>h</a:t>
            </a:r>
            <a:r>
              <a:rPr sz="1000" spc="-4" dirty="0" smtClean="0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sz="1000" spc="0" dirty="0" smtClean="0">
                <a:solidFill>
                  <a:srgbClr val="253046"/>
                </a:solidFill>
                <a:latin typeface="Arial"/>
                <a:cs typeface="Arial"/>
              </a:rPr>
              <a:t>w</a:t>
            </a:r>
            <a:r>
              <a:rPr sz="1000" spc="-18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000" spc="-29" dirty="0" smtClean="0">
                <a:solidFill>
                  <a:srgbClr val="253046"/>
                </a:solidFill>
                <a:latin typeface="Arial"/>
                <a:cs typeface="Arial"/>
              </a:rPr>
              <a:t>y</a:t>
            </a:r>
            <a:r>
              <a:rPr sz="1000" spc="0" dirty="0" smtClean="0">
                <a:solidFill>
                  <a:srgbClr val="253046"/>
                </a:solidFill>
                <a:latin typeface="Arial"/>
                <a:cs typeface="Arial"/>
              </a:rPr>
              <a:t>ou</a:t>
            </a:r>
            <a:r>
              <a:rPr sz="1000" spc="3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000" spc="4" dirty="0" smtClean="0">
                <a:solidFill>
                  <a:srgbClr val="253046"/>
                </a:solidFill>
                <a:latin typeface="Arial"/>
                <a:cs typeface="Arial"/>
              </a:rPr>
              <a:t>c</a:t>
            </a:r>
            <a:r>
              <a:rPr sz="1000" spc="0" dirty="0" smtClean="0">
                <a:solidFill>
                  <a:srgbClr val="253046"/>
                </a:solidFill>
                <a:latin typeface="Arial"/>
                <a:cs typeface="Arial"/>
              </a:rPr>
              <a:t>an</a:t>
            </a:r>
            <a:r>
              <a:rPr sz="1000" spc="-31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253046"/>
                </a:solidFill>
                <a:latin typeface="Arial"/>
                <a:cs typeface="Arial"/>
              </a:rPr>
              <a:t>tro</a:t>
            </a:r>
            <a:r>
              <a:rPr sz="1000" spc="-4" dirty="0" smtClean="0">
                <a:solidFill>
                  <a:srgbClr val="253046"/>
                </a:solidFill>
                <a:latin typeface="Arial"/>
                <a:cs typeface="Arial"/>
              </a:rPr>
              <a:t>u</a:t>
            </a:r>
            <a:r>
              <a:rPr sz="1000" spc="0" dirty="0" smtClean="0">
                <a:solidFill>
                  <a:srgbClr val="253046"/>
                </a:solidFill>
                <a:latin typeface="Arial"/>
                <a:cs typeface="Arial"/>
              </a:rPr>
              <a:t>b</a:t>
            </a:r>
            <a:r>
              <a:rPr sz="1000" spc="-4" dirty="0" smtClean="0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sz="1000" spc="0" dirty="0" smtClean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sz="1000" spc="4" dirty="0" smtClean="0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sz="1000" spc="0" dirty="0" smtClean="0">
                <a:solidFill>
                  <a:srgbClr val="253046"/>
                </a:solidFill>
                <a:latin typeface="Arial"/>
                <a:cs typeface="Arial"/>
              </a:rPr>
              <a:t>h</a:t>
            </a:r>
            <a:r>
              <a:rPr sz="1000" spc="-4" dirty="0" smtClean="0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sz="1000" spc="0" dirty="0" smtClean="0">
                <a:solidFill>
                  <a:srgbClr val="253046"/>
                </a:solidFill>
                <a:latin typeface="Arial"/>
                <a:cs typeface="Arial"/>
              </a:rPr>
              <a:t>ot,</a:t>
            </a:r>
            <a:r>
              <a:rPr sz="1000" spc="-72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000" spc="4" dirty="0" smtClean="0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sz="1000" spc="0" dirty="0" smtClean="0">
                <a:solidFill>
                  <a:srgbClr val="253046"/>
                </a:solidFill>
                <a:latin typeface="Arial"/>
                <a:cs typeface="Arial"/>
              </a:rPr>
              <a:t>ee</a:t>
            </a:r>
            <a:r>
              <a:rPr sz="1000" spc="-21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1000" spc="-4" dirty="0" smtClean="0">
                <a:solidFill>
                  <a:srgbClr val="253046"/>
                </a:solidFill>
                <a:latin typeface="Arial"/>
                <a:cs typeface="Arial"/>
              </a:rPr>
              <a:t>h</a:t>
            </a:r>
            <a:r>
              <a:rPr sz="1000" spc="0" dirty="0" smtClean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sz="1000" spc="-28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000" spc="4" dirty="0" smtClean="0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sz="1000" spc="0" dirty="0" smtClean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sz="1000" spc="4" dirty="0" smtClean="0">
                <a:solidFill>
                  <a:srgbClr val="253046"/>
                </a:solidFill>
                <a:latin typeface="Arial"/>
                <a:cs typeface="Arial"/>
              </a:rPr>
              <a:t>c</a:t>
            </a:r>
            <a:r>
              <a:rPr sz="1000" spc="0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1000" spc="-4" dirty="0" smtClean="0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sz="1000" spc="0" dirty="0" smtClean="0">
                <a:solidFill>
                  <a:srgbClr val="253046"/>
                </a:solidFill>
                <a:latin typeface="Arial"/>
                <a:cs typeface="Arial"/>
              </a:rPr>
              <a:t>on</a:t>
            </a:r>
            <a:r>
              <a:rPr sz="1000" spc="-36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253046"/>
                </a:solidFill>
                <a:latin typeface="Arial"/>
                <a:cs typeface="Arial"/>
              </a:rPr>
              <a:t>b</a:t>
            </a:r>
            <a:r>
              <a:rPr sz="1000" spc="-4" dirty="0" smtClean="0">
                <a:solidFill>
                  <a:srgbClr val="253046"/>
                </a:solidFill>
                <a:latin typeface="Arial"/>
                <a:cs typeface="Arial"/>
              </a:rPr>
              <a:t>el</a:t>
            </a:r>
            <a:r>
              <a:rPr sz="1000" spc="0" dirty="0" smtClean="0">
                <a:solidFill>
                  <a:srgbClr val="253046"/>
                </a:solidFill>
                <a:latin typeface="Arial"/>
                <a:cs typeface="Arial"/>
              </a:rPr>
              <a:t>ow</a:t>
            </a:r>
            <a:r>
              <a:rPr sz="1000" spc="-31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1000" spc="-4" dirty="0" smtClean="0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sz="1000" spc="0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1000" spc="-4" dirty="0" smtClean="0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sz="1000" spc="0" dirty="0" smtClean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sz="1000" spc="-4" dirty="0" smtClean="0">
                <a:solidFill>
                  <a:srgbClr val="253046"/>
                </a:solidFill>
                <a:latin typeface="Arial"/>
                <a:cs typeface="Arial"/>
              </a:rPr>
              <a:t>d</a:t>
            </a:r>
            <a:r>
              <a:rPr sz="1000" spc="0" dirty="0" smtClean="0">
                <a:solidFill>
                  <a:srgbClr val="253046"/>
                </a:solidFill>
                <a:latin typeface="Arial"/>
                <a:cs typeface="Arial"/>
              </a:rPr>
              <a:t>,</a:t>
            </a:r>
            <a:r>
              <a:rPr sz="1000" spc="-13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000" spc="-4" dirty="0" smtClean="0">
                <a:solidFill>
                  <a:srgbClr val="253046"/>
                </a:solidFill>
                <a:latin typeface="Arial"/>
                <a:cs typeface="Arial"/>
              </a:rPr>
              <a:t>"</a:t>
            </a:r>
            <a:r>
              <a:rPr sz="1000" spc="54" dirty="0" smtClean="0">
                <a:solidFill>
                  <a:srgbClr val="253046"/>
                </a:solidFill>
                <a:latin typeface="Arial"/>
                <a:cs typeface="Arial"/>
              </a:rPr>
              <a:t>W</a:t>
            </a:r>
            <a:r>
              <a:rPr sz="1000" spc="0" dirty="0" smtClean="0">
                <a:solidFill>
                  <a:srgbClr val="253046"/>
                </a:solidFill>
                <a:latin typeface="Arial"/>
                <a:cs typeface="Arial"/>
              </a:rPr>
              <a:t>h</a:t>
            </a:r>
            <a:r>
              <a:rPr sz="1000" spc="-4" dirty="0" smtClean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sz="1000" spc="0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1000" spc="-76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253046"/>
                </a:solidFill>
                <a:latin typeface="Arial"/>
                <a:cs typeface="Arial"/>
              </a:rPr>
              <a:t>Hap</a:t>
            </a:r>
            <a:r>
              <a:rPr sz="1000" spc="-4" dirty="0" smtClean="0">
                <a:solidFill>
                  <a:srgbClr val="253046"/>
                </a:solidFill>
                <a:latin typeface="Arial"/>
                <a:cs typeface="Arial"/>
              </a:rPr>
              <a:t>p</a:t>
            </a:r>
            <a:r>
              <a:rPr sz="1000" spc="0" dirty="0" smtClean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sz="1000" spc="-4" dirty="0" smtClean="0">
                <a:solidFill>
                  <a:srgbClr val="253046"/>
                </a:solidFill>
                <a:latin typeface="Arial"/>
                <a:cs typeface="Arial"/>
              </a:rPr>
              <a:t>n</a:t>
            </a:r>
            <a:r>
              <a:rPr sz="1000" spc="0" dirty="0" smtClean="0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sz="1000" spc="-49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000" spc="54" dirty="0" smtClean="0">
                <a:solidFill>
                  <a:srgbClr val="253046"/>
                </a:solidFill>
                <a:latin typeface="Arial"/>
                <a:cs typeface="Arial"/>
              </a:rPr>
              <a:t>W</a:t>
            </a:r>
            <a:r>
              <a:rPr sz="1000" spc="0" dirty="0" smtClean="0">
                <a:solidFill>
                  <a:srgbClr val="253046"/>
                </a:solidFill>
                <a:latin typeface="Arial"/>
                <a:cs typeface="Arial"/>
              </a:rPr>
              <a:t>h</a:t>
            </a:r>
            <a:r>
              <a:rPr sz="1000" spc="-4" dirty="0" smtClean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sz="1000" spc="0" dirty="0" smtClean="0">
                <a:solidFill>
                  <a:srgbClr val="253046"/>
                </a:solidFill>
                <a:latin typeface="Arial"/>
                <a:cs typeface="Arial"/>
              </a:rPr>
              <a:t>n</a:t>
            </a:r>
            <a:r>
              <a:rPr sz="1000" spc="-76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253046"/>
                </a:solidFill>
                <a:latin typeface="Arial"/>
                <a:cs typeface="Arial"/>
              </a:rPr>
              <a:t>Fa</a:t>
            </a:r>
            <a:r>
              <a:rPr sz="1000" spc="4" dirty="0" smtClean="0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sz="1000" spc="0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1000" spc="-3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sz="1000" spc="-4" dirty="0" smtClean="0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sz="1000" spc="0" dirty="0" smtClean="0">
                <a:solidFill>
                  <a:srgbClr val="253046"/>
                </a:solidFill>
                <a:latin typeface="Arial"/>
                <a:cs typeface="Arial"/>
              </a:rPr>
              <a:t>ad</a:t>
            </a:r>
            <a:endParaRPr sz="10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20116" y="6115875"/>
            <a:ext cx="102307" cy="1518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2488"/>
              </a:lnSpc>
              <a:spcBef>
                <a:spcPts val="5"/>
              </a:spcBef>
            </a:pPr>
            <a:r>
              <a:rPr sz="1000" spc="0" dirty="0" smtClean="0">
                <a:solidFill>
                  <a:srgbClr val="0097C6"/>
                </a:solidFill>
                <a:latin typeface="Wingdings"/>
                <a:cs typeface="Wingdings"/>
              </a:rPr>
              <a:t></a:t>
            </a:r>
            <a:endParaRPr sz="1000">
              <a:latin typeface="Wingdings"/>
              <a:cs typeface="Wingding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48716" y="6115828"/>
            <a:ext cx="592084" cy="1518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20"/>
              </a:lnSpc>
              <a:spcBef>
                <a:spcPts val="55"/>
              </a:spcBef>
            </a:pPr>
            <a:r>
              <a:rPr sz="1000" spc="0" dirty="0" smtClean="0">
                <a:solidFill>
                  <a:srgbClr val="253046"/>
                </a:solidFill>
                <a:latin typeface="Arial"/>
                <a:cs typeface="Arial"/>
              </a:rPr>
              <a:t>F</a:t>
            </a:r>
            <a:r>
              <a:rPr sz="1000" spc="-4" dirty="0" smtClean="0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sz="1000" spc="0" dirty="0" smtClean="0">
                <a:solidFill>
                  <a:srgbClr val="253046"/>
                </a:solidFill>
                <a:latin typeface="Arial"/>
                <a:cs typeface="Arial"/>
              </a:rPr>
              <a:t>n</a:t>
            </a:r>
            <a:r>
              <a:rPr sz="1000" spc="-4" dirty="0" smtClean="0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sz="1000" spc="4" dirty="0" smtClean="0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sz="1000" spc="0" dirty="0" smtClean="0">
                <a:solidFill>
                  <a:srgbClr val="253046"/>
                </a:solidFill>
                <a:latin typeface="Arial"/>
                <a:cs typeface="Arial"/>
              </a:rPr>
              <a:t>h</a:t>
            </a:r>
            <a:r>
              <a:rPr sz="1000" spc="-4" dirty="0" smtClean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sz="1000" spc="4" dirty="0" smtClean="0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sz="1000" spc="0" dirty="0" smtClean="0">
                <a:solidFill>
                  <a:srgbClr val="253046"/>
                </a:solidFill>
                <a:latin typeface="Arial"/>
                <a:cs typeface="Arial"/>
              </a:rPr>
              <a:t>.”</a:t>
            </a:r>
            <a:endParaRPr sz="10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04098" y="6484419"/>
            <a:ext cx="988342" cy="1137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5"/>
              </a:spcBef>
            </a:pPr>
            <a:r>
              <a:rPr sz="700" spc="4" dirty="0" smtClean="0">
                <a:solidFill>
                  <a:srgbClr val="474747"/>
                </a:solidFill>
                <a:latin typeface="Arial"/>
                <a:cs typeface="Arial"/>
              </a:rPr>
              <a:t>P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re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s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en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a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ti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o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n</a:t>
            </a:r>
            <a:r>
              <a:rPr sz="700" spc="-9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700" spc="4" dirty="0" smtClean="0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itle</a:t>
            </a:r>
            <a:r>
              <a:rPr sz="700" spc="-18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|</a:t>
            </a:r>
            <a:r>
              <a:rPr sz="700" spc="8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Da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e</a:t>
            </a:r>
            <a:endParaRPr sz="7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7389622" y="6666385"/>
            <a:ext cx="2285732" cy="11592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25"/>
              </a:spcBef>
            </a:pP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Co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p</a:t>
            </a:r>
            <a:r>
              <a:rPr sz="700" spc="-25" dirty="0" smtClean="0">
                <a:solidFill>
                  <a:srgbClr val="909090"/>
                </a:solidFill>
                <a:latin typeface="Arial"/>
                <a:cs typeface="Arial"/>
              </a:rPr>
              <a:t>y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r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ig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h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t</a:t>
            </a:r>
            <a:r>
              <a:rPr sz="700" spc="14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©</a:t>
            </a:r>
            <a:r>
              <a:rPr sz="700" spc="-5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Ca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pge</a:t>
            </a:r>
            <a:r>
              <a:rPr sz="700" spc="9" dirty="0" smtClean="0">
                <a:solidFill>
                  <a:srgbClr val="909090"/>
                </a:solidFill>
                <a:latin typeface="Arial"/>
                <a:cs typeface="Arial"/>
              </a:rPr>
              <a:t>m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ini</a:t>
            </a:r>
            <a:r>
              <a:rPr sz="700" spc="-23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2015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.</a:t>
            </a:r>
            <a:r>
              <a:rPr sz="700" spc="2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4" dirty="0" smtClean="0">
                <a:solidFill>
                  <a:srgbClr val="909090"/>
                </a:solidFill>
                <a:latin typeface="Arial"/>
                <a:cs typeface="Arial"/>
              </a:rPr>
              <a:t>A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ll</a:t>
            </a:r>
            <a:r>
              <a:rPr sz="700" spc="-17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Ri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gh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ts Res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er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v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e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d        </a:t>
            </a:r>
            <a:r>
              <a:rPr sz="700" spc="59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7</a:t>
            </a:r>
            <a:endParaRPr sz="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object 24"/>
          <p:cNvSpPr/>
          <p:nvPr/>
        </p:nvSpPr>
        <p:spPr>
          <a:xfrm>
            <a:off x="354357" y="5289804"/>
            <a:ext cx="3392684" cy="3337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45212" y="4924044"/>
            <a:ext cx="5084455" cy="14173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54357" y="4560570"/>
            <a:ext cx="4810114" cy="14173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45212" y="4194810"/>
            <a:ext cx="6403578" cy="14173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717859" y="3264408"/>
            <a:ext cx="2773131" cy="14173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17859" y="2951226"/>
            <a:ext cx="2841716" cy="14173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17859" y="2640330"/>
            <a:ext cx="2418774" cy="14173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17859" y="2318004"/>
            <a:ext cx="4928995" cy="15087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717859" y="2023110"/>
            <a:ext cx="2007262" cy="14173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704142" y="1536191"/>
            <a:ext cx="6419581" cy="212140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354357" y="1266444"/>
            <a:ext cx="4887843" cy="14173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457235" y="3840479"/>
            <a:ext cx="6401292" cy="4572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448090" y="1755647"/>
            <a:ext cx="64012" cy="212140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603550" y="777239"/>
            <a:ext cx="9062401" cy="128016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859602" y="758951"/>
            <a:ext cx="8705757" cy="6400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219472" y="914399"/>
            <a:ext cx="9455623" cy="5202936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2" y="438908"/>
            <a:ext cx="9905997" cy="724683"/>
          </a:xfrm>
          <a:custGeom>
            <a:avLst/>
            <a:gdLst/>
            <a:ahLst/>
            <a:cxnLst/>
            <a:rect l="l" t="t" r="r" b="b"/>
            <a:pathLst>
              <a:path w="9905997" h="724683">
                <a:moveTo>
                  <a:pt x="105302" y="338663"/>
                </a:moveTo>
                <a:lnTo>
                  <a:pt x="54658" y="331735"/>
                </a:lnTo>
                <a:lnTo>
                  <a:pt x="0" y="329314"/>
                </a:lnTo>
                <a:lnTo>
                  <a:pt x="0" y="396751"/>
                </a:lnTo>
                <a:lnTo>
                  <a:pt x="54658" y="399146"/>
                </a:lnTo>
                <a:lnTo>
                  <a:pt x="105302" y="406000"/>
                </a:lnTo>
                <a:lnTo>
                  <a:pt x="152061" y="416818"/>
                </a:lnTo>
                <a:lnTo>
                  <a:pt x="195068" y="431105"/>
                </a:lnTo>
                <a:lnTo>
                  <a:pt x="234453" y="448365"/>
                </a:lnTo>
                <a:lnTo>
                  <a:pt x="270347" y="468102"/>
                </a:lnTo>
                <a:lnTo>
                  <a:pt x="302882" y="489821"/>
                </a:lnTo>
                <a:lnTo>
                  <a:pt x="332187" y="513026"/>
                </a:lnTo>
                <a:lnTo>
                  <a:pt x="358396" y="537222"/>
                </a:lnTo>
                <a:lnTo>
                  <a:pt x="381638" y="561914"/>
                </a:lnTo>
                <a:lnTo>
                  <a:pt x="402044" y="586606"/>
                </a:lnTo>
                <a:lnTo>
                  <a:pt x="419746" y="610803"/>
                </a:lnTo>
                <a:lnTo>
                  <a:pt x="434874" y="634008"/>
                </a:lnTo>
                <a:lnTo>
                  <a:pt x="447560" y="655727"/>
                </a:lnTo>
                <a:lnTo>
                  <a:pt x="457935" y="675464"/>
                </a:lnTo>
                <a:lnTo>
                  <a:pt x="466130" y="692724"/>
                </a:lnTo>
                <a:lnTo>
                  <a:pt x="472275" y="707011"/>
                </a:lnTo>
                <a:lnTo>
                  <a:pt x="478943" y="724683"/>
                </a:lnTo>
                <a:lnTo>
                  <a:pt x="480512" y="724683"/>
                </a:lnTo>
                <a:lnTo>
                  <a:pt x="501569" y="675464"/>
                </a:lnTo>
                <a:lnTo>
                  <a:pt x="524717" y="634008"/>
                </a:lnTo>
                <a:lnTo>
                  <a:pt x="557701" y="586606"/>
                </a:lnTo>
                <a:lnTo>
                  <a:pt x="601590" y="537222"/>
                </a:lnTo>
                <a:lnTo>
                  <a:pt x="657449" y="489821"/>
                </a:lnTo>
                <a:lnTo>
                  <a:pt x="690202" y="468102"/>
                </a:lnTo>
                <a:lnTo>
                  <a:pt x="726347" y="448365"/>
                </a:lnTo>
                <a:lnTo>
                  <a:pt x="766020" y="431105"/>
                </a:lnTo>
                <a:lnTo>
                  <a:pt x="809352" y="416818"/>
                </a:lnTo>
                <a:lnTo>
                  <a:pt x="856478" y="406000"/>
                </a:lnTo>
                <a:lnTo>
                  <a:pt x="907531" y="399146"/>
                </a:lnTo>
                <a:lnTo>
                  <a:pt x="962645" y="396751"/>
                </a:lnTo>
                <a:lnTo>
                  <a:pt x="9419968" y="396751"/>
                </a:lnTo>
                <a:lnTo>
                  <a:pt x="9475087" y="394356"/>
                </a:lnTo>
                <a:lnTo>
                  <a:pt x="9526191" y="387502"/>
                </a:lnTo>
                <a:lnTo>
                  <a:pt x="9573409" y="376684"/>
                </a:lnTo>
                <a:lnTo>
                  <a:pt x="9616868" y="362397"/>
                </a:lnTo>
                <a:lnTo>
                  <a:pt x="9656698" y="345137"/>
                </a:lnTo>
                <a:lnTo>
                  <a:pt x="9693028" y="325400"/>
                </a:lnTo>
                <a:lnTo>
                  <a:pt x="9725985" y="303681"/>
                </a:lnTo>
                <a:lnTo>
                  <a:pt x="9755697" y="280476"/>
                </a:lnTo>
                <a:lnTo>
                  <a:pt x="9782295" y="256279"/>
                </a:lnTo>
                <a:lnTo>
                  <a:pt x="9805906" y="231587"/>
                </a:lnTo>
                <a:lnTo>
                  <a:pt x="9826658" y="206895"/>
                </a:lnTo>
                <a:lnTo>
                  <a:pt x="9844680" y="182699"/>
                </a:lnTo>
                <a:lnTo>
                  <a:pt x="9860100" y="159494"/>
                </a:lnTo>
                <a:lnTo>
                  <a:pt x="9873048" y="137775"/>
                </a:lnTo>
                <a:lnTo>
                  <a:pt x="9883651" y="118038"/>
                </a:lnTo>
                <a:lnTo>
                  <a:pt x="9892039" y="100778"/>
                </a:lnTo>
                <a:lnTo>
                  <a:pt x="9898338" y="86491"/>
                </a:lnTo>
                <a:lnTo>
                  <a:pt x="9905189" y="68819"/>
                </a:lnTo>
                <a:lnTo>
                  <a:pt x="9905997" y="66424"/>
                </a:lnTo>
                <a:lnTo>
                  <a:pt x="9905997" y="0"/>
                </a:lnTo>
                <a:lnTo>
                  <a:pt x="9905189" y="1382"/>
                </a:lnTo>
                <a:lnTo>
                  <a:pt x="9902679" y="8236"/>
                </a:lnTo>
                <a:lnTo>
                  <a:pt x="9898338" y="19054"/>
                </a:lnTo>
                <a:lnTo>
                  <a:pt x="9873048" y="70338"/>
                </a:lnTo>
                <a:lnTo>
                  <a:pt x="9844680" y="115262"/>
                </a:lnTo>
                <a:lnTo>
                  <a:pt x="9805906" y="164150"/>
                </a:lnTo>
                <a:lnTo>
                  <a:pt x="9755697" y="213039"/>
                </a:lnTo>
                <a:lnTo>
                  <a:pt x="9693028" y="257963"/>
                </a:lnTo>
                <a:lnTo>
                  <a:pt x="9656698" y="277700"/>
                </a:lnTo>
                <a:lnTo>
                  <a:pt x="9616868" y="294960"/>
                </a:lnTo>
                <a:lnTo>
                  <a:pt x="9573409" y="309247"/>
                </a:lnTo>
                <a:lnTo>
                  <a:pt x="9526191" y="320065"/>
                </a:lnTo>
                <a:lnTo>
                  <a:pt x="9475087" y="326919"/>
                </a:lnTo>
                <a:lnTo>
                  <a:pt x="9419968" y="329314"/>
                </a:lnTo>
                <a:lnTo>
                  <a:pt x="962645" y="329314"/>
                </a:lnTo>
                <a:lnTo>
                  <a:pt x="907531" y="331735"/>
                </a:lnTo>
                <a:lnTo>
                  <a:pt x="856478" y="338663"/>
                </a:lnTo>
                <a:lnTo>
                  <a:pt x="809352" y="349597"/>
                </a:lnTo>
                <a:lnTo>
                  <a:pt x="766020" y="364038"/>
                </a:lnTo>
                <a:lnTo>
                  <a:pt x="726347" y="381483"/>
                </a:lnTo>
                <a:lnTo>
                  <a:pt x="690202" y="401433"/>
                </a:lnTo>
                <a:lnTo>
                  <a:pt x="657449" y="423385"/>
                </a:lnTo>
                <a:lnTo>
                  <a:pt x="627956" y="446841"/>
                </a:lnTo>
                <a:lnTo>
                  <a:pt x="601590" y="471298"/>
                </a:lnTo>
                <a:lnTo>
                  <a:pt x="578216" y="496255"/>
                </a:lnTo>
                <a:lnTo>
                  <a:pt x="557701" y="521213"/>
                </a:lnTo>
                <a:lnTo>
                  <a:pt x="539913" y="545670"/>
                </a:lnTo>
                <a:lnTo>
                  <a:pt x="524717" y="569125"/>
                </a:lnTo>
                <a:lnTo>
                  <a:pt x="511980" y="591078"/>
                </a:lnTo>
                <a:lnTo>
                  <a:pt x="501569" y="611028"/>
                </a:lnTo>
                <a:lnTo>
                  <a:pt x="493350" y="628473"/>
                </a:lnTo>
                <a:lnTo>
                  <a:pt x="487190" y="642914"/>
                </a:lnTo>
                <a:lnTo>
                  <a:pt x="480512" y="660776"/>
                </a:lnTo>
                <a:lnTo>
                  <a:pt x="478943" y="660776"/>
                </a:lnTo>
                <a:lnTo>
                  <a:pt x="472275" y="642914"/>
                </a:lnTo>
                <a:lnTo>
                  <a:pt x="466130" y="628473"/>
                </a:lnTo>
                <a:lnTo>
                  <a:pt x="457935" y="611028"/>
                </a:lnTo>
                <a:lnTo>
                  <a:pt x="447560" y="591078"/>
                </a:lnTo>
                <a:lnTo>
                  <a:pt x="434874" y="569125"/>
                </a:lnTo>
                <a:lnTo>
                  <a:pt x="419746" y="545670"/>
                </a:lnTo>
                <a:lnTo>
                  <a:pt x="402044" y="521213"/>
                </a:lnTo>
                <a:lnTo>
                  <a:pt x="381638" y="496255"/>
                </a:lnTo>
                <a:lnTo>
                  <a:pt x="358396" y="471298"/>
                </a:lnTo>
                <a:lnTo>
                  <a:pt x="332187" y="446841"/>
                </a:lnTo>
                <a:lnTo>
                  <a:pt x="302882" y="423385"/>
                </a:lnTo>
                <a:lnTo>
                  <a:pt x="270347" y="401433"/>
                </a:lnTo>
                <a:lnTo>
                  <a:pt x="234453" y="381483"/>
                </a:lnTo>
                <a:lnTo>
                  <a:pt x="195068" y="364038"/>
                </a:lnTo>
                <a:lnTo>
                  <a:pt x="152061" y="349597"/>
                </a:lnTo>
                <a:lnTo>
                  <a:pt x="105302" y="338663"/>
                </a:lnTo>
                <a:close/>
              </a:path>
            </a:pathLst>
          </a:custGeom>
          <a:solidFill>
            <a:srgbClr val="0097C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2" y="6362700"/>
            <a:ext cx="9905997" cy="0"/>
          </a:xfrm>
          <a:custGeom>
            <a:avLst/>
            <a:gdLst/>
            <a:ahLst/>
            <a:cxnLst/>
            <a:rect l="l" t="t" r="r" b="b"/>
            <a:pathLst>
              <a:path w="9905997">
                <a:moveTo>
                  <a:pt x="9905997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0097C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0" y="0"/>
            <a:ext cx="9905999" cy="6362700"/>
          </a:xfrm>
          <a:custGeom>
            <a:avLst/>
            <a:gdLst/>
            <a:ahLst/>
            <a:cxnLst/>
            <a:rect l="l" t="t" r="r" b="b"/>
            <a:pathLst>
              <a:path w="9905999" h="6362700">
                <a:moveTo>
                  <a:pt x="9905999" y="0"/>
                </a:moveTo>
                <a:lnTo>
                  <a:pt x="0" y="0"/>
                </a:lnTo>
                <a:lnTo>
                  <a:pt x="0" y="6362700"/>
                </a:lnTo>
                <a:lnTo>
                  <a:pt x="9905999" y="6362700"/>
                </a:lnTo>
                <a:lnTo>
                  <a:pt x="9905999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0" y="0"/>
            <a:ext cx="9905999" cy="1128776"/>
          </a:xfrm>
          <a:custGeom>
            <a:avLst/>
            <a:gdLst/>
            <a:ahLst/>
            <a:cxnLst/>
            <a:rect l="l" t="t" r="r" b="b"/>
            <a:pathLst>
              <a:path w="9905999" h="1128776">
                <a:moveTo>
                  <a:pt x="492137" y="1105914"/>
                </a:moveTo>
                <a:lnTo>
                  <a:pt x="507125" y="1083119"/>
                </a:lnTo>
                <a:lnTo>
                  <a:pt x="521491" y="1060491"/>
                </a:lnTo>
                <a:lnTo>
                  <a:pt x="535515" y="1038132"/>
                </a:lnTo>
                <a:lnTo>
                  <a:pt x="549474" y="1016144"/>
                </a:lnTo>
                <a:lnTo>
                  <a:pt x="578314" y="973690"/>
                </a:lnTo>
                <a:lnTo>
                  <a:pt x="610240" y="933941"/>
                </a:lnTo>
                <a:lnTo>
                  <a:pt x="647482" y="897713"/>
                </a:lnTo>
                <a:lnTo>
                  <a:pt x="692267" y="865821"/>
                </a:lnTo>
                <a:lnTo>
                  <a:pt x="746824" y="839079"/>
                </a:lnTo>
                <a:lnTo>
                  <a:pt x="813383" y="818301"/>
                </a:lnTo>
                <a:lnTo>
                  <a:pt x="851860" y="810403"/>
                </a:lnTo>
                <a:lnTo>
                  <a:pt x="894172" y="804302"/>
                </a:lnTo>
                <a:lnTo>
                  <a:pt x="940600" y="800100"/>
                </a:lnTo>
                <a:lnTo>
                  <a:pt x="9467849" y="800100"/>
                </a:lnTo>
                <a:lnTo>
                  <a:pt x="9502265" y="799084"/>
                </a:lnTo>
                <a:lnTo>
                  <a:pt x="9566869" y="789889"/>
                </a:lnTo>
                <a:lnTo>
                  <a:pt x="9625947" y="772072"/>
                </a:lnTo>
                <a:lnTo>
                  <a:pt x="9679627" y="746750"/>
                </a:lnTo>
                <a:lnTo>
                  <a:pt x="9728041" y="715038"/>
                </a:lnTo>
                <a:lnTo>
                  <a:pt x="9771318" y="678051"/>
                </a:lnTo>
                <a:lnTo>
                  <a:pt x="9809590" y="636906"/>
                </a:lnTo>
                <a:lnTo>
                  <a:pt x="9842986" y="592716"/>
                </a:lnTo>
                <a:lnTo>
                  <a:pt x="9871636" y="546599"/>
                </a:lnTo>
                <a:lnTo>
                  <a:pt x="9895672" y="499670"/>
                </a:lnTo>
                <a:lnTo>
                  <a:pt x="9905999" y="476250"/>
                </a:lnTo>
                <a:lnTo>
                  <a:pt x="9905999" y="0"/>
                </a:lnTo>
                <a:lnTo>
                  <a:pt x="0" y="0"/>
                </a:lnTo>
                <a:lnTo>
                  <a:pt x="0" y="801878"/>
                </a:lnTo>
                <a:lnTo>
                  <a:pt x="44018" y="809048"/>
                </a:lnTo>
                <a:lnTo>
                  <a:pt x="84978" y="817151"/>
                </a:lnTo>
                <a:lnTo>
                  <a:pt x="123033" y="826194"/>
                </a:lnTo>
                <a:lnTo>
                  <a:pt x="158341" y="836180"/>
                </a:lnTo>
                <a:lnTo>
                  <a:pt x="191055" y="847115"/>
                </a:lnTo>
                <a:lnTo>
                  <a:pt x="221332" y="859006"/>
                </a:lnTo>
                <a:lnTo>
                  <a:pt x="249326" y="871857"/>
                </a:lnTo>
                <a:lnTo>
                  <a:pt x="275193" y="885673"/>
                </a:lnTo>
                <a:lnTo>
                  <a:pt x="299089" y="900461"/>
                </a:lnTo>
                <a:lnTo>
                  <a:pt x="321168" y="916225"/>
                </a:lnTo>
                <a:lnTo>
                  <a:pt x="341587" y="932971"/>
                </a:lnTo>
                <a:lnTo>
                  <a:pt x="360500" y="950705"/>
                </a:lnTo>
                <a:lnTo>
                  <a:pt x="378063" y="969432"/>
                </a:lnTo>
                <a:lnTo>
                  <a:pt x="394431" y="989157"/>
                </a:lnTo>
                <a:lnTo>
                  <a:pt x="409760" y="1009886"/>
                </a:lnTo>
                <a:lnTo>
                  <a:pt x="424204" y="1031624"/>
                </a:lnTo>
                <a:lnTo>
                  <a:pt x="437920" y="1054376"/>
                </a:lnTo>
                <a:lnTo>
                  <a:pt x="451063" y="1078149"/>
                </a:lnTo>
                <a:lnTo>
                  <a:pt x="463787" y="1102947"/>
                </a:lnTo>
                <a:lnTo>
                  <a:pt x="476249" y="1128776"/>
                </a:lnTo>
                <a:lnTo>
                  <a:pt x="492137" y="110591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2" y="438908"/>
            <a:ext cx="9905997" cy="724683"/>
          </a:xfrm>
          <a:custGeom>
            <a:avLst/>
            <a:gdLst/>
            <a:ahLst/>
            <a:cxnLst/>
            <a:rect l="l" t="t" r="r" b="b"/>
            <a:pathLst>
              <a:path w="9905997" h="724683">
                <a:moveTo>
                  <a:pt x="105302" y="338663"/>
                </a:moveTo>
                <a:lnTo>
                  <a:pt x="54658" y="331735"/>
                </a:lnTo>
                <a:lnTo>
                  <a:pt x="0" y="329314"/>
                </a:lnTo>
                <a:lnTo>
                  <a:pt x="0" y="396751"/>
                </a:lnTo>
                <a:lnTo>
                  <a:pt x="54658" y="399146"/>
                </a:lnTo>
                <a:lnTo>
                  <a:pt x="105302" y="406000"/>
                </a:lnTo>
                <a:lnTo>
                  <a:pt x="152061" y="416818"/>
                </a:lnTo>
                <a:lnTo>
                  <a:pt x="195068" y="431105"/>
                </a:lnTo>
                <a:lnTo>
                  <a:pt x="234453" y="448365"/>
                </a:lnTo>
                <a:lnTo>
                  <a:pt x="270347" y="468102"/>
                </a:lnTo>
                <a:lnTo>
                  <a:pt x="302882" y="489821"/>
                </a:lnTo>
                <a:lnTo>
                  <a:pt x="332187" y="513026"/>
                </a:lnTo>
                <a:lnTo>
                  <a:pt x="358396" y="537222"/>
                </a:lnTo>
                <a:lnTo>
                  <a:pt x="381638" y="561914"/>
                </a:lnTo>
                <a:lnTo>
                  <a:pt x="402044" y="586606"/>
                </a:lnTo>
                <a:lnTo>
                  <a:pt x="419746" y="610803"/>
                </a:lnTo>
                <a:lnTo>
                  <a:pt x="434874" y="634008"/>
                </a:lnTo>
                <a:lnTo>
                  <a:pt x="447560" y="655727"/>
                </a:lnTo>
                <a:lnTo>
                  <a:pt x="457935" y="675464"/>
                </a:lnTo>
                <a:lnTo>
                  <a:pt x="466130" y="692724"/>
                </a:lnTo>
                <a:lnTo>
                  <a:pt x="472275" y="707011"/>
                </a:lnTo>
                <a:lnTo>
                  <a:pt x="478943" y="724683"/>
                </a:lnTo>
                <a:lnTo>
                  <a:pt x="480512" y="724683"/>
                </a:lnTo>
                <a:lnTo>
                  <a:pt x="501569" y="675464"/>
                </a:lnTo>
                <a:lnTo>
                  <a:pt x="524717" y="634008"/>
                </a:lnTo>
                <a:lnTo>
                  <a:pt x="557701" y="586606"/>
                </a:lnTo>
                <a:lnTo>
                  <a:pt x="601590" y="537222"/>
                </a:lnTo>
                <a:lnTo>
                  <a:pt x="657449" y="489821"/>
                </a:lnTo>
                <a:lnTo>
                  <a:pt x="690202" y="468102"/>
                </a:lnTo>
                <a:lnTo>
                  <a:pt x="726347" y="448365"/>
                </a:lnTo>
                <a:lnTo>
                  <a:pt x="766020" y="431105"/>
                </a:lnTo>
                <a:lnTo>
                  <a:pt x="809352" y="416818"/>
                </a:lnTo>
                <a:lnTo>
                  <a:pt x="856478" y="406000"/>
                </a:lnTo>
                <a:lnTo>
                  <a:pt x="907531" y="399146"/>
                </a:lnTo>
                <a:lnTo>
                  <a:pt x="962645" y="396751"/>
                </a:lnTo>
                <a:lnTo>
                  <a:pt x="9419968" y="396751"/>
                </a:lnTo>
                <a:lnTo>
                  <a:pt x="9475087" y="394356"/>
                </a:lnTo>
                <a:lnTo>
                  <a:pt x="9526191" y="387502"/>
                </a:lnTo>
                <a:lnTo>
                  <a:pt x="9573409" y="376684"/>
                </a:lnTo>
                <a:lnTo>
                  <a:pt x="9616868" y="362397"/>
                </a:lnTo>
                <a:lnTo>
                  <a:pt x="9656698" y="345137"/>
                </a:lnTo>
                <a:lnTo>
                  <a:pt x="9693028" y="325400"/>
                </a:lnTo>
                <a:lnTo>
                  <a:pt x="9725985" y="303681"/>
                </a:lnTo>
                <a:lnTo>
                  <a:pt x="9755697" y="280476"/>
                </a:lnTo>
                <a:lnTo>
                  <a:pt x="9782295" y="256279"/>
                </a:lnTo>
                <a:lnTo>
                  <a:pt x="9805906" y="231587"/>
                </a:lnTo>
                <a:lnTo>
                  <a:pt x="9826658" y="206895"/>
                </a:lnTo>
                <a:lnTo>
                  <a:pt x="9844680" y="182699"/>
                </a:lnTo>
                <a:lnTo>
                  <a:pt x="9860100" y="159494"/>
                </a:lnTo>
                <a:lnTo>
                  <a:pt x="9873048" y="137775"/>
                </a:lnTo>
                <a:lnTo>
                  <a:pt x="9883651" y="118038"/>
                </a:lnTo>
                <a:lnTo>
                  <a:pt x="9892039" y="100778"/>
                </a:lnTo>
                <a:lnTo>
                  <a:pt x="9898338" y="86491"/>
                </a:lnTo>
                <a:lnTo>
                  <a:pt x="9905189" y="68819"/>
                </a:lnTo>
                <a:lnTo>
                  <a:pt x="9905997" y="66424"/>
                </a:lnTo>
                <a:lnTo>
                  <a:pt x="9905997" y="0"/>
                </a:lnTo>
                <a:lnTo>
                  <a:pt x="9905189" y="1382"/>
                </a:lnTo>
                <a:lnTo>
                  <a:pt x="9902679" y="8236"/>
                </a:lnTo>
                <a:lnTo>
                  <a:pt x="9898338" y="19054"/>
                </a:lnTo>
                <a:lnTo>
                  <a:pt x="9873048" y="70338"/>
                </a:lnTo>
                <a:lnTo>
                  <a:pt x="9844680" y="115262"/>
                </a:lnTo>
                <a:lnTo>
                  <a:pt x="9805906" y="164150"/>
                </a:lnTo>
                <a:lnTo>
                  <a:pt x="9755697" y="213039"/>
                </a:lnTo>
                <a:lnTo>
                  <a:pt x="9693028" y="257963"/>
                </a:lnTo>
                <a:lnTo>
                  <a:pt x="9656698" y="277700"/>
                </a:lnTo>
                <a:lnTo>
                  <a:pt x="9616868" y="294960"/>
                </a:lnTo>
                <a:lnTo>
                  <a:pt x="9573409" y="309247"/>
                </a:lnTo>
                <a:lnTo>
                  <a:pt x="9526191" y="320065"/>
                </a:lnTo>
                <a:lnTo>
                  <a:pt x="9475087" y="326919"/>
                </a:lnTo>
                <a:lnTo>
                  <a:pt x="9419968" y="329314"/>
                </a:lnTo>
                <a:lnTo>
                  <a:pt x="962645" y="329314"/>
                </a:lnTo>
                <a:lnTo>
                  <a:pt x="907531" y="331735"/>
                </a:lnTo>
                <a:lnTo>
                  <a:pt x="856478" y="338663"/>
                </a:lnTo>
                <a:lnTo>
                  <a:pt x="809352" y="349597"/>
                </a:lnTo>
                <a:lnTo>
                  <a:pt x="766020" y="364038"/>
                </a:lnTo>
                <a:lnTo>
                  <a:pt x="726347" y="381483"/>
                </a:lnTo>
                <a:lnTo>
                  <a:pt x="690202" y="401433"/>
                </a:lnTo>
                <a:lnTo>
                  <a:pt x="657449" y="423385"/>
                </a:lnTo>
                <a:lnTo>
                  <a:pt x="627956" y="446841"/>
                </a:lnTo>
                <a:lnTo>
                  <a:pt x="601590" y="471298"/>
                </a:lnTo>
                <a:lnTo>
                  <a:pt x="578216" y="496255"/>
                </a:lnTo>
                <a:lnTo>
                  <a:pt x="557701" y="521213"/>
                </a:lnTo>
                <a:lnTo>
                  <a:pt x="539913" y="545670"/>
                </a:lnTo>
                <a:lnTo>
                  <a:pt x="524717" y="569125"/>
                </a:lnTo>
                <a:lnTo>
                  <a:pt x="511980" y="591078"/>
                </a:lnTo>
                <a:lnTo>
                  <a:pt x="501569" y="611028"/>
                </a:lnTo>
                <a:lnTo>
                  <a:pt x="493350" y="628473"/>
                </a:lnTo>
                <a:lnTo>
                  <a:pt x="487190" y="642914"/>
                </a:lnTo>
                <a:lnTo>
                  <a:pt x="480512" y="660776"/>
                </a:lnTo>
                <a:lnTo>
                  <a:pt x="478943" y="660776"/>
                </a:lnTo>
                <a:lnTo>
                  <a:pt x="472275" y="642914"/>
                </a:lnTo>
                <a:lnTo>
                  <a:pt x="466130" y="628473"/>
                </a:lnTo>
                <a:lnTo>
                  <a:pt x="457935" y="611028"/>
                </a:lnTo>
                <a:lnTo>
                  <a:pt x="447560" y="591078"/>
                </a:lnTo>
                <a:lnTo>
                  <a:pt x="434874" y="569125"/>
                </a:lnTo>
                <a:lnTo>
                  <a:pt x="419746" y="545670"/>
                </a:lnTo>
                <a:lnTo>
                  <a:pt x="402044" y="521213"/>
                </a:lnTo>
                <a:lnTo>
                  <a:pt x="381638" y="496255"/>
                </a:lnTo>
                <a:lnTo>
                  <a:pt x="358396" y="471298"/>
                </a:lnTo>
                <a:lnTo>
                  <a:pt x="332187" y="446841"/>
                </a:lnTo>
                <a:lnTo>
                  <a:pt x="302882" y="423385"/>
                </a:lnTo>
                <a:lnTo>
                  <a:pt x="270347" y="401433"/>
                </a:lnTo>
                <a:lnTo>
                  <a:pt x="234453" y="381483"/>
                </a:lnTo>
                <a:lnTo>
                  <a:pt x="195068" y="364038"/>
                </a:lnTo>
                <a:lnTo>
                  <a:pt x="152061" y="349597"/>
                </a:lnTo>
                <a:lnTo>
                  <a:pt x="105302" y="33866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2" y="6362700"/>
            <a:ext cx="9905997" cy="0"/>
          </a:xfrm>
          <a:custGeom>
            <a:avLst/>
            <a:gdLst/>
            <a:ahLst/>
            <a:cxnLst/>
            <a:rect l="l" t="t" r="r" b="b"/>
            <a:pathLst>
              <a:path w="9905997">
                <a:moveTo>
                  <a:pt x="9905997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0097C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2" y="438908"/>
            <a:ext cx="9905997" cy="724683"/>
          </a:xfrm>
          <a:custGeom>
            <a:avLst/>
            <a:gdLst/>
            <a:ahLst/>
            <a:cxnLst/>
            <a:rect l="l" t="t" r="r" b="b"/>
            <a:pathLst>
              <a:path w="9905997" h="724683">
                <a:moveTo>
                  <a:pt x="105302" y="338663"/>
                </a:moveTo>
                <a:lnTo>
                  <a:pt x="54658" y="331735"/>
                </a:lnTo>
                <a:lnTo>
                  <a:pt x="0" y="329314"/>
                </a:lnTo>
                <a:lnTo>
                  <a:pt x="0" y="396751"/>
                </a:lnTo>
                <a:lnTo>
                  <a:pt x="54658" y="399146"/>
                </a:lnTo>
                <a:lnTo>
                  <a:pt x="105302" y="406000"/>
                </a:lnTo>
                <a:lnTo>
                  <a:pt x="152061" y="416818"/>
                </a:lnTo>
                <a:lnTo>
                  <a:pt x="195068" y="431105"/>
                </a:lnTo>
                <a:lnTo>
                  <a:pt x="234453" y="448365"/>
                </a:lnTo>
                <a:lnTo>
                  <a:pt x="270347" y="468102"/>
                </a:lnTo>
                <a:lnTo>
                  <a:pt x="302882" y="489821"/>
                </a:lnTo>
                <a:lnTo>
                  <a:pt x="332187" y="513026"/>
                </a:lnTo>
                <a:lnTo>
                  <a:pt x="358396" y="537222"/>
                </a:lnTo>
                <a:lnTo>
                  <a:pt x="381638" y="561914"/>
                </a:lnTo>
                <a:lnTo>
                  <a:pt x="402044" y="586606"/>
                </a:lnTo>
                <a:lnTo>
                  <a:pt x="419746" y="610803"/>
                </a:lnTo>
                <a:lnTo>
                  <a:pt x="434874" y="634008"/>
                </a:lnTo>
                <a:lnTo>
                  <a:pt x="447560" y="655727"/>
                </a:lnTo>
                <a:lnTo>
                  <a:pt x="457935" y="675464"/>
                </a:lnTo>
                <a:lnTo>
                  <a:pt x="466130" y="692724"/>
                </a:lnTo>
                <a:lnTo>
                  <a:pt x="472275" y="707011"/>
                </a:lnTo>
                <a:lnTo>
                  <a:pt x="478943" y="724683"/>
                </a:lnTo>
                <a:lnTo>
                  <a:pt x="480512" y="724683"/>
                </a:lnTo>
                <a:lnTo>
                  <a:pt x="501569" y="675464"/>
                </a:lnTo>
                <a:lnTo>
                  <a:pt x="524717" y="634008"/>
                </a:lnTo>
                <a:lnTo>
                  <a:pt x="557701" y="586606"/>
                </a:lnTo>
                <a:lnTo>
                  <a:pt x="601590" y="537222"/>
                </a:lnTo>
                <a:lnTo>
                  <a:pt x="657449" y="489821"/>
                </a:lnTo>
                <a:lnTo>
                  <a:pt x="690202" y="468102"/>
                </a:lnTo>
                <a:lnTo>
                  <a:pt x="726347" y="448365"/>
                </a:lnTo>
                <a:lnTo>
                  <a:pt x="766020" y="431105"/>
                </a:lnTo>
                <a:lnTo>
                  <a:pt x="809352" y="416818"/>
                </a:lnTo>
                <a:lnTo>
                  <a:pt x="856478" y="406000"/>
                </a:lnTo>
                <a:lnTo>
                  <a:pt x="907531" y="399146"/>
                </a:lnTo>
                <a:lnTo>
                  <a:pt x="962645" y="396751"/>
                </a:lnTo>
                <a:lnTo>
                  <a:pt x="9419968" y="396751"/>
                </a:lnTo>
                <a:lnTo>
                  <a:pt x="9475087" y="394356"/>
                </a:lnTo>
                <a:lnTo>
                  <a:pt x="9526191" y="387502"/>
                </a:lnTo>
                <a:lnTo>
                  <a:pt x="9573409" y="376684"/>
                </a:lnTo>
                <a:lnTo>
                  <a:pt x="9616868" y="362397"/>
                </a:lnTo>
                <a:lnTo>
                  <a:pt x="9656698" y="345137"/>
                </a:lnTo>
                <a:lnTo>
                  <a:pt x="9693028" y="325400"/>
                </a:lnTo>
                <a:lnTo>
                  <a:pt x="9725985" y="303681"/>
                </a:lnTo>
                <a:lnTo>
                  <a:pt x="9755697" y="280476"/>
                </a:lnTo>
                <a:lnTo>
                  <a:pt x="9782295" y="256279"/>
                </a:lnTo>
                <a:lnTo>
                  <a:pt x="9805906" y="231587"/>
                </a:lnTo>
                <a:lnTo>
                  <a:pt x="9826658" y="206895"/>
                </a:lnTo>
                <a:lnTo>
                  <a:pt x="9844680" y="182699"/>
                </a:lnTo>
                <a:lnTo>
                  <a:pt x="9860100" y="159494"/>
                </a:lnTo>
                <a:lnTo>
                  <a:pt x="9873048" y="137775"/>
                </a:lnTo>
                <a:lnTo>
                  <a:pt x="9883651" y="118038"/>
                </a:lnTo>
                <a:lnTo>
                  <a:pt x="9892039" y="100778"/>
                </a:lnTo>
                <a:lnTo>
                  <a:pt x="9898338" y="86491"/>
                </a:lnTo>
                <a:lnTo>
                  <a:pt x="9905189" y="68819"/>
                </a:lnTo>
                <a:lnTo>
                  <a:pt x="9905997" y="66424"/>
                </a:lnTo>
                <a:lnTo>
                  <a:pt x="9905997" y="0"/>
                </a:lnTo>
                <a:lnTo>
                  <a:pt x="9905189" y="1382"/>
                </a:lnTo>
                <a:lnTo>
                  <a:pt x="9902679" y="8236"/>
                </a:lnTo>
                <a:lnTo>
                  <a:pt x="9898338" y="19054"/>
                </a:lnTo>
                <a:lnTo>
                  <a:pt x="9873048" y="70338"/>
                </a:lnTo>
                <a:lnTo>
                  <a:pt x="9844680" y="115262"/>
                </a:lnTo>
                <a:lnTo>
                  <a:pt x="9805906" y="164150"/>
                </a:lnTo>
                <a:lnTo>
                  <a:pt x="9755697" y="213039"/>
                </a:lnTo>
                <a:lnTo>
                  <a:pt x="9693028" y="257963"/>
                </a:lnTo>
                <a:lnTo>
                  <a:pt x="9656698" y="277700"/>
                </a:lnTo>
                <a:lnTo>
                  <a:pt x="9616868" y="294960"/>
                </a:lnTo>
                <a:lnTo>
                  <a:pt x="9573409" y="309247"/>
                </a:lnTo>
                <a:lnTo>
                  <a:pt x="9526191" y="320065"/>
                </a:lnTo>
                <a:lnTo>
                  <a:pt x="9475087" y="326919"/>
                </a:lnTo>
                <a:lnTo>
                  <a:pt x="9419968" y="329314"/>
                </a:lnTo>
                <a:lnTo>
                  <a:pt x="962645" y="329314"/>
                </a:lnTo>
                <a:lnTo>
                  <a:pt x="907531" y="331735"/>
                </a:lnTo>
                <a:lnTo>
                  <a:pt x="856478" y="338663"/>
                </a:lnTo>
                <a:lnTo>
                  <a:pt x="809352" y="349597"/>
                </a:lnTo>
                <a:lnTo>
                  <a:pt x="766020" y="364038"/>
                </a:lnTo>
                <a:lnTo>
                  <a:pt x="726347" y="381483"/>
                </a:lnTo>
                <a:lnTo>
                  <a:pt x="690202" y="401433"/>
                </a:lnTo>
                <a:lnTo>
                  <a:pt x="657449" y="423385"/>
                </a:lnTo>
                <a:lnTo>
                  <a:pt x="627956" y="446841"/>
                </a:lnTo>
                <a:lnTo>
                  <a:pt x="601590" y="471298"/>
                </a:lnTo>
                <a:lnTo>
                  <a:pt x="578216" y="496255"/>
                </a:lnTo>
                <a:lnTo>
                  <a:pt x="557701" y="521213"/>
                </a:lnTo>
                <a:lnTo>
                  <a:pt x="539913" y="545670"/>
                </a:lnTo>
                <a:lnTo>
                  <a:pt x="524717" y="569125"/>
                </a:lnTo>
                <a:lnTo>
                  <a:pt x="511980" y="591078"/>
                </a:lnTo>
                <a:lnTo>
                  <a:pt x="501569" y="611028"/>
                </a:lnTo>
                <a:lnTo>
                  <a:pt x="493350" y="628473"/>
                </a:lnTo>
                <a:lnTo>
                  <a:pt x="487190" y="642914"/>
                </a:lnTo>
                <a:lnTo>
                  <a:pt x="480512" y="660776"/>
                </a:lnTo>
                <a:lnTo>
                  <a:pt x="478943" y="660776"/>
                </a:lnTo>
                <a:lnTo>
                  <a:pt x="472275" y="642914"/>
                </a:lnTo>
                <a:lnTo>
                  <a:pt x="466130" y="628473"/>
                </a:lnTo>
                <a:lnTo>
                  <a:pt x="457935" y="611028"/>
                </a:lnTo>
                <a:lnTo>
                  <a:pt x="447560" y="591078"/>
                </a:lnTo>
                <a:lnTo>
                  <a:pt x="434874" y="569125"/>
                </a:lnTo>
                <a:lnTo>
                  <a:pt x="419746" y="545670"/>
                </a:lnTo>
                <a:lnTo>
                  <a:pt x="402044" y="521213"/>
                </a:lnTo>
                <a:lnTo>
                  <a:pt x="381638" y="496255"/>
                </a:lnTo>
                <a:lnTo>
                  <a:pt x="358396" y="471298"/>
                </a:lnTo>
                <a:lnTo>
                  <a:pt x="332187" y="446841"/>
                </a:lnTo>
                <a:lnTo>
                  <a:pt x="302882" y="423385"/>
                </a:lnTo>
                <a:lnTo>
                  <a:pt x="270347" y="401433"/>
                </a:lnTo>
                <a:lnTo>
                  <a:pt x="234453" y="381483"/>
                </a:lnTo>
                <a:lnTo>
                  <a:pt x="195068" y="364038"/>
                </a:lnTo>
                <a:lnTo>
                  <a:pt x="152061" y="349597"/>
                </a:lnTo>
                <a:lnTo>
                  <a:pt x="105302" y="338663"/>
                </a:lnTo>
                <a:close/>
              </a:path>
            </a:pathLst>
          </a:custGeom>
          <a:solidFill>
            <a:srgbClr val="0097C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42926" y="6462521"/>
            <a:ext cx="1373991" cy="31775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0" y="6362700"/>
            <a:ext cx="9905999" cy="495298"/>
          </a:xfrm>
          <a:custGeom>
            <a:avLst/>
            <a:gdLst/>
            <a:ahLst/>
            <a:cxnLst/>
            <a:rect l="l" t="t" r="r" b="b"/>
            <a:pathLst>
              <a:path w="9905999" h="495298">
                <a:moveTo>
                  <a:pt x="9905999" y="0"/>
                </a:moveTo>
                <a:lnTo>
                  <a:pt x="0" y="0"/>
                </a:lnTo>
                <a:lnTo>
                  <a:pt x="0" y="495298"/>
                </a:lnTo>
                <a:lnTo>
                  <a:pt x="9905999" y="495298"/>
                </a:lnTo>
                <a:lnTo>
                  <a:pt x="99059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3484626" y="409604"/>
            <a:ext cx="2447646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60"/>
              </a:lnSpc>
              <a:spcBef>
                <a:spcPts val="128"/>
              </a:spcBef>
            </a:pPr>
            <a:r>
              <a:rPr sz="2400" b="1" spc="0" dirty="0" smtClean="0">
                <a:solidFill>
                  <a:srgbClr val="0097C6"/>
                </a:solidFill>
                <a:latin typeface="Arial Narrow"/>
                <a:cs typeface="Arial Narrow"/>
              </a:rPr>
              <a:t>B</a:t>
            </a:r>
            <a:r>
              <a:rPr sz="2400" b="1" spc="-4" dirty="0" smtClean="0">
                <a:solidFill>
                  <a:srgbClr val="0097C6"/>
                </a:solidFill>
                <a:latin typeface="Arial Narrow"/>
                <a:cs typeface="Arial Narrow"/>
              </a:rPr>
              <a:t>a</a:t>
            </a:r>
            <a:r>
              <a:rPr sz="2400" b="1" spc="0" dirty="0" smtClean="0">
                <a:solidFill>
                  <a:srgbClr val="0097C6"/>
                </a:solidFill>
                <a:latin typeface="Arial Narrow"/>
                <a:cs typeface="Arial Narrow"/>
              </a:rPr>
              <a:t>sic</a:t>
            </a:r>
            <a:r>
              <a:rPr sz="2400" b="1" spc="14" dirty="0" smtClean="0">
                <a:solidFill>
                  <a:srgbClr val="0097C6"/>
                </a:solidFill>
                <a:latin typeface="Arial Narrow"/>
                <a:cs typeface="Arial Narrow"/>
              </a:rPr>
              <a:t> </a:t>
            </a:r>
            <a:r>
              <a:rPr sz="2400" b="1" spc="0" dirty="0" smtClean="0">
                <a:solidFill>
                  <a:srgbClr val="0097C6"/>
                </a:solidFill>
                <a:latin typeface="Arial Narrow"/>
                <a:cs typeface="Arial Narrow"/>
              </a:rPr>
              <a:t>steps</a:t>
            </a:r>
            <a:r>
              <a:rPr sz="2400" b="1" spc="9" dirty="0" smtClean="0">
                <a:solidFill>
                  <a:srgbClr val="0097C6"/>
                </a:solidFill>
                <a:latin typeface="Arial Narrow"/>
                <a:cs typeface="Arial Narrow"/>
              </a:rPr>
              <a:t> </a:t>
            </a:r>
            <a:r>
              <a:rPr sz="2400" b="1" spc="0" dirty="0" smtClean="0">
                <a:solidFill>
                  <a:srgbClr val="0097C6"/>
                </a:solidFill>
                <a:latin typeface="Arial Narrow"/>
                <a:cs typeface="Arial Narrow"/>
              </a:rPr>
              <a:t>for F</a:t>
            </a:r>
            <a:r>
              <a:rPr sz="2400" b="1" spc="-4" dirty="0" smtClean="0">
                <a:solidFill>
                  <a:srgbClr val="0097C6"/>
                </a:solidFill>
                <a:latin typeface="Arial Narrow"/>
                <a:cs typeface="Arial Narrow"/>
              </a:rPr>
              <a:t>a</a:t>
            </a:r>
            <a:r>
              <a:rPr sz="2400" b="1" spc="0" dirty="0" smtClean="0">
                <a:solidFill>
                  <a:srgbClr val="0097C6"/>
                </a:solidFill>
                <a:latin typeface="Arial Narrow"/>
                <a:cs typeface="Arial Narrow"/>
              </a:rPr>
              <a:t>st</a:t>
            </a:r>
            <a:endParaRPr sz="2400">
              <a:latin typeface="Arial Narrow"/>
              <a:cs typeface="Arial Narrow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931255" y="409604"/>
            <a:ext cx="668218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60"/>
              </a:lnSpc>
              <a:spcBef>
                <a:spcPts val="128"/>
              </a:spcBef>
            </a:pPr>
            <a:r>
              <a:rPr sz="2400" b="1" spc="0" dirty="0" smtClean="0">
                <a:solidFill>
                  <a:srgbClr val="0097C6"/>
                </a:solidFill>
                <a:latin typeface="Arial Narrow"/>
                <a:cs typeface="Arial Narrow"/>
              </a:rPr>
              <a:t>Load</a:t>
            </a:r>
            <a:endParaRPr sz="2400">
              <a:latin typeface="Arial Narrow"/>
              <a:cs typeface="Arial Narrow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46229" y="1258276"/>
            <a:ext cx="4923293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20"/>
              </a:lnSpc>
              <a:spcBef>
                <a:spcPts val="55"/>
              </a:spcBef>
            </a:pPr>
            <a:r>
              <a:rPr sz="1000" dirty="0" smtClean="0">
                <a:solidFill>
                  <a:srgbClr val="696673"/>
                </a:solidFill>
                <a:latin typeface="Arial"/>
                <a:cs typeface="Arial"/>
              </a:rPr>
              <a:t>B</a:t>
            </a:r>
            <a:r>
              <a:rPr sz="1000" dirty="0" smtClean="0">
                <a:solidFill>
                  <a:srgbClr val="534D62"/>
                </a:solidFill>
                <a:latin typeface="Arial"/>
                <a:cs typeface="Arial"/>
              </a:rPr>
              <a:t>e</a:t>
            </a:r>
            <a:r>
              <a:rPr sz="1000" dirty="0" smtClean="0">
                <a:solidFill>
                  <a:srgbClr val="696673"/>
                </a:solidFill>
                <a:latin typeface="Arial"/>
                <a:cs typeface="Arial"/>
              </a:rPr>
              <a:t>for</a:t>
            </a:r>
            <a:r>
              <a:rPr sz="1000" dirty="0" smtClean="0">
                <a:solidFill>
                  <a:srgbClr val="534D62"/>
                </a:solidFill>
                <a:latin typeface="Arial"/>
                <a:cs typeface="Arial"/>
              </a:rPr>
              <a:t>e </a:t>
            </a:r>
            <a:r>
              <a:rPr sz="1000" spc="-104" dirty="0" smtClean="0">
                <a:solidFill>
                  <a:srgbClr val="534D62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696673"/>
                </a:solidFill>
                <a:latin typeface="Arial"/>
                <a:cs typeface="Arial"/>
              </a:rPr>
              <a:t>run</a:t>
            </a:r>
            <a:r>
              <a:rPr sz="1000" spc="70" dirty="0" smtClean="0">
                <a:solidFill>
                  <a:srgbClr val="696673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534D62"/>
                </a:solidFill>
                <a:latin typeface="Arial"/>
                <a:cs typeface="Arial"/>
              </a:rPr>
              <a:t>t</a:t>
            </a:r>
            <a:r>
              <a:rPr sz="1000" spc="0" dirty="0" smtClean="0">
                <a:solidFill>
                  <a:srgbClr val="696673"/>
                </a:solidFill>
                <a:latin typeface="Arial"/>
                <a:cs typeface="Arial"/>
              </a:rPr>
              <a:t>h</a:t>
            </a:r>
            <a:r>
              <a:rPr sz="1000" spc="0" dirty="0" smtClean="0">
                <a:solidFill>
                  <a:srgbClr val="534D62"/>
                </a:solidFill>
                <a:latin typeface="Arial"/>
                <a:cs typeface="Arial"/>
              </a:rPr>
              <a:t>e </a:t>
            </a:r>
            <a:r>
              <a:rPr sz="1000" spc="-104" dirty="0" smtClean="0">
                <a:solidFill>
                  <a:srgbClr val="534D62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696673"/>
                </a:solidFill>
                <a:latin typeface="Arial"/>
                <a:cs typeface="Arial"/>
              </a:rPr>
              <a:t>Fast </a:t>
            </a:r>
            <a:r>
              <a:rPr sz="1000" spc="-104" dirty="0" smtClean="0">
                <a:solidFill>
                  <a:srgbClr val="696673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373274"/>
                </a:solidFill>
                <a:latin typeface="Arial"/>
                <a:cs typeface="Arial"/>
              </a:rPr>
              <a:t>l</a:t>
            </a:r>
            <a:r>
              <a:rPr sz="1000" spc="0" dirty="0" smtClean="0">
                <a:solidFill>
                  <a:srgbClr val="696673"/>
                </a:solidFill>
                <a:latin typeface="Arial"/>
                <a:cs typeface="Arial"/>
              </a:rPr>
              <a:t>o</a:t>
            </a:r>
            <a:r>
              <a:rPr sz="1000" spc="0" dirty="0" smtClean="0">
                <a:solidFill>
                  <a:srgbClr val="534D62"/>
                </a:solidFill>
                <a:latin typeface="Arial"/>
                <a:cs typeface="Arial"/>
              </a:rPr>
              <a:t>ad  </a:t>
            </a:r>
            <a:r>
              <a:rPr sz="1000" spc="-54" dirty="0" smtClean="0">
                <a:solidFill>
                  <a:srgbClr val="534D62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696673"/>
                </a:solidFill>
                <a:latin typeface="Arial"/>
                <a:cs typeface="Arial"/>
              </a:rPr>
              <a:t>Scr</a:t>
            </a:r>
            <a:r>
              <a:rPr sz="1000" spc="0" dirty="0" smtClean="0">
                <a:solidFill>
                  <a:srgbClr val="838783"/>
                </a:solidFill>
                <a:latin typeface="Arial"/>
                <a:cs typeface="Arial"/>
              </a:rPr>
              <a:t>i</a:t>
            </a:r>
            <a:r>
              <a:rPr sz="1000" spc="0" dirty="0" smtClean="0">
                <a:solidFill>
                  <a:srgbClr val="696673"/>
                </a:solidFill>
                <a:latin typeface="Arial"/>
                <a:cs typeface="Arial"/>
              </a:rPr>
              <a:t>pt</a:t>
            </a:r>
            <a:r>
              <a:rPr sz="1000" spc="29" dirty="0" smtClean="0">
                <a:solidFill>
                  <a:srgbClr val="696673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696673"/>
                </a:solidFill>
                <a:latin typeface="Arial"/>
                <a:cs typeface="Arial"/>
              </a:rPr>
              <a:t>,</a:t>
            </a:r>
            <a:r>
              <a:rPr sz="1000" spc="217" dirty="0" smtClean="0">
                <a:solidFill>
                  <a:srgbClr val="696673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534D62"/>
                </a:solidFill>
                <a:latin typeface="Arial"/>
                <a:cs typeface="Arial"/>
              </a:rPr>
              <a:t>be</a:t>
            </a:r>
            <a:r>
              <a:rPr sz="1000" spc="0" dirty="0" smtClean="0">
                <a:solidFill>
                  <a:srgbClr val="373274"/>
                </a:solidFill>
                <a:latin typeface="Arial"/>
                <a:cs typeface="Arial"/>
              </a:rPr>
              <a:t>l</a:t>
            </a:r>
            <a:r>
              <a:rPr sz="1000" spc="0" dirty="0" smtClean="0">
                <a:solidFill>
                  <a:srgbClr val="696673"/>
                </a:solidFill>
                <a:latin typeface="Arial"/>
                <a:cs typeface="Arial"/>
              </a:rPr>
              <a:t>ow</a:t>
            </a:r>
            <a:r>
              <a:rPr sz="1000" spc="119" dirty="0" smtClean="0">
                <a:solidFill>
                  <a:srgbClr val="696673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696673"/>
                </a:solidFill>
                <a:latin typeface="Arial"/>
                <a:cs typeface="Arial"/>
              </a:rPr>
              <a:t>po</a:t>
            </a:r>
            <a:r>
              <a:rPr sz="1000" spc="0" dirty="0" smtClean="0">
                <a:solidFill>
                  <a:srgbClr val="835E74"/>
                </a:solidFill>
                <a:latin typeface="Arial"/>
                <a:cs typeface="Arial"/>
              </a:rPr>
              <a:t>i</a:t>
            </a:r>
            <a:r>
              <a:rPr sz="1000" spc="0" dirty="0" smtClean="0">
                <a:solidFill>
                  <a:srgbClr val="696673"/>
                </a:solidFill>
                <a:latin typeface="Arial"/>
                <a:cs typeface="Arial"/>
              </a:rPr>
              <a:t>n</a:t>
            </a:r>
            <a:r>
              <a:rPr sz="1000" spc="0" dirty="0" smtClean="0">
                <a:solidFill>
                  <a:srgbClr val="534D62"/>
                </a:solidFill>
                <a:latin typeface="Arial"/>
                <a:cs typeface="Arial"/>
              </a:rPr>
              <a:t>ts</a:t>
            </a:r>
            <a:r>
              <a:rPr sz="1000" spc="45" dirty="0" smtClean="0">
                <a:solidFill>
                  <a:srgbClr val="534D62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696673"/>
                </a:solidFill>
                <a:latin typeface="Arial"/>
                <a:cs typeface="Arial"/>
              </a:rPr>
              <a:t>s</a:t>
            </a:r>
            <a:r>
              <a:rPr sz="1000" spc="0" dirty="0" smtClean="0">
                <a:solidFill>
                  <a:srgbClr val="534D62"/>
                </a:solidFill>
                <a:latin typeface="Arial"/>
                <a:cs typeface="Arial"/>
              </a:rPr>
              <a:t>h</a:t>
            </a:r>
            <a:r>
              <a:rPr sz="1000" spc="0" dirty="0" smtClean="0">
                <a:solidFill>
                  <a:srgbClr val="696673"/>
                </a:solidFill>
                <a:latin typeface="Arial"/>
                <a:cs typeface="Arial"/>
              </a:rPr>
              <a:t>ou</a:t>
            </a:r>
            <a:r>
              <a:rPr sz="1000" spc="0" dirty="0" smtClean="0">
                <a:solidFill>
                  <a:srgbClr val="373274"/>
                </a:solidFill>
                <a:latin typeface="Arial"/>
                <a:cs typeface="Arial"/>
              </a:rPr>
              <a:t>l</a:t>
            </a:r>
            <a:r>
              <a:rPr sz="1000" spc="0" dirty="0" smtClean="0">
                <a:solidFill>
                  <a:srgbClr val="696673"/>
                </a:solidFill>
                <a:latin typeface="Arial"/>
                <a:cs typeface="Arial"/>
              </a:rPr>
              <a:t>d </a:t>
            </a:r>
            <a:r>
              <a:rPr sz="1000" spc="-84" dirty="0" smtClean="0">
                <a:solidFill>
                  <a:srgbClr val="696673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534D62"/>
                </a:solidFill>
                <a:latin typeface="Arial"/>
                <a:cs typeface="Arial"/>
              </a:rPr>
              <a:t>be</a:t>
            </a:r>
            <a:r>
              <a:rPr sz="1000" spc="167" dirty="0" smtClean="0">
                <a:solidFill>
                  <a:srgbClr val="534D62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534D62"/>
                </a:solidFill>
                <a:latin typeface="Arial"/>
                <a:cs typeface="Arial"/>
              </a:rPr>
              <a:t>k</a:t>
            </a:r>
            <a:r>
              <a:rPr sz="1000" spc="0" dirty="0" smtClean="0">
                <a:solidFill>
                  <a:srgbClr val="696673"/>
                </a:solidFill>
                <a:latin typeface="Arial"/>
                <a:cs typeface="Arial"/>
              </a:rPr>
              <a:t>e</a:t>
            </a:r>
            <a:r>
              <a:rPr sz="1000" spc="0" dirty="0" smtClean="0">
                <a:solidFill>
                  <a:srgbClr val="534D62"/>
                </a:solidFill>
                <a:latin typeface="Arial"/>
                <a:cs typeface="Arial"/>
              </a:rPr>
              <a:t>ep </a:t>
            </a:r>
            <a:r>
              <a:rPr sz="1000" spc="-84" dirty="0" smtClean="0">
                <a:solidFill>
                  <a:srgbClr val="534D62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835E74"/>
                </a:solidFill>
                <a:latin typeface="Arial"/>
                <a:cs typeface="Arial"/>
              </a:rPr>
              <a:t>i</a:t>
            </a:r>
            <a:r>
              <a:rPr sz="1000" spc="0" dirty="0" smtClean="0">
                <a:solidFill>
                  <a:srgbClr val="696673"/>
                </a:solidFill>
                <a:latin typeface="Arial"/>
                <a:cs typeface="Arial"/>
              </a:rPr>
              <a:t>n </a:t>
            </a:r>
            <a:r>
              <a:rPr sz="1000" spc="-104" dirty="0" smtClean="0">
                <a:solidFill>
                  <a:srgbClr val="696673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696673"/>
                </a:solidFill>
                <a:latin typeface="Arial"/>
                <a:cs typeface="Arial"/>
              </a:rPr>
              <a:t>min</a:t>
            </a:r>
            <a:r>
              <a:rPr sz="1000" spc="0" dirty="0" smtClean="0">
                <a:solidFill>
                  <a:srgbClr val="534D62"/>
                </a:solidFill>
                <a:latin typeface="Arial"/>
                <a:cs typeface="Arial"/>
              </a:rPr>
              <a:t>d.</a:t>
            </a:r>
            <a:endParaRPr sz="10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09731" y="2002131"/>
            <a:ext cx="144851" cy="16637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230"/>
              </a:lnSpc>
              <a:spcBef>
                <a:spcPts val="61"/>
              </a:spcBef>
            </a:pPr>
            <a:r>
              <a:rPr sz="1100" spc="0" dirty="0" smtClean="0">
                <a:solidFill>
                  <a:srgbClr val="3D3624"/>
                </a:solidFill>
                <a:latin typeface="Times New Roman"/>
                <a:cs typeface="Times New Roman"/>
              </a:rPr>
              <a:t>,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132674" y="2002131"/>
            <a:ext cx="1621886" cy="16637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230"/>
              </a:lnSpc>
              <a:spcBef>
                <a:spcPts val="61"/>
              </a:spcBef>
            </a:pPr>
            <a:r>
              <a:rPr sz="1100" dirty="0" smtClean="0">
                <a:solidFill>
                  <a:srgbClr val="534923"/>
                </a:solidFill>
                <a:latin typeface="Times New Roman"/>
                <a:cs typeface="Times New Roman"/>
              </a:rPr>
              <a:t>L</a:t>
            </a:r>
            <a:r>
              <a:rPr sz="1100" dirty="0" smtClean="0">
                <a:solidFill>
                  <a:srgbClr val="3D3624"/>
                </a:solidFill>
                <a:latin typeface="Times New Roman"/>
                <a:cs typeface="Times New Roman"/>
              </a:rPr>
              <a:t>ogg</a:t>
            </a:r>
            <a:r>
              <a:rPr sz="1100" dirty="0" smtClean="0">
                <a:solidFill>
                  <a:srgbClr val="364C20"/>
                </a:solidFill>
                <a:latin typeface="Times New Roman"/>
                <a:cs typeface="Times New Roman"/>
              </a:rPr>
              <a:t>i</a:t>
            </a:r>
            <a:r>
              <a:rPr sz="1100" dirty="0" smtClean="0">
                <a:solidFill>
                  <a:srgbClr val="534923"/>
                </a:solidFill>
                <a:latin typeface="Times New Roman"/>
                <a:cs typeface="Times New Roman"/>
              </a:rPr>
              <a:t>n</a:t>
            </a:r>
            <a:r>
              <a:rPr sz="1100" dirty="0" smtClean="0">
                <a:solidFill>
                  <a:srgbClr val="3D3624"/>
                </a:solidFill>
                <a:latin typeface="Times New Roman"/>
                <a:cs typeface="Times New Roman"/>
              </a:rPr>
              <a:t>g</a:t>
            </a:r>
            <a:r>
              <a:rPr sz="1100" spc="104" dirty="0" smtClean="0">
                <a:solidFill>
                  <a:srgbClr val="3D3624"/>
                </a:solidFill>
                <a:latin typeface="Times New Roman"/>
                <a:cs typeface="Times New Roman"/>
              </a:rPr>
              <a:t> </a:t>
            </a:r>
            <a:r>
              <a:rPr sz="1100" spc="0" dirty="0" smtClean="0">
                <a:solidFill>
                  <a:srgbClr val="3D3624"/>
                </a:solidFill>
                <a:latin typeface="Times New Roman"/>
                <a:cs typeface="Times New Roman"/>
              </a:rPr>
              <a:t>on</a:t>
            </a:r>
            <a:r>
              <a:rPr sz="1100" spc="0" dirty="0" smtClean="0">
                <a:solidFill>
                  <a:srgbClr val="364C20"/>
                </a:solidFill>
                <a:latin typeface="Times New Roman"/>
                <a:cs typeface="Times New Roman"/>
              </a:rPr>
              <a:t>t</a:t>
            </a:r>
            <a:r>
              <a:rPr sz="1100" spc="0" dirty="0" smtClean="0">
                <a:solidFill>
                  <a:srgbClr val="3D3624"/>
                </a:solidFill>
                <a:latin typeface="Times New Roman"/>
                <a:cs typeface="Times New Roman"/>
              </a:rPr>
              <a:t>o</a:t>
            </a:r>
            <a:r>
              <a:rPr sz="1100" spc="119" dirty="0" smtClean="0">
                <a:solidFill>
                  <a:srgbClr val="3D3624"/>
                </a:solidFill>
                <a:latin typeface="Times New Roman"/>
                <a:cs typeface="Times New Roman"/>
              </a:rPr>
              <a:t> </a:t>
            </a:r>
            <a:r>
              <a:rPr sz="1100" spc="0" dirty="0" smtClean="0">
                <a:solidFill>
                  <a:srgbClr val="282828"/>
                </a:solidFill>
                <a:latin typeface="Times New Roman"/>
                <a:cs typeface="Times New Roman"/>
              </a:rPr>
              <a:t>T</a:t>
            </a:r>
            <a:r>
              <a:rPr sz="1100" spc="0" dirty="0" smtClean="0">
                <a:solidFill>
                  <a:srgbClr val="3D3624"/>
                </a:solidFill>
                <a:latin typeface="Times New Roman"/>
                <a:cs typeface="Times New Roman"/>
              </a:rPr>
              <a:t>e</a:t>
            </a:r>
            <a:r>
              <a:rPr sz="1100" spc="0" dirty="0" smtClean="0">
                <a:solidFill>
                  <a:srgbClr val="364C20"/>
                </a:solidFill>
                <a:latin typeface="Times New Roman"/>
                <a:cs typeface="Times New Roman"/>
              </a:rPr>
              <a:t>r</a:t>
            </a:r>
            <a:r>
              <a:rPr sz="1100" spc="0" dirty="0" smtClean="0">
                <a:solidFill>
                  <a:srgbClr val="3D3624"/>
                </a:solidFill>
                <a:latin typeface="Times New Roman"/>
                <a:cs typeface="Times New Roman"/>
              </a:rPr>
              <a:t>a</a:t>
            </a:r>
            <a:r>
              <a:rPr sz="1100" spc="0" dirty="0" smtClean="0">
                <a:solidFill>
                  <a:srgbClr val="534923"/>
                </a:solidFill>
                <a:latin typeface="Times New Roman"/>
                <a:cs typeface="Times New Roman"/>
              </a:rPr>
              <a:t>d</a:t>
            </a:r>
            <a:r>
              <a:rPr sz="1100" spc="0" dirty="0" smtClean="0">
                <a:solidFill>
                  <a:srgbClr val="3D3624"/>
                </a:solidFill>
                <a:latin typeface="Times New Roman"/>
                <a:cs typeface="Times New Roman"/>
              </a:rPr>
              <a:t>at</a:t>
            </a:r>
            <a:r>
              <a:rPr sz="1100" spc="0" dirty="0" smtClean="0">
                <a:solidFill>
                  <a:srgbClr val="534923"/>
                </a:solidFill>
                <a:latin typeface="Times New Roman"/>
                <a:cs typeface="Times New Roman"/>
              </a:rPr>
              <a:t>a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09731" y="2306169"/>
            <a:ext cx="144851" cy="16637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230"/>
              </a:lnSpc>
              <a:spcBef>
                <a:spcPts val="61"/>
              </a:spcBef>
            </a:pPr>
            <a:r>
              <a:rPr sz="1100" spc="0" dirty="0" smtClean="0">
                <a:solidFill>
                  <a:srgbClr val="3D3624"/>
                </a:solidFill>
                <a:latin typeface="Times New Roman"/>
                <a:cs typeface="Times New Roman"/>
              </a:rPr>
              <a:t>,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132674" y="2306169"/>
            <a:ext cx="4543454" cy="16637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230"/>
              </a:lnSpc>
              <a:spcBef>
                <a:spcPts val="61"/>
              </a:spcBef>
            </a:pPr>
            <a:r>
              <a:rPr sz="1100" dirty="0" smtClean="0">
                <a:solidFill>
                  <a:srgbClr val="534923"/>
                </a:solidFill>
                <a:latin typeface="Times New Roman"/>
                <a:cs typeface="Times New Roman"/>
              </a:rPr>
              <a:t>D</a:t>
            </a:r>
            <a:r>
              <a:rPr sz="1100" dirty="0" smtClean="0">
                <a:solidFill>
                  <a:srgbClr val="3D3624"/>
                </a:solidFill>
                <a:latin typeface="Times New Roman"/>
                <a:cs typeface="Times New Roman"/>
              </a:rPr>
              <a:t>e</a:t>
            </a:r>
            <a:r>
              <a:rPr sz="1100" dirty="0" smtClean="0">
                <a:solidFill>
                  <a:srgbClr val="534923"/>
                </a:solidFill>
                <a:latin typeface="Times New Roman"/>
                <a:cs typeface="Times New Roman"/>
              </a:rPr>
              <a:t>fi</a:t>
            </a:r>
            <a:r>
              <a:rPr sz="1100" dirty="0" smtClean="0">
                <a:solidFill>
                  <a:srgbClr val="3D3624"/>
                </a:solidFill>
                <a:latin typeface="Times New Roman"/>
                <a:cs typeface="Times New Roman"/>
              </a:rPr>
              <a:t>n</a:t>
            </a:r>
            <a:r>
              <a:rPr sz="1100" dirty="0" smtClean="0">
                <a:solidFill>
                  <a:srgbClr val="534923"/>
                </a:solidFill>
                <a:latin typeface="Times New Roman"/>
                <a:cs typeface="Times New Roman"/>
              </a:rPr>
              <a:t>i</a:t>
            </a:r>
            <a:r>
              <a:rPr sz="1100" dirty="0" smtClean="0">
                <a:solidFill>
                  <a:srgbClr val="364C20"/>
                </a:solidFill>
                <a:latin typeface="Times New Roman"/>
                <a:cs typeface="Times New Roman"/>
              </a:rPr>
              <a:t>n</a:t>
            </a:r>
            <a:r>
              <a:rPr sz="1100" dirty="0" smtClean="0">
                <a:solidFill>
                  <a:srgbClr val="3D3624"/>
                </a:solidFill>
                <a:latin typeface="Times New Roman"/>
                <a:cs typeface="Times New Roman"/>
              </a:rPr>
              <a:t>g</a:t>
            </a:r>
            <a:r>
              <a:rPr sz="1100" spc="119" dirty="0" smtClean="0">
                <a:solidFill>
                  <a:srgbClr val="3D3624"/>
                </a:solidFill>
                <a:latin typeface="Times New Roman"/>
                <a:cs typeface="Times New Roman"/>
              </a:rPr>
              <a:t> </a:t>
            </a:r>
            <a:r>
              <a:rPr sz="1100" spc="0" dirty="0" smtClean="0">
                <a:solidFill>
                  <a:srgbClr val="3D3624"/>
                </a:solidFill>
                <a:latin typeface="Times New Roman"/>
                <a:cs typeface="Times New Roman"/>
              </a:rPr>
              <a:t>t</a:t>
            </a:r>
            <a:r>
              <a:rPr sz="1100" spc="0" dirty="0" smtClean="0">
                <a:solidFill>
                  <a:srgbClr val="364C20"/>
                </a:solidFill>
                <a:latin typeface="Times New Roman"/>
                <a:cs typeface="Times New Roman"/>
              </a:rPr>
              <a:t>h</a:t>
            </a:r>
            <a:r>
              <a:rPr sz="1100" spc="0" dirty="0" smtClean="0">
                <a:solidFill>
                  <a:srgbClr val="3D3624"/>
                </a:solidFill>
                <a:latin typeface="Times New Roman"/>
                <a:cs typeface="Times New Roman"/>
              </a:rPr>
              <a:t>e</a:t>
            </a:r>
            <a:r>
              <a:rPr sz="1100" spc="6" dirty="0" smtClean="0">
                <a:solidFill>
                  <a:srgbClr val="3D3624"/>
                </a:solidFill>
                <a:latin typeface="Times New Roman"/>
                <a:cs typeface="Times New Roman"/>
              </a:rPr>
              <a:t> </a:t>
            </a:r>
            <a:r>
              <a:rPr sz="1100" spc="0" dirty="0" smtClean="0">
                <a:solidFill>
                  <a:srgbClr val="3D3624"/>
                </a:solidFill>
                <a:latin typeface="Times New Roman"/>
                <a:cs typeface="Times New Roman"/>
              </a:rPr>
              <a:t>Teradata</a:t>
            </a:r>
            <a:r>
              <a:rPr sz="1100" spc="119" dirty="0" smtClean="0">
                <a:solidFill>
                  <a:srgbClr val="3D3624"/>
                </a:solidFill>
                <a:latin typeface="Times New Roman"/>
                <a:cs typeface="Times New Roman"/>
              </a:rPr>
              <a:t> </a:t>
            </a:r>
            <a:r>
              <a:rPr sz="1100" spc="0" dirty="0" smtClean="0">
                <a:solidFill>
                  <a:srgbClr val="3D3624"/>
                </a:solidFill>
                <a:latin typeface="Times New Roman"/>
                <a:cs typeface="Times New Roman"/>
              </a:rPr>
              <a:t>table</a:t>
            </a:r>
            <a:r>
              <a:rPr sz="1100" spc="29" dirty="0" smtClean="0">
                <a:solidFill>
                  <a:srgbClr val="3D3624"/>
                </a:solidFill>
                <a:latin typeface="Times New Roman"/>
                <a:cs typeface="Times New Roman"/>
              </a:rPr>
              <a:t> </a:t>
            </a:r>
            <a:r>
              <a:rPr sz="1100" spc="0" dirty="0" smtClean="0">
                <a:solidFill>
                  <a:srgbClr val="3D3624"/>
                </a:solidFill>
                <a:latin typeface="Times New Roman"/>
                <a:cs typeface="Times New Roman"/>
              </a:rPr>
              <a:t>t</a:t>
            </a:r>
            <a:r>
              <a:rPr sz="1100" spc="0" dirty="0" smtClean="0">
                <a:solidFill>
                  <a:srgbClr val="534923"/>
                </a:solidFill>
                <a:latin typeface="Times New Roman"/>
                <a:cs typeface="Times New Roman"/>
              </a:rPr>
              <a:t>h</a:t>
            </a:r>
            <a:r>
              <a:rPr sz="1100" spc="0" dirty="0" smtClean="0">
                <a:solidFill>
                  <a:srgbClr val="3D3624"/>
                </a:solidFill>
                <a:latin typeface="Times New Roman"/>
                <a:cs typeface="Times New Roman"/>
              </a:rPr>
              <a:t>a</a:t>
            </a:r>
            <a:r>
              <a:rPr sz="1100" spc="0" dirty="0" smtClean="0">
                <a:solidFill>
                  <a:srgbClr val="364C20"/>
                </a:solidFill>
                <a:latin typeface="Times New Roman"/>
                <a:cs typeface="Times New Roman"/>
              </a:rPr>
              <a:t>t</a:t>
            </a:r>
            <a:r>
              <a:rPr sz="1100" spc="29" dirty="0" smtClean="0">
                <a:solidFill>
                  <a:srgbClr val="364C20"/>
                </a:solidFill>
                <a:latin typeface="Times New Roman"/>
                <a:cs typeface="Times New Roman"/>
              </a:rPr>
              <a:t> </a:t>
            </a:r>
            <a:r>
              <a:rPr sz="1100" spc="0" dirty="0" smtClean="0">
                <a:solidFill>
                  <a:srgbClr val="534923"/>
                </a:solidFill>
                <a:latin typeface="Times New Roman"/>
                <a:cs typeface="Times New Roman"/>
              </a:rPr>
              <a:t>y</a:t>
            </a:r>
            <a:r>
              <a:rPr sz="1100" spc="0" dirty="0" smtClean="0">
                <a:solidFill>
                  <a:srgbClr val="3D3624"/>
                </a:solidFill>
                <a:latin typeface="Times New Roman"/>
                <a:cs typeface="Times New Roman"/>
              </a:rPr>
              <a:t>ou</a:t>
            </a:r>
            <a:r>
              <a:rPr sz="1100" spc="73" dirty="0" smtClean="0">
                <a:solidFill>
                  <a:srgbClr val="3D3624"/>
                </a:solidFill>
                <a:latin typeface="Times New Roman"/>
                <a:cs typeface="Times New Roman"/>
              </a:rPr>
              <a:t> </a:t>
            </a:r>
            <a:r>
              <a:rPr sz="1100" spc="0" dirty="0" smtClean="0">
                <a:solidFill>
                  <a:srgbClr val="534923"/>
                </a:solidFill>
                <a:latin typeface="Times New Roman"/>
                <a:cs typeface="Times New Roman"/>
              </a:rPr>
              <a:t>w</a:t>
            </a:r>
            <a:r>
              <a:rPr sz="1100" spc="0" dirty="0" smtClean="0">
                <a:solidFill>
                  <a:srgbClr val="3D3624"/>
                </a:solidFill>
                <a:latin typeface="Times New Roman"/>
                <a:cs typeface="Times New Roman"/>
              </a:rPr>
              <a:t>an</a:t>
            </a:r>
            <a:r>
              <a:rPr sz="1100" spc="0" dirty="0" smtClean="0">
                <a:solidFill>
                  <a:srgbClr val="364C20"/>
                </a:solidFill>
                <a:latin typeface="Times New Roman"/>
                <a:cs typeface="Times New Roman"/>
              </a:rPr>
              <a:t>t</a:t>
            </a:r>
            <a:r>
              <a:rPr sz="1100" spc="29" dirty="0" smtClean="0">
                <a:solidFill>
                  <a:srgbClr val="364C20"/>
                </a:solidFill>
                <a:latin typeface="Times New Roman"/>
                <a:cs typeface="Times New Roman"/>
              </a:rPr>
              <a:t> </a:t>
            </a:r>
            <a:r>
              <a:rPr sz="1100" spc="0" dirty="0" smtClean="0">
                <a:solidFill>
                  <a:srgbClr val="364C20"/>
                </a:solidFill>
                <a:latin typeface="Times New Roman"/>
                <a:cs typeface="Times New Roman"/>
              </a:rPr>
              <a:t>t</a:t>
            </a:r>
            <a:r>
              <a:rPr sz="1100" spc="0" dirty="0" smtClean="0">
                <a:solidFill>
                  <a:srgbClr val="3D3624"/>
                </a:solidFill>
                <a:latin typeface="Times New Roman"/>
                <a:cs typeface="Times New Roman"/>
              </a:rPr>
              <a:t>o</a:t>
            </a:r>
            <a:r>
              <a:rPr sz="1100" spc="81" dirty="0" smtClean="0">
                <a:solidFill>
                  <a:srgbClr val="3D3624"/>
                </a:solidFill>
                <a:latin typeface="Times New Roman"/>
                <a:cs typeface="Times New Roman"/>
              </a:rPr>
              <a:t> </a:t>
            </a:r>
            <a:r>
              <a:rPr sz="1100" spc="0" dirty="0" smtClean="0">
                <a:solidFill>
                  <a:srgbClr val="364C20"/>
                </a:solidFill>
                <a:latin typeface="Times New Roman"/>
                <a:cs typeface="Times New Roman"/>
              </a:rPr>
              <a:t>l</a:t>
            </a:r>
            <a:r>
              <a:rPr sz="1100" spc="0" dirty="0" smtClean="0">
                <a:solidFill>
                  <a:srgbClr val="3D3624"/>
                </a:solidFill>
                <a:latin typeface="Times New Roman"/>
                <a:cs typeface="Times New Roman"/>
              </a:rPr>
              <a:t>oa</a:t>
            </a:r>
            <a:r>
              <a:rPr sz="1100" spc="0" dirty="0" smtClean="0">
                <a:solidFill>
                  <a:srgbClr val="534923"/>
                </a:solidFill>
                <a:latin typeface="Times New Roman"/>
                <a:cs typeface="Times New Roman"/>
              </a:rPr>
              <a:t>d </a:t>
            </a:r>
            <a:r>
              <a:rPr sz="1100" spc="-79" dirty="0" smtClean="0">
                <a:solidFill>
                  <a:srgbClr val="534923"/>
                </a:solidFill>
                <a:latin typeface="Times New Roman"/>
                <a:cs typeface="Times New Roman"/>
              </a:rPr>
              <a:t> </a:t>
            </a:r>
            <a:r>
              <a:rPr sz="1100" spc="0" dirty="0" smtClean="0">
                <a:solidFill>
                  <a:srgbClr val="534923"/>
                </a:solidFill>
                <a:latin typeface="Times New Roman"/>
                <a:cs typeface="Times New Roman"/>
              </a:rPr>
              <a:t>(</a:t>
            </a:r>
            <a:r>
              <a:rPr sz="1100" spc="0" dirty="0" smtClean="0">
                <a:solidFill>
                  <a:srgbClr val="364C20"/>
                </a:solidFill>
                <a:latin typeface="Times New Roman"/>
                <a:cs typeface="Times New Roman"/>
              </a:rPr>
              <a:t>t</a:t>
            </a:r>
            <a:r>
              <a:rPr sz="1100" spc="0" dirty="0" smtClean="0">
                <a:solidFill>
                  <a:srgbClr val="3D3624"/>
                </a:solidFill>
                <a:latin typeface="Times New Roman"/>
                <a:cs typeface="Times New Roman"/>
              </a:rPr>
              <a:t>a</a:t>
            </a:r>
            <a:r>
              <a:rPr sz="1100" spc="0" dirty="0" smtClean="0">
                <a:solidFill>
                  <a:srgbClr val="364C20"/>
                </a:solidFill>
                <a:latin typeface="Times New Roman"/>
                <a:cs typeface="Times New Roman"/>
              </a:rPr>
              <a:t>r</a:t>
            </a:r>
            <a:r>
              <a:rPr sz="1100" spc="0" dirty="0" smtClean="0">
                <a:solidFill>
                  <a:srgbClr val="3D3624"/>
                </a:solidFill>
                <a:latin typeface="Times New Roman"/>
                <a:cs typeface="Times New Roman"/>
              </a:rPr>
              <a:t>get</a:t>
            </a:r>
            <a:r>
              <a:rPr sz="1100" spc="100" dirty="0" smtClean="0">
                <a:solidFill>
                  <a:srgbClr val="3D3624"/>
                </a:solidFill>
                <a:latin typeface="Times New Roman"/>
                <a:cs typeface="Times New Roman"/>
              </a:rPr>
              <a:t> </a:t>
            </a:r>
            <a:r>
              <a:rPr sz="1100" spc="0" dirty="0" smtClean="0">
                <a:solidFill>
                  <a:srgbClr val="3D3624"/>
                </a:solidFill>
                <a:latin typeface="Times New Roman"/>
                <a:cs typeface="Times New Roman"/>
              </a:rPr>
              <a:t>ta</a:t>
            </a:r>
            <a:r>
              <a:rPr sz="1100" spc="0" dirty="0" smtClean="0">
                <a:solidFill>
                  <a:srgbClr val="534923"/>
                </a:solidFill>
                <a:latin typeface="Times New Roman"/>
                <a:cs typeface="Times New Roman"/>
              </a:rPr>
              <a:t>b</a:t>
            </a:r>
            <a:r>
              <a:rPr sz="1100" spc="0" dirty="0" smtClean="0">
                <a:solidFill>
                  <a:srgbClr val="3D3624"/>
                </a:solidFill>
                <a:latin typeface="Times New Roman"/>
                <a:cs typeface="Times New Roman"/>
              </a:rPr>
              <a:t>le</a:t>
            </a:r>
            <a:r>
              <a:rPr sz="1100" spc="0" dirty="0" smtClean="0">
                <a:solidFill>
                  <a:srgbClr val="534923"/>
                </a:solidFill>
                <a:latin typeface="Times New Roman"/>
                <a:cs typeface="Times New Roman"/>
              </a:rPr>
              <a:t>)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09731" y="2619351"/>
            <a:ext cx="144851" cy="16637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230"/>
              </a:lnSpc>
              <a:spcBef>
                <a:spcPts val="61"/>
              </a:spcBef>
            </a:pPr>
            <a:r>
              <a:rPr sz="1100" spc="0" dirty="0" smtClean="0">
                <a:solidFill>
                  <a:srgbClr val="3D3624"/>
                </a:solidFill>
                <a:latin typeface="Times New Roman"/>
                <a:cs typeface="Times New Roman"/>
              </a:rPr>
              <a:t>,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132674" y="2619351"/>
            <a:ext cx="2033398" cy="16637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230"/>
              </a:lnSpc>
              <a:spcBef>
                <a:spcPts val="61"/>
              </a:spcBef>
            </a:pPr>
            <a:r>
              <a:rPr sz="1100" dirty="0" smtClean="0">
                <a:solidFill>
                  <a:srgbClr val="534923"/>
                </a:solidFill>
                <a:latin typeface="Times New Roman"/>
                <a:cs typeface="Times New Roman"/>
              </a:rPr>
              <a:t>D</a:t>
            </a:r>
            <a:r>
              <a:rPr sz="1100" dirty="0" smtClean="0">
                <a:solidFill>
                  <a:srgbClr val="3D3624"/>
                </a:solidFill>
                <a:latin typeface="Times New Roman"/>
                <a:cs typeface="Times New Roman"/>
              </a:rPr>
              <a:t>e</a:t>
            </a:r>
            <a:r>
              <a:rPr sz="1100" dirty="0" smtClean="0">
                <a:solidFill>
                  <a:srgbClr val="534923"/>
                </a:solidFill>
                <a:latin typeface="Times New Roman"/>
                <a:cs typeface="Times New Roman"/>
              </a:rPr>
              <a:t>fi</a:t>
            </a:r>
            <a:r>
              <a:rPr sz="1100" dirty="0" smtClean="0">
                <a:solidFill>
                  <a:srgbClr val="3D3624"/>
                </a:solidFill>
                <a:latin typeface="Times New Roman"/>
                <a:cs typeface="Times New Roman"/>
              </a:rPr>
              <a:t>n</a:t>
            </a:r>
            <a:r>
              <a:rPr sz="1100" dirty="0" smtClean="0">
                <a:solidFill>
                  <a:srgbClr val="534923"/>
                </a:solidFill>
                <a:latin typeface="Times New Roman"/>
                <a:cs typeface="Times New Roman"/>
              </a:rPr>
              <a:t>i</a:t>
            </a:r>
            <a:r>
              <a:rPr sz="1100" dirty="0" smtClean="0">
                <a:solidFill>
                  <a:srgbClr val="364C20"/>
                </a:solidFill>
                <a:latin typeface="Times New Roman"/>
                <a:cs typeface="Times New Roman"/>
              </a:rPr>
              <a:t>n</a:t>
            </a:r>
            <a:r>
              <a:rPr sz="1100" dirty="0" smtClean="0">
                <a:solidFill>
                  <a:srgbClr val="3D3624"/>
                </a:solidFill>
                <a:latin typeface="Times New Roman"/>
                <a:cs typeface="Times New Roman"/>
              </a:rPr>
              <a:t>g</a:t>
            </a:r>
            <a:r>
              <a:rPr sz="1100" spc="119" dirty="0" smtClean="0">
                <a:solidFill>
                  <a:srgbClr val="3D3624"/>
                </a:solidFill>
                <a:latin typeface="Times New Roman"/>
                <a:cs typeface="Times New Roman"/>
              </a:rPr>
              <a:t> </a:t>
            </a:r>
            <a:r>
              <a:rPr sz="1100" spc="0" dirty="0" smtClean="0">
                <a:solidFill>
                  <a:srgbClr val="3D3624"/>
                </a:solidFill>
                <a:latin typeface="Times New Roman"/>
                <a:cs typeface="Times New Roman"/>
              </a:rPr>
              <a:t>t</a:t>
            </a:r>
            <a:r>
              <a:rPr sz="1100" spc="0" dirty="0" smtClean="0">
                <a:solidFill>
                  <a:srgbClr val="364C20"/>
                </a:solidFill>
                <a:latin typeface="Times New Roman"/>
                <a:cs typeface="Times New Roman"/>
              </a:rPr>
              <a:t>h</a:t>
            </a:r>
            <a:r>
              <a:rPr sz="1100" spc="0" dirty="0" smtClean="0">
                <a:solidFill>
                  <a:srgbClr val="3D3624"/>
                </a:solidFill>
                <a:latin typeface="Times New Roman"/>
                <a:cs typeface="Times New Roman"/>
              </a:rPr>
              <a:t>e</a:t>
            </a:r>
            <a:r>
              <a:rPr sz="1100" spc="96" dirty="0" smtClean="0">
                <a:solidFill>
                  <a:srgbClr val="3D3624"/>
                </a:solidFill>
                <a:latin typeface="Times New Roman"/>
                <a:cs typeface="Times New Roman"/>
              </a:rPr>
              <a:t> </a:t>
            </a:r>
            <a:r>
              <a:rPr sz="1100" spc="0" dirty="0" smtClean="0">
                <a:solidFill>
                  <a:srgbClr val="3D3624"/>
                </a:solidFill>
                <a:latin typeface="Times New Roman"/>
                <a:cs typeface="Times New Roman"/>
              </a:rPr>
              <a:t>IN</a:t>
            </a:r>
            <a:r>
              <a:rPr sz="1100" spc="0" dirty="0" smtClean="0">
                <a:solidFill>
                  <a:srgbClr val="534923"/>
                </a:solidFill>
                <a:latin typeface="Times New Roman"/>
                <a:cs typeface="Times New Roman"/>
              </a:rPr>
              <a:t>P</a:t>
            </a:r>
            <a:r>
              <a:rPr sz="1100" spc="0" dirty="0" smtClean="0">
                <a:solidFill>
                  <a:srgbClr val="364C20"/>
                </a:solidFill>
                <a:latin typeface="Times New Roman"/>
                <a:cs typeface="Times New Roman"/>
              </a:rPr>
              <a:t>U</a:t>
            </a:r>
            <a:r>
              <a:rPr sz="1100" spc="0" dirty="0" smtClean="0">
                <a:solidFill>
                  <a:srgbClr val="3D3624"/>
                </a:solidFill>
                <a:latin typeface="Times New Roman"/>
                <a:cs typeface="Times New Roman"/>
              </a:rPr>
              <a:t>T </a:t>
            </a:r>
            <a:r>
              <a:rPr sz="1100" spc="-119" dirty="0" smtClean="0">
                <a:solidFill>
                  <a:srgbClr val="3D3624"/>
                </a:solidFill>
                <a:latin typeface="Times New Roman"/>
                <a:cs typeface="Times New Roman"/>
              </a:rPr>
              <a:t> </a:t>
            </a:r>
            <a:r>
              <a:rPr sz="1100" spc="0" dirty="0" smtClean="0">
                <a:solidFill>
                  <a:srgbClr val="3D3624"/>
                </a:solidFill>
                <a:latin typeface="Times New Roman"/>
                <a:cs typeface="Times New Roman"/>
              </a:rPr>
              <a:t>data</a:t>
            </a:r>
            <a:r>
              <a:rPr sz="1100" spc="119" dirty="0" smtClean="0">
                <a:solidFill>
                  <a:srgbClr val="3D3624"/>
                </a:solidFill>
                <a:latin typeface="Times New Roman"/>
                <a:cs typeface="Times New Roman"/>
              </a:rPr>
              <a:t> </a:t>
            </a:r>
            <a:r>
              <a:rPr sz="1100" spc="0" dirty="0" smtClean="0">
                <a:solidFill>
                  <a:srgbClr val="3D3624"/>
                </a:solidFill>
                <a:latin typeface="Times New Roman"/>
                <a:cs typeface="Times New Roman"/>
              </a:rPr>
              <a:t>fi</a:t>
            </a:r>
            <a:r>
              <a:rPr sz="1100" spc="0" dirty="0" smtClean="0">
                <a:solidFill>
                  <a:srgbClr val="2F5E1D"/>
                </a:solidFill>
                <a:latin typeface="Times New Roman"/>
                <a:cs typeface="Times New Roman"/>
              </a:rPr>
              <a:t>l</a:t>
            </a:r>
            <a:r>
              <a:rPr sz="1100" spc="0" dirty="0" smtClean="0">
                <a:solidFill>
                  <a:srgbClr val="3D3624"/>
                </a:solidFill>
                <a:latin typeface="Times New Roman"/>
                <a:cs typeface="Times New Roman"/>
              </a:rPr>
              <a:t>e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09731" y="2932533"/>
            <a:ext cx="144851" cy="16637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230"/>
              </a:lnSpc>
              <a:spcBef>
                <a:spcPts val="61"/>
              </a:spcBef>
            </a:pPr>
            <a:r>
              <a:rPr sz="1100" spc="0" dirty="0" smtClean="0">
                <a:solidFill>
                  <a:srgbClr val="3D3624"/>
                </a:solidFill>
                <a:latin typeface="Times New Roman"/>
                <a:cs typeface="Times New Roman"/>
              </a:rPr>
              <a:t>,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123529" y="2932533"/>
            <a:ext cx="2465319" cy="16637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230"/>
              </a:lnSpc>
              <a:spcBef>
                <a:spcPts val="61"/>
              </a:spcBef>
            </a:pPr>
            <a:r>
              <a:rPr sz="1100" spc="0" dirty="0" smtClean="0">
                <a:solidFill>
                  <a:srgbClr val="364C20"/>
                </a:solidFill>
                <a:latin typeface="Times New Roman"/>
                <a:cs typeface="Times New Roman"/>
              </a:rPr>
              <a:t>T</a:t>
            </a:r>
            <a:r>
              <a:rPr sz="1100" spc="0" dirty="0" smtClean="0">
                <a:solidFill>
                  <a:srgbClr val="3D3624"/>
                </a:solidFill>
                <a:latin typeface="Times New Roman"/>
                <a:cs typeface="Times New Roman"/>
              </a:rPr>
              <a:t>e</a:t>
            </a:r>
            <a:r>
              <a:rPr sz="1100" spc="0" dirty="0" smtClean="0">
                <a:solidFill>
                  <a:srgbClr val="534923"/>
                </a:solidFill>
                <a:latin typeface="Times New Roman"/>
                <a:cs typeface="Times New Roman"/>
              </a:rPr>
              <a:t>l</a:t>
            </a:r>
            <a:r>
              <a:rPr sz="1100" spc="0" dirty="0" smtClean="0">
                <a:solidFill>
                  <a:srgbClr val="2F5E1D"/>
                </a:solidFill>
                <a:latin typeface="Times New Roman"/>
                <a:cs typeface="Times New Roman"/>
              </a:rPr>
              <a:t>l</a:t>
            </a:r>
            <a:r>
              <a:rPr sz="1100" spc="0" dirty="0" smtClean="0">
                <a:solidFill>
                  <a:srgbClr val="3D3624"/>
                </a:solidFill>
                <a:latin typeface="Times New Roman"/>
                <a:cs typeface="Times New Roman"/>
              </a:rPr>
              <a:t>i</a:t>
            </a:r>
            <a:r>
              <a:rPr sz="1100" spc="0" dirty="0" smtClean="0">
                <a:solidFill>
                  <a:srgbClr val="534923"/>
                </a:solidFill>
                <a:latin typeface="Times New Roman"/>
                <a:cs typeface="Times New Roman"/>
              </a:rPr>
              <a:t>n</a:t>
            </a:r>
            <a:r>
              <a:rPr sz="1100" spc="0" dirty="0" smtClean="0">
                <a:solidFill>
                  <a:srgbClr val="3D3624"/>
                </a:solidFill>
                <a:latin typeface="Times New Roman"/>
                <a:cs typeface="Times New Roman"/>
              </a:rPr>
              <a:t>g</a:t>
            </a:r>
            <a:r>
              <a:rPr sz="1100" spc="-3" dirty="0" smtClean="0">
                <a:solidFill>
                  <a:srgbClr val="3D3624"/>
                </a:solidFill>
                <a:latin typeface="Times New Roman"/>
                <a:cs typeface="Times New Roman"/>
              </a:rPr>
              <a:t> </a:t>
            </a:r>
            <a:r>
              <a:rPr sz="1100" spc="0" dirty="0" smtClean="0">
                <a:solidFill>
                  <a:srgbClr val="364C20"/>
                </a:solidFill>
                <a:latin typeface="Times New Roman"/>
                <a:cs typeface="Times New Roman"/>
              </a:rPr>
              <a:t>t</a:t>
            </a:r>
            <a:r>
              <a:rPr sz="1100" spc="0" dirty="0" smtClean="0">
                <a:solidFill>
                  <a:srgbClr val="534923"/>
                </a:solidFill>
                <a:latin typeface="Times New Roman"/>
                <a:cs typeface="Times New Roman"/>
              </a:rPr>
              <a:t>h</a:t>
            </a:r>
            <a:r>
              <a:rPr sz="1100" spc="0" dirty="0" smtClean="0">
                <a:solidFill>
                  <a:srgbClr val="3D3624"/>
                </a:solidFill>
                <a:latin typeface="Times New Roman"/>
                <a:cs typeface="Times New Roman"/>
              </a:rPr>
              <a:t>e</a:t>
            </a:r>
            <a:r>
              <a:rPr sz="1100" spc="142" dirty="0" smtClean="0">
                <a:solidFill>
                  <a:srgbClr val="3D3624"/>
                </a:solidFill>
                <a:latin typeface="Times New Roman"/>
                <a:cs typeface="Times New Roman"/>
              </a:rPr>
              <a:t> </a:t>
            </a:r>
            <a:r>
              <a:rPr sz="1100" spc="0" dirty="0" smtClean="0">
                <a:solidFill>
                  <a:srgbClr val="534923"/>
                </a:solidFill>
                <a:latin typeface="Times New Roman"/>
                <a:cs typeface="Times New Roman"/>
              </a:rPr>
              <a:t>syst</a:t>
            </a:r>
            <a:r>
              <a:rPr sz="1100" spc="0" dirty="0" smtClean="0">
                <a:solidFill>
                  <a:srgbClr val="3D3624"/>
                </a:solidFill>
                <a:latin typeface="Times New Roman"/>
                <a:cs typeface="Times New Roman"/>
              </a:rPr>
              <a:t>e</a:t>
            </a:r>
            <a:r>
              <a:rPr sz="1100" spc="0" dirty="0" smtClean="0">
                <a:solidFill>
                  <a:srgbClr val="534923"/>
                </a:solidFill>
                <a:latin typeface="Times New Roman"/>
                <a:cs typeface="Times New Roman"/>
              </a:rPr>
              <a:t>m</a:t>
            </a:r>
            <a:r>
              <a:rPr sz="1100" spc="-141" dirty="0" smtClean="0">
                <a:solidFill>
                  <a:srgbClr val="534923"/>
                </a:solidFill>
                <a:latin typeface="Times New Roman"/>
                <a:cs typeface="Times New Roman"/>
              </a:rPr>
              <a:t> </a:t>
            </a:r>
            <a:r>
              <a:rPr sz="1100" spc="0" dirty="0" smtClean="0">
                <a:solidFill>
                  <a:srgbClr val="3D3624"/>
                </a:solidFill>
                <a:latin typeface="Times New Roman"/>
                <a:cs typeface="Times New Roman"/>
              </a:rPr>
              <a:t>t</a:t>
            </a:r>
            <a:r>
              <a:rPr sz="1100" spc="0" dirty="0" smtClean="0">
                <a:solidFill>
                  <a:srgbClr val="364C20"/>
                </a:solidFill>
                <a:latin typeface="Times New Roman"/>
                <a:cs typeface="Times New Roman"/>
              </a:rPr>
              <a:t>o</a:t>
            </a:r>
            <a:r>
              <a:rPr sz="1100" spc="75" dirty="0" smtClean="0">
                <a:solidFill>
                  <a:srgbClr val="364C20"/>
                </a:solidFill>
                <a:latin typeface="Times New Roman"/>
                <a:cs typeface="Times New Roman"/>
              </a:rPr>
              <a:t> </a:t>
            </a:r>
            <a:r>
              <a:rPr sz="1100" spc="0" dirty="0" smtClean="0">
                <a:solidFill>
                  <a:srgbClr val="3D3624"/>
                </a:solidFill>
                <a:latin typeface="Times New Roman"/>
                <a:cs typeface="Times New Roman"/>
              </a:rPr>
              <a:t>Start</a:t>
            </a:r>
            <a:r>
              <a:rPr sz="1100" spc="100" dirty="0" smtClean="0">
                <a:solidFill>
                  <a:srgbClr val="3D3624"/>
                </a:solidFill>
                <a:latin typeface="Times New Roman"/>
                <a:cs typeface="Times New Roman"/>
              </a:rPr>
              <a:t> </a:t>
            </a:r>
            <a:r>
              <a:rPr sz="1100" spc="0" dirty="0" smtClean="0">
                <a:solidFill>
                  <a:srgbClr val="534923"/>
                </a:solidFill>
                <a:latin typeface="Times New Roman"/>
                <a:cs typeface="Times New Roman"/>
              </a:rPr>
              <a:t>l</a:t>
            </a:r>
            <a:r>
              <a:rPr sz="1100" spc="0" dirty="0" smtClean="0">
                <a:solidFill>
                  <a:srgbClr val="364C20"/>
                </a:solidFill>
                <a:latin typeface="Times New Roman"/>
                <a:cs typeface="Times New Roman"/>
              </a:rPr>
              <a:t>o</a:t>
            </a:r>
            <a:r>
              <a:rPr sz="1100" spc="0" dirty="0" smtClean="0">
                <a:solidFill>
                  <a:srgbClr val="3D3624"/>
                </a:solidFill>
                <a:latin typeface="Times New Roman"/>
                <a:cs typeface="Times New Roman"/>
              </a:rPr>
              <a:t>ad</a:t>
            </a:r>
            <a:r>
              <a:rPr sz="1100" spc="0" dirty="0" smtClean="0">
                <a:solidFill>
                  <a:srgbClr val="534923"/>
                </a:solidFill>
                <a:latin typeface="Times New Roman"/>
                <a:cs typeface="Times New Roman"/>
              </a:rPr>
              <a:t>i</a:t>
            </a:r>
            <a:r>
              <a:rPr sz="1100" spc="0" dirty="0" smtClean="0">
                <a:solidFill>
                  <a:srgbClr val="3D3624"/>
                </a:solidFill>
                <a:latin typeface="Times New Roman"/>
                <a:cs typeface="Times New Roman"/>
              </a:rPr>
              <a:t>ng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09731" y="3245715"/>
            <a:ext cx="144851" cy="16637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230"/>
              </a:lnSpc>
              <a:spcBef>
                <a:spcPts val="61"/>
              </a:spcBef>
            </a:pPr>
            <a:r>
              <a:rPr sz="1100" spc="0" dirty="0" smtClean="0">
                <a:solidFill>
                  <a:srgbClr val="3D3624"/>
                </a:solidFill>
                <a:latin typeface="Times New Roman"/>
                <a:cs typeface="Times New Roman"/>
              </a:rPr>
              <a:t>,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23529" y="3245715"/>
            <a:ext cx="2396734" cy="16637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230"/>
              </a:lnSpc>
              <a:spcBef>
                <a:spcPts val="61"/>
              </a:spcBef>
            </a:pPr>
            <a:r>
              <a:rPr sz="1100" spc="0" dirty="0" smtClean="0">
                <a:solidFill>
                  <a:srgbClr val="364C20"/>
                </a:solidFill>
                <a:latin typeface="Times New Roman"/>
                <a:cs typeface="Times New Roman"/>
              </a:rPr>
              <a:t>T</a:t>
            </a:r>
            <a:r>
              <a:rPr sz="1100" spc="0" dirty="0" smtClean="0">
                <a:solidFill>
                  <a:srgbClr val="3D3624"/>
                </a:solidFill>
                <a:latin typeface="Times New Roman"/>
                <a:cs typeface="Times New Roman"/>
              </a:rPr>
              <a:t>e</a:t>
            </a:r>
            <a:r>
              <a:rPr sz="1100" spc="0" dirty="0" smtClean="0">
                <a:solidFill>
                  <a:srgbClr val="534923"/>
                </a:solidFill>
                <a:latin typeface="Times New Roman"/>
                <a:cs typeface="Times New Roman"/>
              </a:rPr>
              <a:t>l</a:t>
            </a:r>
            <a:r>
              <a:rPr sz="1100" spc="0" dirty="0" smtClean="0">
                <a:solidFill>
                  <a:srgbClr val="2F5E1D"/>
                </a:solidFill>
                <a:latin typeface="Times New Roman"/>
                <a:cs typeface="Times New Roman"/>
              </a:rPr>
              <a:t>l</a:t>
            </a:r>
            <a:r>
              <a:rPr sz="1100" spc="0" dirty="0" smtClean="0">
                <a:solidFill>
                  <a:srgbClr val="3D3624"/>
                </a:solidFill>
                <a:latin typeface="Times New Roman"/>
                <a:cs typeface="Times New Roman"/>
              </a:rPr>
              <a:t>i</a:t>
            </a:r>
            <a:r>
              <a:rPr sz="1100" spc="0" dirty="0" smtClean="0">
                <a:solidFill>
                  <a:srgbClr val="534923"/>
                </a:solidFill>
                <a:latin typeface="Times New Roman"/>
                <a:cs typeface="Times New Roman"/>
              </a:rPr>
              <a:t>n</a:t>
            </a:r>
            <a:r>
              <a:rPr sz="1100" spc="0" dirty="0" smtClean="0">
                <a:solidFill>
                  <a:srgbClr val="3D3624"/>
                </a:solidFill>
                <a:latin typeface="Times New Roman"/>
                <a:cs typeface="Times New Roman"/>
              </a:rPr>
              <a:t>g</a:t>
            </a:r>
            <a:r>
              <a:rPr sz="1100" spc="-3" dirty="0" smtClean="0">
                <a:solidFill>
                  <a:srgbClr val="3D3624"/>
                </a:solidFill>
                <a:latin typeface="Times New Roman"/>
                <a:cs typeface="Times New Roman"/>
              </a:rPr>
              <a:t> </a:t>
            </a:r>
            <a:r>
              <a:rPr sz="1100" spc="0" dirty="0" smtClean="0">
                <a:solidFill>
                  <a:srgbClr val="364C20"/>
                </a:solidFill>
                <a:latin typeface="Times New Roman"/>
                <a:cs typeface="Times New Roman"/>
              </a:rPr>
              <a:t>t</a:t>
            </a:r>
            <a:r>
              <a:rPr sz="1100" spc="0" dirty="0" smtClean="0">
                <a:solidFill>
                  <a:srgbClr val="534923"/>
                </a:solidFill>
                <a:latin typeface="Times New Roman"/>
                <a:cs typeface="Times New Roman"/>
              </a:rPr>
              <a:t>h</a:t>
            </a:r>
            <a:r>
              <a:rPr sz="1100" spc="0" dirty="0" smtClean="0">
                <a:solidFill>
                  <a:srgbClr val="3D3624"/>
                </a:solidFill>
                <a:latin typeface="Times New Roman"/>
                <a:cs typeface="Times New Roman"/>
              </a:rPr>
              <a:t>e</a:t>
            </a:r>
            <a:r>
              <a:rPr sz="1100" spc="142" dirty="0" smtClean="0">
                <a:solidFill>
                  <a:srgbClr val="3D3624"/>
                </a:solidFill>
                <a:latin typeface="Times New Roman"/>
                <a:cs typeface="Times New Roman"/>
              </a:rPr>
              <a:t> </a:t>
            </a:r>
            <a:r>
              <a:rPr sz="1100" spc="0" dirty="0" smtClean="0">
                <a:solidFill>
                  <a:srgbClr val="534923"/>
                </a:solidFill>
                <a:latin typeface="Times New Roman"/>
                <a:cs typeface="Times New Roman"/>
              </a:rPr>
              <a:t>s</a:t>
            </a:r>
            <a:r>
              <a:rPr sz="1100" spc="0" dirty="0" smtClean="0">
                <a:solidFill>
                  <a:srgbClr val="364C20"/>
                </a:solidFill>
                <a:latin typeface="Times New Roman"/>
                <a:cs typeface="Times New Roman"/>
              </a:rPr>
              <a:t>yst</a:t>
            </a:r>
            <a:r>
              <a:rPr sz="1100" spc="0" dirty="0" smtClean="0">
                <a:solidFill>
                  <a:srgbClr val="3D3624"/>
                </a:solidFill>
                <a:latin typeface="Times New Roman"/>
                <a:cs typeface="Times New Roman"/>
              </a:rPr>
              <a:t>e</a:t>
            </a:r>
            <a:r>
              <a:rPr sz="1100" spc="0" dirty="0" smtClean="0">
                <a:solidFill>
                  <a:srgbClr val="534923"/>
                </a:solidFill>
                <a:latin typeface="Times New Roman"/>
                <a:cs typeface="Times New Roman"/>
              </a:rPr>
              <a:t>m</a:t>
            </a:r>
            <a:r>
              <a:rPr sz="1100" spc="-141" dirty="0" smtClean="0">
                <a:solidFill>
                  <a:srgbClr val="534923"/>
                </a:solidFill>
                <a:latin typeface="Times New Roman"/>
                <a:cs typeface="Times New Roman"/>
              </a:rPr>
              <a:t> </a:t>
            </a:r>
            <a:r>
              <a:rPr sz="1100" spc="0" dirty="0" smtClean="0">
                <a:solidFill>
                  <a:srgbClr val="3D3624"/>
                </a:solidFill>
                <a:latin typeface="Times New Roman"/>
                <a:cs typeface="Times New Roman"/>
              </a:rPr>
              <a:t>t</a:t>
            </a:r>
            <a:r>
              <a:rPr sz="1100" spc="0" dirty="0" smtClean="0">
                <a:solidFill>
                  <a:srgbClr val="364C20"/>
                </a:solidFill>
                <a:latin typeface="Times New Roman"/>
                <a:cs typeface="Times New Roman"/>
              </a:rPr>
              <a:t>o</a:t>
            </a:r>
            <a:r>
              <a:rPr sz="1100" spc="75" dirty="0" smtClean="0">
                <a:solidFill>
                  <a:srgbClr val="364C20"/>
                </a:solidFill>
                <a:latin typeface="Times New Roman"/>
                <a:cs typeface="Times New Roman"/>
              </a:rPr>
              <a:t> </a:t>
            </a:r>
            <a:r>
              <a:rPr sz="1100" spc="0" dirty="0" smtClean="0">
                <a:solidFill>
                  <a:srgbClr val="534923"/>
                </a:solidFill>
                <a:latin typeface="Times New Roman"/>
                <a:cs typeface="Times New Roman"/>
              </a:rPr>
              <a:t>E</a:t>
            </a:r>
            <a:r>
              <a:rPr sz="1100" spc="0" dirty="0" smtClean="0">
                <a:solidFill>
                  <a:srgbClr val="3D3624"/>
                </a:solidFill>
                <a:latin typeface="Times New Roman"/>
                <a:cs typeface="Times New Roman"/>
              </a:rPr>
              <a:t>nd </a:t>
            </a:r>
            <a:r>
              <a:rPr sz="1100" spc="-79" dirty="0" smtClean="0">
                <a:solidFill>
                  <a:srgbClr val="3D3624"/>
                </a:solidFill>
                <a:latin typeface="Times New Roman"/>
                <a:cs typeface="Times New Roman"/>
              </a:rPr>
              <a:t> </a:t>
            </a:r>
            <a:r>
              <a:rPr sz="1100" spc="0" dirty="0" smtClean="0">
                <a:solidFill>
                  <a:srgbClr val="534923"/>
                </a:solidFill>
                <a:latin typeface="Times New Roman"/>
                <a:cs typeface="Times New Roman"/>
              </a:rPr>
              <a:t>l</a:t>
            </a:r>
            <a:r>
              <a:rPr sz="1100" spc="0" dirty="0" smtClean="0">
                <a:solidFill>
                  <a:srgbClr val="3D3624"/>
                </a:solidFill>
                <a:latin typeface="Times New Roman"/>
                <a:cs typeface="Times New Roman"/>
              </a:rPr>
              <a:t>oad</a:t>
            </a:r>
            <a:r>
              <a:rPr sz="1100" spc="0" dirty="0" smtClean="0">
                <a:solidFill>
                  <a:srgbClr val="534923"/>
                </a:solidFill>
                <a:latin typeface="Times New Roman"/>
                <a:cs typeface="Times New Roman"/>
              </a:rPr>
              <a:t>i</a:t>
            </a:r>
            <a:r>
              <a:rPr sz="1100" spc="0" dirty="0" smtClean="0">
                <a:solidFill>
                  <a:srgbClr val="364C20"/>
                </a:solidFill>
                <a:latin typeface="Times New Roman"/>
                <a:cs typeface="Times New Roman"/>
              </a:rPr>
              <a:t>n</a:t>
            </a:r>
            <a:r>
              <a:rPr sz="1100" spc="0" dirty="0" smtClean="0">
                <a:solidFill>
                  <a:srgbClr val="3D3624"/>
                </a:solidFill>
                <a:latin typeface="Times New Roman"/>
                <a:cs typeface="Times New Roman"/>
              </a:rPr>
              <a:t>g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37084" y="4183512"/>
            <a:ext cx="6440150" cy="16001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80"/>
              </a:lnSpc>
              <a:spcBef>
                <a:spcPts val="59"/>
              </a:spcBef>
            </a:pPr>
            <a:r>
              <a:rPr sz="1050" spc="0" dirty="0" smtClean="0">
                <a:solidFill>
                  <a:srgbClr val="696673"/>
                </a:solidFill>
                <a:latin typeface="Times New Roman"/>
                <a:cs typeface="Times New Roman"/>
              </a:rPr>
              <a:t>As</a:t>
            </a:r>
            <a:r>
              <a:rPr sz="1050" spc="184" dirty="0" smtClean="0">
                <a:solidFill>
                  <a:srgbClr val="696673"/>
                </a:solidFill>
                <a:latin typeface="Times New Roman"/>
                <a:cs typeface="Times New Roman"/>
              </a:rPr>
              <a:t> </a:t>
            </a:r>
            <a:r>
              <a:rPr sz="1000" spc="0" dirty="0" smtClean="0">
                <a:solidFill>
                  <a:srgbClr val="696673"/>
                </a:solidFill>
                <a:latin typeface="Arial"/>
                <a:cs typeface="Arial"/>
              </a:rPr>
              <a:t>w</a:t>
            </a:r>
            <a:r>
              <a:rPr sz="1000" spc="0" dirty="0" smtClean="0">
                <a:solidFill>
                  <a:srgbClr val="534D62"/>
                </a:solidFill>
                <a:latin typeface="Arial"/>
                <a:cs typeface="Arial"/>
              </a:rPr>
              <a:t>e</a:t>
            </a:r>
            <a:r>
              <a:rPr sz="1000" spc="145" dirty="0" smtClean="0">
                <a:solidFill>
                  <a:srgbClr val="534D62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534D62"/>
                </a:solidFill>
                <a:latin typeface="Arial"/>
                <a:cs typeface="Arial"/>
              </a:rPr>
              <a:t>def</a:t>
            </a:r>
            <a:r>
              <a:rPr sz="1000" spc="0" dirty="0" smtClean="0">
                <a:solidFill>
                  <a:srgbClr val="373274"/>
                </a:solidFill>
                <a:latin typeface="Arial"/>
                <a:cs typeface="Arial"/>
              </a:rPr>
              <a:t>i</a:t>
            </a:r>
            <a:r>
              <a:rPr sz="1000" spc="0" dirty="0" smtClean="0">
                <a:solidFill>
                  <a:srgbClr val="534D62"/>
                </a:solidFill>
                <a:latin typeface="Arial"/>
                <a:cs typeface="Arial"/>
              </a:rPr>
              <a:t>n</a:t>
            </a:r>
            <a:r>
              <a:rPr sz="1000" spc="0" dirty="0" smtClean="0">
                <a:solidFill>
                  <a:srgbClr val="696673"/>
                </a:solidFill>
                <a:latin typeface="Arial"/>
                <a:cs typeface="Arial"/>
              </a:rPr>
              <a:t>ed</a:t>
            </a:r>
            <a:r>
              <a:rPr sz="1000" spc="119" dirty="0" smtClean="0">
                <a:solidFill>
                  <a:srgbClr val="696673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838783"/>
                </a:solidFill>
                <a:latin typeface="Arial"/>
                <a:cs typeface="Arial"/>
              </a:rPr>
              <a:t>i</a:t>
            </a:r>
            <a:r>
              <a:rPr sz="1000" spc="0" dirty="0" smtClean="0">
                <a:solidFill>
                  <a:srgbClr val="534D62"/>
                </a:solidFill>
                <a:latin typeface="Arial"/>
                <a:cs typeface="Arial"/>
              </a:rPr>
              <a:t>n </a:t>
            </a:r>
            <a:r>
              <a:rPr sz="1000" spc="-84" dirty="0" smtClean="0">
                <a:solidFill>
                  <a:srgbClr val="534D62"/>
                </a:solidFill>
                <a:latin typeface="Arial"/>
                <a:cs typeface="Arial"/>
              </a:rPr>
              <a:t> </a:t>
            </a:r>
            <a:r>
              <a:rPr sz="1050" spc="0" dirty="0" smtClean="0">
                <a:solidFill>
                  <a:srgbClr val="534D62"/>
                </a:solidFill>
                <a:latin typeface="Arial"/>
                <a:cs typeface="Arial"/>
              </a:rPr>
              <a:t>k</a:t>
            </a:r>
            <a:r>
              <a:rPr sz="1050" spc="0" dirty="0" smtClean="0">
                <a:solidFill>
                  <a:srgbClr val="696673"/>
                </a:solidFill>
                <a:latin typeface="Arial"/>
                <a:cs typeface="Arial"/>
              </a:rPr>
              <a:t>ev</a:t>
            </a:r>
            <a:r>
              <a:rPr sz="1050" spc="228" dirty="0" smtClean="0">
                <a:solidFill>
                  <a:srgbClr val="696673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373274"/>
                </a:solidFill>
                <a:latin typeface="Arial"/>
                <a:cs typeface="Arial"/>
              </a:rPr>
              <a:t>r</a:t>
            </a:r>
            <a:r>
              <a:rPr sz="1000" spc="0" dirty="0" smtClean="0">
                <a:solidFill>
                  <a:srgbClr val="534D62"/>
                </a:solidFill>
                <a:latin typeface="Arial"/>
                <a:cs typeface="Arial"/>
              </a:rPr>
              <a:t>e</a:t>
            </a:r>
            <a:r>
              <a:rPr sz="1000" spc="0" dirty="0" smtClean="0">
                <a:solidFill>
                  <a:srgbClr val="696673"/>
                </a:solidFill>
                <a:latin typeface="Arial"/>
                <a:cs typeface="Arial"/>
              </a:rPr>
              <a:t>qu</a:t>
            </a:r>
            <a:r>
              <a:rPr sz="1000" spc="0" dirty="0" smtClean="0">
                <a:solidFill>
                  <a:srgbClr val="838783"/>
                </a:solidFill>
                <a:latin typeface="Arial"/>
                <a:cs typeface="Arial"/>
              </a:rPr>
              <a:t>i</a:t>
            </a:r>
            <a:r>
              <a:rPr sz="1000" spc="0" dirty="0" smtClean="0">
                <a:solidFill>
                  <a:srgbClr val="696673"/>
                </a:solidFill>
                <a:latin typeface="Arial"/>
                <a:cs typeface="Arial"/>
              </a:rPr>
              <a:t>r</a:t>
            </a:r>
            <a:r>
              <a:rPr sz="1000" spc="0" dirty="0" smtClean="0">
                <a:solidFill>
                  <a:srgbClr val="534D62"/>
                </a:solidFill>
                <a:latin typeface="Arial"/>
                <a:cs typeface="Arial"/>
              </a:rPr>
              <a:t>e</a:t>
            </a:r>
            <a:r>
              <a:rPr sz="1000" spc="0" dirty="0" smtClean="0">
                <a:solidFill>
                  <a:srgbClr val="696673"/>
                </a:solidFill>
                <a:latin typeface="Arial"/>
                <a:cs typeface="Arial"/>
              </a:rPr>
              <a:t>ment</a:t>
            </a:r>
            <a:r>
              <a:rPr sz="1000" spc="29" dirty="0" smtClean="0">
                <a:solidFill>
                  <a:srgbClr val="696673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696673"/>
                </a:solidFill>
                <a:latin typeface="Arial"/>
                <a:cs typeface="Arial"/>
              </a:rPr>
              <a:t>sect</a:t>
            </a:r>
            <a:r>
              <a:rPr sz="1000" spc="0" dirty="0" smtClean="0">
                <a:solidFill>
                  <a:srgbClr val="835E74"/>
                </a:solidFill>
                <a:latin typeface="Arial"/>
                <a:cs typeface="Arial"/>
              </a:rPr>
              <a:t>i</a:t>
            </a:r>
            <a:r>
              <a:rPr sz="1000" spc="0" dirty="0" smtClean="0">
                <a:solidFill>
                  <a:srgbClr val="696673"/>
                </a:solidFill>
                <a:latin typeface="Arial"/>
                <a:cs typeface="Arial"/>
              </a:rPr>
              <a:t>on </a:t>
            </a:r>
            <a:r>
              <a:rPr sz="1000" spc="4" dirty="0" smtClean="0">
                <a:solidFill>
                  <a:srgbClr val="696673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534D62"/>
                </a:solidFill>
                <a:latin typeface="Arial"/>
                <a:cs typeface="Arial"/>
              </a:rPr>
              <a:t>E</a:t>
            </a:r>
            <a:r>
              <a:rPr sz="1000" spc="0" dirty="0" smtClean="0">
                <a:solidFill>
                  <a:srgbClr val="696673"/>
                </a:solidFill>
                <a:latin typeface="Arial"/>
                <a:cs typeface="Arial"/>
              </a:rPr>
              <a:t>mpty</a:t>
            </a:r>
            <a:r>
              <a:rPr sz="1000" spc="29" dirty="0" smtClean="0">
                <a:solidFill>
                  <a:srgbClr val="696673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696673"/>
                </a:solidFill>
                <a:latin typeface="Arial"/>
                <a:cs typeface="Arial"/>
              </a:rPr>
              <a:t>Tera</a:t>
            </a:r>
            <a:r>
              <a:rPr sz="1000" spc="0" dirty="0" smtClean="0">
                <a:solidFill>
                  <a:srgbClr val="534D62"/>
                </a:solidFill>
                <a:latin typeface="Arial"/>
                <a:cs typeface="Arial"/>
              </a:rPr>
              <a:t>d</a:t>
            </a:r>
            <a:r>
              <a:rPr sz="1000" spc="0" dirty="0" smtClean="0">
                <a:solidFill>
                  <a:srgbClr val="696673"/>
                </a:solidFill>
                <a:latin typeface="Arial"/>
                <a:cs typeface="Arial"/>
              </a:rPr>
              <a:t>ata</a:t>
            </a:r>
            <a:r>
              <a:rPr sz="1000" spc="100" dirty="0" smtClean="0">
                <a:solidFill>
                  <a:srgbClr val="696673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534D62"/>
                </a:solidFill>
                <a:latin typeface="Arial"/>
                <a:cs typeface="Arial"/>
              </a:rPr>
              <a:t>t</a:t>
            </a:r>
            <a:r>
              <a:rPr sz="1000" spc="0" dirty="0" smtClean="0">
                <a:solidFill>
                  <a:srgbClr val="696673"/>
                </a:solidFill>
                <a:latin typeface="Arial"/>
                <a:cs typeface="Arial"/>
              </a:rPr>
              <a:t>a</a:t>
            </a:r>
            <a:r>
              <a:rPr sz="1000" spc="0" dirty="0" smtClean="0">
                <a:solidFill>
                  <a:srgbClr val="534D62"/>
                </a:solidFill>
                <a:latin typeface="Arial"/>
                <a:cs typeface="Arial"/>
              </a:rPr>
              <a:t>b</a:t>
            </a:r>
            <a:r>
              <a:rPr sz="1000" spc="0" dirty="0" smtClean="0">
                <a:solidFill>
                  <a:srgbClr val="696673"/>
                </a:solidFill>
                <a:latin typeface="Arial"/>
                <a:cs typeface="Arial"/>
              </a:rPr>
              <a:t>le</a:t>
            </a:r>
            <a:r>
              <a:rPr sz="1000" spc="126" dirty="0" smtClean="0">
                <a:solidFill>
                  <a:srgbClr val="696673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373274"/>
                </a:solidFill>
                <a:latin typeface="Arial"/>
                <a:cs typeface="Arial"/>
              </a:rPr>
              <a:t>i</a:t>
            </a:r>
            <a:r>
              <a:rPr sz="1000" spc="0" dirty="0" smtClean="0">
                <a:solidFill>
                  <a:srgbClr val="696673"/>
                </a:solidFill>
                <a:latin typeface="Arial"/>
                <a:cs typeface="Arial"/>
              </a:rPr>
              <a:t>s </a:t>
            </a:r>
            <a:r>
              <a:rPr sz="1000" spc="-84" dirty="0" smtClean="0">
                <a:solidFill>
                  <a:srgbClr val="696673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534D62"/>
                </a:solidFill>
                <a:latin typeface="Arial"/>
                <a:cs typeface="Arial"/>
              </a:rPr>
              <a:t>req</a:t>
            </a:r>
            <a:r>
              <a:rPr sz="1000" spc="0" dirty="0" smtClean="0">
                <a:solidFill>
                  <a:srgbClr val="696673"/>
                </a:solidFill>
                <a:latin typeface="Arial"/>
                <a:cs typeface="Arial"/>
              </a:rPr>
              <a:t>u</a:t>
            </a:r>
            <a:r>
              <a:rPr sz="1000" spc="0" dirty="0" smtClean="0">
                <a:solidFill>
                  <a:srgbClr val="835E74"/>
                </a:solidFill>
                <a:latin typeface="Arial"/>
                <a:cs typeface="Arial"/>
              </a:rPr>
              <a:t>i</a:t>
            </a:r>
            <a:r>
              <a:rPr sz="1000" spc="0" dirty="0" smtClean="0">
                <a:solidFill>
                  <a:srgbClr val="696673"/>
                </a:solidFill>
                <a:latin typeface="Arial"/>
                <a:cs typeface="Arial"/>
              </a:rPr>
              <a:t>red</a:t>
            </a:r>
            <a:r>
              <a:rPr sz="1000" spc="29" dirty="0" smtClean="0">
                <a:solidFill>
                  <a:srgbClr val="696673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534D62"/>
                </a:solidFill>
                <a:latin typeface="Arial"/>
                <a:cs typeface="Arial"/>
              </a:rPr>
              <a:t>t</a:t>
            </a:r>
            <a:r>
              <a:rPr sz="1000" spc="0" dirty="0" smtClean="0">
                <a:solidFill>
                  <a:srgbClr val="696673"/>
                </a:solidFill>
                <a:latin typeface="Arial"/>
                <a:cs typeface="Arial"/>
              </a:rPr>
              <a:t>o</a:t>
            </a:r>
            <a:r>
              <a:rPr sz="1000" spc="-8" dirty="0" smtClean="0">
                <a:solidFill>
                  <a:srgbClr val="696673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838783"/>
                </a:solidFill>
                <a:latin typeface="Arial"/>
                <a:cs typeface="Arial"/>
              </a:rPr>
              <a:t>l</a:t>
            </a:r>
            <a:r>
              <a:rPr sz="1000" spc="0" dirty="0" smtClean="0">
                <a:solidFill>
                  <a:srgbClr val="696673"/>
                </a:solidFill>
                <a:latin typeface="Arial"/>
                <a:cs typeface="Arial"/>
              </a:rPr>
              <a:t>oad</a:t>
            </a:r>
            <a:r>
              <a:rPr sz="1000" spc="119" dirty="0" smtClean="0">
                <a:solidFill>
                  <a:srgbClr val="696673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534D62"/>
                </a:solidFill>
                <a:latin typeface="Arial"/>
                <a:cs typeface="Arial"/>
              </a:rPr>
              <a:t>t</a:t>
            </a:r>
            <a:r>
              <a:rPr sz="1000" spc="0" dirty="0" smtClean="0">
                <a:solidFill>
                  <a:srgbClr val="696673"/>
                </a:solidFill>
                <a:latin typeface="Arial"/>
                <a:cs typeface="Arial"/>
              </a:rPr>
              <a:t>h</a:t>
            </a:r>
            <a:r>
              <a:rPr sz="1000" spc="0" dirty="0" smtClean="0">
                <a:solidFill>
                  <a:srgbClr val="534D62"/>
                </a:solidFill>
                <a:latin typeface="Arial"/>
                <a:cs typeface="Arial"/>
              </a:rPr>
              <a:t>e</a:t>
            </a:r>
            <a:r>
              <a:rPr sz="1000" spc="100" dirty="0" smtClean="0">
                <a:solidFill>
                  <a:srgbClr val="534D62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696673"/>
                </a:solidFill>
                <a:latin typeface="Arial"/>
                <a:cs typeface="Arial"/>
              </a:rPr>
              <a:t>da</a:t>
            </a:r>
            <a:r>
              <a:rPr sz="1000" spc="0" dirty="0" smtClean="0">
                <a:solidFill>
                  <a:srgbClr val="534D62"/>
                </a:solidFill>
                <a:latin typeface="Arial"/>
                <a:cs typeface="Arial"/>
              </a:rPr>
              <a:t>t</a:t>
            </a:r>
            <a:r>
              <a:rPr sz="1000" spc="0" dirty="0" smtClean="0">
                <a:solidFill>
                  <a:srgbClr val="696673"/>
                </a:solidFill>
                <a:latin typeface="Arial"/>
                <a:cs typeface="Arial"/>
              </a:rPr>
              <a:t>a.</a:t>
            </a:r>
            <a:endParaRPr sz="10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46229" y="4548285"/>
            <a:ext cx="4846298" cy="15748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65"/>
              </a:lnSpc>
              <a:spcBef>
                <a:spcPts val="58"/>
              </a:spcBef>
            </a:pPr>
            <a:r>
              <a:rPr sz="1000" dirty="0" smtClean="0">
                <a:solidFill>
                  <a:srgbClr val="696673"/>
                </a:solidFill>
                <a:latin typeface="Arial"/>
                <a:cs typeface="Arial"/>
              </a:rPr>
              <a:t>Requ</a:t>
            </a:r>
            <a:r>
              <a:rPr sz="1000" dirty="0" smtClean="0">
                <a:solidFill>
                  <a:srgbClr val="838783"/>
                </a:solidFill>
                <a:latin typeface="Arial"/>
                <a:cs typeface="Arial"/>
              </a:rPr>
              <a:t>i</a:t>
            </a:r>
            <a:r>
              <a:rPr sz="1000" dirty="0" smtClean="0">
                <a:solidFill>
                  <a:srgbClr val="373274"/>
                </a:solidFill>
                <a:latin typeface="Arial"/>
                <a:cs typeface="Arial"/>
              </a:rPr>
              <a:t>r</a:t>
            </a:r>
            <a:r>
              <a:rPr sz="1000" dirty="0" smtClean="0">
                <a:solidFill>
                  <a:srgbClr val="534D62"/>
                </a:solidFill>
                <a:latin typeface="Arial"/>
                <a:cs typeface="Arial"/>
              </a:rPr>
              <a:t>ed</a:t>
            </a:r>
            <a:r>
              <a:rPr sz="1000" spc="100" dirty="0" smtClean="0">
                <a:solidFill>
                  <a:srgbClr val="534D62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696673"/>
                </a:solidFill>
                <a:latin typeface="Arial"/>
                <a:cs typeface="Arial"/>
              </a:rPr>
              <a:t>th</a:t>
            </a:r>
            <a:r>
              <a:rPr sz="1000" spc="0" dirty="0" smtClean="0">
                <a:solidFill>
                  <a:srgbClr val="534D62"/>
                </a:solidFill>
                <a:latin typeface="Arial"/>
                <a:cs typeface="Arial"/>
              </a:rPr>
              <a:t>e</a:t>
            </a:r>
            <a:r>
              <a:rPr sz="1000" spc="44" dirty="0" smtClean="0">
                <a:solidFill>
                  <a:srgbClr val="534D62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696673"/>
                </a:solidFill>
                <a:latin typeface="Arial"/>
                <a:cs typeface="Arial"/>
              </a:rPr>
              <a:t>sourc</a:t>
            </a:r>
            <a:r>
              <a:rPr sz="1000" spc="0" dirty="0" smtClean="0">
                <a:solidFill>
                  <a:srgbClr val="534D62"/>
                </a:solidFill>
                <a:latin typeface="Arial"/>
                <a:cs typeface="Arial"/>
              </a:rPr>
              <a:t>e</a:t>
            </a:r>
            <a:r>
              <a:rPr sz="1000" spc="119" dirty="0" smtClean="0">
                <a:solidFill>
                  <a:srgbClr val="534D62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838783"/>
                </a:solidFill>
                <a:latin typeface="Arial"/>
                <a:cs typeface="Arial"/>
              </a:rPr>
              <a:t>i</a:t>
            </a:r>
            <a:r>
              <a:rPr sz="1000" spc="0" dirty="0" smtClean="0">
                <a:solidFill>
                  <a:srgbClr val="696673"/>
                </a:solidFill>
                <a:latin typeface="Arial"/>
                <a:cs typeface="Arial"/>
              </a:rPr>
              <a:t>n</a:t>
            </a:r>
            <a:r>
              <a:rPr sz="1000" spc="0" dirty="0" smtClean="0">
                <a:solidFill>
                  <a:srgbClr val="534D62"/>
                </a:solidFill>
                <a:latin typeface="Arial"/>
                <a:cs typeface="Arial"/>
              </a:rPr>
              <a:t>fo</a:t>
            </a:r>
            <a:r>
              <a:rPr sz="1000" spc="0" dirty="0" smtClean="0">
                <a:solidFill>
                  <a:srgbClr val="373274"/>
                </a:solidFill>
                <a:latin typeface="Arial"/>
                <a:cs typeface="Arial"/>
              </a:rPr>
              <a:t>r</a:t>
            </a:r>
            <a:r>
              <a:rPr sz="1000" spc="0" dirty="0" smtClean="0">
                <a:solidFill>
                  <a:srgbClr val="696673"/>
                </a:solidFill>
                <a:latin typeface="Arial"/>
                <a:cs typeface="Arial"/>
              </a:rPr>
              <a:t>ma</a:t>
            </a:r>
            <a:r>
              <a:rPr sz="1000" spc="0" dirty="0" smtClean="0">
                <a:solidFill>
                  <a:srgbClr val="534D62"/>
                </a:solidFill>
                <a:latin typeface="Arial"/>
                <a:cs typeface="Arial"/>
              </a:rPr>
              <a:t>t</a:t>
            </a:r>
            <a:r>
              <a:rPr sz="1000" spc="0" dirty="0" smtClean="0">
                <a:solidFill>
                  <a:srgbClr val="838783"/>
                </a:solidFill>
                <a:latin typeface="Arial"/>
                <a:cs typeface="Arial"/>
              </a:rPr>
              <a:t>i</a:t>
            </a:r>
            <a:r>
              <a:rPr sz="1000" spc="0" dirty="0" smtClean="0">
                <a:solidFill>
                  <a:srgbClr val="696673"/>
                </a:solidFill>
                <a:latin typeface="Arial"/>
                <a:cs typeface="Arial"/>
              </a:rPr>
              <a:t>o</a:t>
            </a:r>
            <a:r>
              <a:rPr sz="1000" spc="0" dirty="0" smtClean="0">
                <a:solidFill>
                  <a:srgbClr val="534D62"/>
                </a:solidFill>
                <a:latin typeface="Arial"/>
                <a:cs typeface="Arial"/>
              </a:rPr>
              <a:t>n</a:t>
            </a:r>
            <a:r>
              <a:rPr sz="1000" spc="29" dirty="0" smtClean="0">
                <a:solidFill>
                  <a:srgbClr val="534D62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534D62"/>
                </a:solidFill>
                <a:latin typeface="Arial"/>
                <a:cs typeface="Arial"/>
              </a:rPr>
              <a:t>f</a:t>
            </a:r>
            <a:r>
              <a:rPr sz="1000" spc="0" dirty="0" smtClean="0">
                <a:solidFill>
                  <a:srgbClr val="373274"/>
                </a:solidFill>
                <a:latin typeface="Arial"/>
                <a:cs typeface="Arial"/>
              </a:rPr>
              <a:t>il</a:t>
            </a:r>
            <a:r>
              <a:rPr sz="1000" spc="0" dirty="0" smtClean="0">
                <a:solidFill>
                  <a:srgbClr val="696673"/>
                </a:solidFill>
                <a:latin typeface="Arial"/>
                <a:cs typeface="Arial"/>
              </a:rPr>
              <a:t>e,</a:t>
            </a:r>
            <a:r>
              <a:rPr sz="1000" spc="100" dirty="0" smtClean="0">
                <a:solidFill>
                  <a:srgbClr val="696673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696673"/>
                </a:solidFill>
                <a:latin typeface="Arial"/>
                <a:cs typeface="Arial"/>
              </a:rPr>
              <a:t>\lvh</a:t>
            </a:r>
            <a:r>
              <a:rPr sz="1000" spc="0" dirty="0" smtClean="0">
                <a:solidFill>
                  <a:srgbClr val="534D62"/>
                </a:solidFill>
                <a:latin typeface="Arial"/>
                <a:cs typeface="Arial"/>
              </a:rPr>
              <a:t>e</a:t>
            </a:r>
            <a:r>
              <a:rPr sz="1000" spc="0" dirty="0" smtClean="0">
                <a:solidFill>
                  <a:srgbClr val="696673"/>
                </a:solidFill>
                <a:latin typeface="Arial"/>
                <a:cs typeface="Arial"/>
              </a:rPr>
              <a:t>r</a:t>
            </a:r>
            <a:r>
              <a:rPr sz="1000" spc="0" dirty="0" smtClean="0">
                <a:solidFill>
                  <a:srgbClr val="534D62"/>
                </a:solidFill>
                <a:latin typeface="Arial"/>
                <a:cs typeface="Arial"/>
              </a:rPr>
              <a:t>e</a:t>
            </a:r>
            <a:r>
              <a:rPr sz="1000" spc="100" dirty="0" smtClean="0">
                <a:solidFill>
                  <a:srgbClr val="534D62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696673"/>
                </a:solidFill>
                <a:latin typeface="Arial"/>
                <a:cs typeface="Arial"/>
              </a:rPr>
              <a:t>th</a:t>
            </a:r>
            <a:r>
              <a:rPr sz="1000" spc="0" dirty="0" smtClean="0">
                <a:solidFill>
                  <a:srgbClr val="534D62"/>
                </a:solidFill>
                <a:latin typeface="Arial"/>
                <a:cs typeface="Arial"/>
              </a:rPr>
              <a:t>e</a:t>
            </a:r>
            <a:r>
              <a:rPr sz="1000" spc="44" dirty="0" smtClean="0">
                <a:solidFill>
                  <a:srgbClr val="534D62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696673"/>
                </a:solidFill>
                <a:latin typeface="Arial"/>
                <a:cs typeface="Arial"/>
              </a:rPr>
              <a:t>da</a:t>
            </a:r>
            <a:r>
              <a:rPr sz="1000" spc="0" dirty="0" smtClean="0">
                <a:solidFill>
                  <a:srgbClr val="534D62"/>
                </a:solidFill>
                <a:latin typeface="Arial"/>
                <a:cs typeface="Arial"/>
              </a:rPr>
              <a:t>ta</a:t>
            </a:r>
            <a:r>
              <a:rPr sz="1000" spc="119" dirty="0" smtClean="0">
                <a:solidFill>
                  <a:srgbClr val="534D62"/>
                </a:solidFill>
                <a:latin typeface="Arial"/>
                <a:cs typeface="Arial"/>
              </a:rPr>
              <a:t> </a:t>
            </a:r>
            <a:r>
              <a:rPr sz="1050" spc="0" dirty="0" smtClean="0">
                <a:solidFill>
                  <a:srgbClr val="838783"/>
                </a:solidFill>
                <a:latin typeface="Arial"/>
                <a:cs typeface="Arial"/>
              </a:rPr>
              <a:t>i</a:t>
            </a:r>
            <a:r>
              <a:rPr sz="1050" spc="0" dirty="0" smtClean="0">
                <a:solidFill>
                  <a:srgbClr val="696673"/>
                </a:solidFill>
                <a:latin typeface="Arial"/>
                <a:cs typeface="Arial"/>
              </a:rPr>
              <a:t>s </a:t>
            </a:r>
            <a:r>
              <a:rPr sz="1050" spc="-114" dirty="0" smtClean="0">
                <a:solidFill>
                  <a:srgbClr val="696673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534D62"/>
                </a:solidFill>
                <a:latin typeface="Arial"/>
                <a:cs typeface="Arial"/>
              </a:rPr>
              <a:t>g</a:t>
            </a:r>
            <a:r>
              <a:rPr sz="1000" spc="0" dirty="0" smtClean="0">
                <a:solidFill>
                  <a:srgbClr val="696673"/>
                </a:solidFill>
                <a:latin typeface="Arial"/>
                <a:cs typeface="Arial"/>
              </a:rPr>
              <a:t>o</a:t>
            </a:r>
            <a:r>
              <a:rPr sz="1000" spc="0" dirty="0" smtClean="0">
                <a:solidFill>
                  <a:srgbClr val="835E74"/>
                </a:solidFill>
                <a:latin typeface="Arial"/>
                <a:cs typeface="Arial"/>
              </a:rPr>
              <a:t>i</a:t>
            </a:r>
            <a:r>
              <a:rPr sz="1000" spc="0" dirty="0" smtClean="0">
                <a:solidFill>
                  <a:srgbClr val="696673"/>
                </a:solidFill>
                <a:latin typeface="Arial"/>
                <a:cs typeface="Arial"/>
              </a:rPr>
              <a:t>n</a:t>
            </a:r>
            <a:r>
              <a:rPr sz="1000" spc="0" dirty="0" smtClean="0">
                <a:solidFill>
                  <a:srgbClr val="534D62"/>
                </a:solidFill>
                <a:latin typeface="Arial"/>
                <a:cs typeface="Arial"/>
              </a:rPr>
              <a:t>g</a:t>
            </a:r>
            <a:r>
              <a:rPr sz="1000" spc="29" dirty="0" smtClean="0">
                <a:solidFill>
                  <a:srgbClr val="534D62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534D62"/>
                </a:solidFill>
                <a:latin typeface="Arial"/>
                <a:cs typeface="Arial"/>
              </a:rPr>
              <a:t>t</a:t>
            </a:r>
            <a:r>
              <a:rPr sz="1000" spc="0" dirty="0" smtClean="0">
                <a:solidFill>
                  <a:srgbClr val="696673"/>
                </a:solidFill>
                <a:latin typeface="Arial"/>
                <a:cs typeface="Arial"/>
              </a:rPr>
              <a:t>o</a:t>
            </a:r>
            <a:r>
              <a:rPr sz="1000" spc="17" dirty="0" smtClean="0">
                <a:solidFill>
                  <a:srgbClr val="696673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696673"/>
                </a:solidFill>
                <a:latin typeface="Arial"/>
                <a:cs typeface="Arial"/>
              </a:rPr>
              <a:t>load</a:t>
            </a:r>
            <a:r>
              <a:rPr sz="1000" spc="0" dirty="0" smtClean="0">
                <a:solidFill>
                  <a:srgbClr val="835E74"/>
                </a:solidFill>
                <a:latin typeface="Arial"/>
                <a:cs typeface="Arial"/>
              </a:rPr>
              <a:t>.</a:t>
            </a:r>
            <a:endParaRPr sz="10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37084" y="4903307"/>
            <a:ext cx="5122236" cy="16890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245"/>
              </a:lnSpc>
              <a:spcBef>
                <a:spcPts val="62"/>
              </a:spcBef>
            </a:pPr>
            <a:r>
              <a:rPr sz="1000" dirty="0" smtClean="0">
                <a:solidFill>
                  <a:srgbClr val="696673"/>
                </a:solidFill>
                <a:latin typeface="Arial"/>
                <a:cs typeface="Arial"/>
              </a:rPr>
              <a:t>Start</a:t>
            </a:r>
            <a:r>
              <a:rPr sz="1000" spc="119" dirty="0" smtClean="0">
                <a:solidFill>
                  <a:srgbClr val="696673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534D62"/>
                </a:solidFill>
                <a:latin typeface="Arial"/>
                <a:cs typeface="Arial"/>
              </a:rPr>
              <a:t>l</a:t>
            </a:r>
            <a:r>
              <a:rPr sz="1000" spc="0" dirty="0" smtClean="0">
                <a:solidFill>
                  <a:srgbClr val="696673"/>
                </a:solidFill>
                <a:latin typeface="Arial"/>
                <a:cs typeface="Arial"/>
              </a:rPr>
              <a:t>o</a:t>
            </a:r>
            <a:r>
              <a:rPr sz="1000" spc="0" dirty="0" smtClean="0">
                <a:solidFill>
                  <a:srgbClr val="534D62"/>
                </a:solidFill>
                <a:latin typeface="Arial"/>
                <a:cs typeface="Arial"/>
              </a:rPr>
              <a:t>a</a:t>
            </a:r>
            <a:r>
              <a:rPr sz="1000" spc="0" dirty="0" smtClean="0">
                <a:solidFill>
                  <a:srgbClr val="696673"/>
                </a:solidFill>
                <a:latin typeface="Arial"/>
                <a:cs typeface="Arial"/>
              </a:rPr>
              <a:t>d</a:t>
            </a:r>
            <a:r>
              <a:rPr sz="1000" spc="0" dirty="0" smtClean="0">
                <a:solidFill>
                  <a:srgbClr val="835E74"/>
                </a:solidFill>
                <a:latin typeface="Arial"/>
                <a:cs typeface="Arial"/>
              </a:rPr>
              <a:t>i</a:t>
            </a:r>
            <a:r>
              <a:rPr sz="1000" spc="0" dirty="0" smtClean="0">
                <a:solidFill>
                  <a:srgbClr val="696673"/>
                </a:solidFill>
                <a:latin typeface="Arial"/>
                <a:cs typeface="Arial"/>
              </a:rPr>
              <a:t>n</a:t>
            </a:r>
            <a:r>
              <a:rPr sz="1000" spc="0" dirty="0" smtClean="0">
                <a:solidFill>
                  <a:srgbClr val="534D62"/>
                </a:solidFill>
                <a:latin typeface="Arial"/>
                <a:cs typeface="Arial"/>
              </a:rPr>
              <a:t>g</a:t>
            </a:r>
            <a:r>
              <a:rPr sz="1000" spc="100" dirty="0" smtClean="0">
                <a:solidFill>
                  <a:srgbClr val="534D62"/>
                </a:solidFill>
                <a:latin typeface="Arial"/>
                <a:cs typeface="Arial"/>
              </a:rPr>
              <a:t> </a:t>
            </a:r>
            <a:r>
              <a:rPr sz="1100" spc="0" dirty="0" smtClean="0">
                <a:solidFill>
                  <a:srgbClr val="534D62"/>
                </a:solidFill>
                <a:latin typeface="Times New Roman"/>
                <a:cs typeface="Times New Roman"/>
              </a:rPr>
              <a:t>a</a:t>
            </a:r>
            <a:r>
              <a:rPr sz="1100" spc="0" dirty="0" smtClean="0">
                <a:solidFill>
                  <a:srgbClr val="696673"/>
                </a:solidFill>
                <a:latin typeface="Times New Roman"/>
                <a:cs typeface="Times New Roman"/>
              </a:rPr>
              <a:t>n</a:t>
            </a:r>
            <a:r>
              <a:rPr sz="1100" spc="0" dirty="0" smtClean="0">
                <a:solidFill>
                  <a:srgbClr val="534D62"/>
                </a:solidFill>
                <a:latin typeface="Times New Roman"/>
                <a:cs typeface="Times New Roman"/>
              </a:rPr>
              <a:t>d</a:t>
            </a:r>
            <a:r>
              <a:rPr sz="1100" spc="152" dirty="0" smtClean="0">
                <a:solidFill>
                  <a:srgbClr val="534D62"/>
                </a:solidFill>
                <a:latin typeface="Times New Roman"/>
                <a:cs typeface="Times New Roman"/>
              </a:rPr>
              <a:t> </a:t>
            </a:r>
            <a:r>
              <a:rPr sz="1000" spc="0" dirty="0" smtClean="0">
                <a:solidFill>
                  <a:srgbClr val="534D62"/>
                </a:solidFill>
                <a:latin typeface="Arial"/>
                <a:cs typeface="Arial"/>
              </a:rPr>
              <a:t>E</a:t>
            </a:r>
            <a:r>
              <a:rPr sz="1000" spc="0" dirty="0" smtClean="0">
                <a:solidFill>
                  <a:srgbClr val="696673"/>
                </a:solidFill>
                <a:latin typeface="Arial"/>
                <a:cs typeface="Arial"/>
              </a:rPr>
              <a:t>nd </a:t>
            </a:r>
            <a:r>
              <a:rPr sz="1000" spc="-84" dirty="0" smtClean="0">
                <a:solidFill>
                  <a:srgbClr val="696673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696673"/>
                </a:solidFill>
                <a:latin typeface="Arial"/>
                <a:cs typeface="Arial"/>
              </a:rPr>
              <a:t>Loa</a:t>
            </a:r>
            <a:r>
              <a:rPr sz="1000" spc="0" dirty="0" smtClean="0">
                <a:solidFill>
                  <a:srgbClr val="534D62"/>
                </a:solidFill>
                <a:latin typeface="Arial"/>
                <a:cs typeface="Arial"/>
              </a:rPr>
              <a:t>d</a:t>
            </a:r>
            <a:r>
              <a:rPr sz="1000" spc="0" dirty="0" smtClean="0">
                <a:solidFill>
                  <a:srgbClr val="838783"/>
                </a:solidFill>
                <a:latin typeface="Arial"/>
                <a:cs typeface="Arial"/>
              </a:rPr>
              <a:t>i</a:t>
            </a:r>
            <a:r>
              <a:rPr sz="1000" spc="0" dirty="0" smtClean="0">
                <a:solidFill>
                  <a:srgbClr val="534D62"/>
                </a:solidFill>
                <a:latin typeface="Arial"/>
                <a:cs typeface="Arial"/>
              </a:rPr>
              <a:t>ng </a:t>
            </a:r>
            <a:r>
              <a:rPr sz="1000" spc="-104" dirty="0" smtClean="0">
                <a:solidFill>
                  <a:srgbClr val="534D62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373274"/>
                </a:solidFill>
                <a:latin typeface="Arial"/>
                <a:cs typeface="Arial"/>
              </a:rPr>
              <a:t>i</a:t>
            </a:r>
            <a:r>
              <a:rPr sz="1000" spc="0" dirty="0" smtClean="0">
                <a:solidFill>
                  <a:srgbClr val="696673"/>
                </a:solidFill>
                <a:latin typeface="Arial"/>
                <a:cs typeface="Arial"/>
              </a:rPr>
              <a:t>s </a:t>
            </a:r>
            <a:r>
              <a:rPr sz="1000" spc="-84" dirty="0" smtClean="0">
                <a:solidFill>
                  <a:srgbClr val="696673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534D62"/>
                </a:solidFill>
                <a:latin typeface="Arial"/>
                <a:cs typeface="Arial"/>
              </a:rPr>
              <a:t>ha</a:t>
            </a:r>
            <a:r>
              <a:rPr sz="1000" spc="0" dirty="0" smtClean="0">
                <a:solidFill>
                  <a:srgbClr val="696673"/>
                </a:solidFill>
                <a:latin typeface="Arial"/>
                <a:cs typeface="Arial"/>
              </a:rPr>
              <a:t>p</a:t>
            </a:r>
            <a:r>
              <a:rPr sz="1000" spc="0" dirty="0" smtClean="0">
                <a:solidFill>
                  <a:srgbClr val="534D62"/>
                </a:solidFill>
                <a:latin typeface="Arial"/>
                <a:cs typeface="Arial"/>
              </a:rPr>
              <a:t>pene</a:t>
            </a:r>
            <a:r>
              <a:rPr sz="1000" spc="0" dirty="0" smtClean="0">
                <a:solidFill>
                  <a:srgbClr val="696673"/>
                </a:solidFill>
                <a:latin typeface="Arial"/>
                <a:cs typeface="Arial"/>
              </a:rPr>
              <a:t>d</a:t>
            </a:r>
            <a:r>
              <a:rPr sz="1000" spc="29" dirty="0" smtClean="0">
                <a:solidFill>
                  <a:srgbClr val="696673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534D62"/>
                </a:solidFill>
                <a:latin typeface="Arial"/>
                <a:cs typeface="Arial"/>
              </a:rPr>
              <a:t>t</a:t>
            </a:r>
            <a:r>
              <a:rPr sz="1000" spc="0" dirty="0" smtClean="0">
                <a:solidFill>
                  <a:srgbClr val="696673"/>
                </a:solidFill>
                <a:latin typeface="Arial"/>
                <a:cs typeface="Arial"/>
              </a:rPr>
              <a:t>h</a:t>
            </a:r>
            <a:r>
              <a:rPr sz="1000" spc="0" dirty="0" smtClean="0">
                <a:solidFill>
                  <a:srgbClr val="534D62"/>
                </a:solidFill>
                <a:latin typeface="Arial"/>
                <a:cs typeface="Arial"/>
              </a:rPr>
              <a:t>ro</a:t>
            </a:r>
            <a:r>
              <a:rPr sz="1000" spc="0" dirty="0" smtClean="0">
                <a:solidFill>
                  <a:srgbClr val="696673"/>
                </a:solidFill>
                <a:latin typeface="Arial"/>
                <a:cs typeface="Arial"/>
              </a:rPr>
              <a:t>ugh</a:t>
            </a:r>
            <a:r>
              <a:rPr sz="1000" spc="119" dirty="0" smtClean="0">
                <a:solidFill>
                  <a:srgbClr val="696673"/>
                </a:solidFill>
                <a:latin typeface="Arial"/>
                <a:cs typeface="Arial"/>
              </a:rPr>
              <a:t> </a:t>
            </a:r>
            <a:r>
              <a:rPr sz="1100" spc="0" dirty="0" smtClean="0">
                <a:solidFill>
                  <a:srgbClr val="696673"/>
                </a:solidFill>
                <a:latin typeface="Times New Roman"/>
                <a:cs typeface="Times New Roman"/>
              </a:rPr>
              <a:t>two </a:t>
            </a:r>
            <a:r>
              <a:rPr sz="1100" spc="-79" dirty="0" smtClean="0">
                <a:solidFill>
                  <a:srgbClr val="696673"/>
                </a:solidFill>
                <a:latin typeface="Times New Roman"/>
                <a:cs typeface="Times New Roman"/>
              </a:rPr>
              <a:t> </a:t>
            </a:r>
            <a:r>
              <a:rPr sz="1000" spc="0" dirty="0" smtClean="0">
                <a:solidFill>
                  <a:srgbClr val="696673"/>
                </a:solidFill>
                <a:latin typeface="Arial"/>
                <a:cs typeface="Arial"/>
              </a:rPr>
              <a:t>phas</a:t>
            </a:r>
            <a:r>
              <a:rPr sz="1000" spc="0" dirty="0" smtClean="0">
                <a:solidFill>
                  <a:srgbClr val="534D62"/>
                </a:solidFill>
                <a:latin typeface="Arial"/>
                <a:cs typeface="Arial"/>
              </a:rPr>
              <a:t>e</a:t>
            </a:r>
            <a:r>
              <a:rPr sz="1000" spc="0" dirty="0" smtClean="0">
                <a:solidFill>
                  <a:srgbClr val="696673"/>
                </a:solidFill>
                <a:latin typeface="Arial"/>
                <a:cs typeface="Arial"/>
              </a:rPr>
              <a:t>s</a:t>
            </a:r>
            <a:r>
              <a:rPr sz="1000" spc="40" dirty="0" smtClean="0">
                <a:solidFill>
                  <a:srgbClr val="696673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696673"/>
                </a:solidFill>
                <a:latin typeface="Arial"/>
                <a:cs typeface="Arial"/>
              </a:rPr>
              <a:t>called</a:t>
            </a:r>
            <a:r>
              <a:rPr sz="1000" spc="117" dirty="0" smtClean="0">
                <a:solidFill>
                  <a:srgbClr val="696673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534D62"/>
                </a:solidFill>
                <a:latin typeface="Arial"/>
                <a:cs typeface="Arial"/>
              </a:rPr>
              <a:t>a</a:t>
            </a:r>
            <a:r>
              <a:rPr sz="1000" spc="0" dirty="0" smtClean="0">
                <a:solidFill>
                  <a:srgbClr val="696673"/>
                </a:solidFill>
                <a:latin typeface="Arial"/>
                <a:cs typeface="Arial"/>
              </a:rPr>
              <a:t>s</a:t>
            </a:r>
            <a:endParaRPr sz="10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46229" y="5193816"/>
            <a:ext cx="3445528" cy="45440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36575">
              <a:lnSpc>
                <a:spcPts val="1810"/>
              </a:lnSpc>
              <a:spcBef>
                <a:spcPts val="90"/>
              </a:spcBef>
            </a:pPr>
            <a:r>
              <a:rPr sz="2850" i="1" spc="0" baseline="-6102" dirty="0" smtClean="0">
                <a:solidFill>
                  <a:srgbClr val="696673"/>
                </a:solidFill>
                <a:latin typeface="Arial"/>
                <a:cs typeface="Arial"/>
              </a:rPr>
              <a:t>»</a:t>
            </a:r>
            <a:r>
              <a:rPr sz="2850" i="1" spc="45" baseline="-6102" dirty="0" smtClean="0">
                <a:solidFill>
                  <a:srgbClr val="696673"/>
                </a:solidFill>
                <a:latin typeface="Arial"/>
                <a:cs typeface="Arial"/>
              </a:rPr>
              <a:t> </a:t>
            </a:r>
            <a:r>
              <a:rPr sz="1650" spc="0" baseline="-10541" dirty="0" smtClean="0">
                <a:solidFill>
                  <a:srgbClr val="534D62"/>
                </a:solidFill>
                <a:latin typeface="Times New Roman"/>
                <a:cs typeface="Times New Roman"/>
              </a:rPr>
              <a:t>Acq</a:t>
            </a:r>
            <a:r>
              <a:rPr sz="1650" spc="-129" baseline="-10541" dirty="0" smtClean="0">
                <a:solidFill>
                  <a:srgbClr val="534D62"/>
                </a:solidFill>
                <a:latin typeface="Times New Roman"/>
                <a:cs typeface="Times New Roman"/>
              </a:rPr>
              <a:t> </a:t>
            </a:r>
            <a:r>
              <a:rPr sz="1650" spc="0" baseline="-10541" dirty="0" smtClean="0">
                <a:solidFill>
                  <a:srgbClr val="534D62"/>
                </a:solidFill>
                <a:latin typeface="Times New Roman"/>
                <a:cs typeface="Times New Roman"/>
              </a:rPr>
              <a:t>u</a:t>
            </a:r>
            <a:r>
              <a:rPr sz="1650" spc="0" baseline="-10541" dirty="0" smtClean="0">
                <a:solidFill>
                  <a:srgbClr val="696673"/>
                </a:solidFill>
                <a:latin typeface="Times New Roman"/>
                <a:cs typeface="Times New Roman"/>
              </a:rPr>
              <a:t>i</a:t>
            </a:r>
            <a:r>
              <a:rPr sz="1650" spc="0" baseline="-10541" dirty="0" smtClean="0">
                <a:solidFill>
                  <a:srgbClr val="534D62"/>
                </a:solidFill>
                <a:latin typeface="Times New Roman"/>
                <a:cs typeface="Times New Roman"/>
              </a:rPr>
              <a:t>s</a:t>
            </a:r>
            <a:r>
              <a:rPr sz="1650" spc="0" baseline="-10541" dirty="0" smtClean="0">
                <a:solidFill>
                  <a:srgbClr val="5F4041"/>
                </a:solidFill>
                <a:latin typeface="Times New Roman"/>
                <a:cs typeface="Times New Roman"/>
              </a:rPr>
              <a:t>i</a:t>
            </a:r>
            <a:r>
              <a:rPr sz="1650" spc="0" baseline="-10541" dirty="0" smtClean="0">
                <a:solidFill>
                  <a:srgbClr val="91CBEC"/>
                </a:solidFill>
                <a:latin typeface="Times New Roman"/>
                <a:cs typeface="Times New Roman"/>
              </a:rPr>
              <a:t>r</a:t>
            </a:r>
            <a:r>
              <a:rPr sz="1650" spc="0" baseline="-10541" dirty="0" smtClean="0">
                <a:solidFill>
                  <a:srgbClr val="534D62"/>
                </a:solidFill>
                <a:latin typeface="Times New Roman"/>
                <a:cs typeface="Times New Roman"/>
              </a:rPr>
              <a:t>Uo</a:t>
            </a:r>
            <a:r>
              <a:rPr sz="1650" spc="-114" baseline="-10541" dirty="0" smtClean="0">
                <a:solidFill>
                  <a:srgbClr val="534D62"/>
                </a:solidFill>
                <a:latin typeface="Times New Roman"/>
                <a:cs typeface="Times New Roman"/>
              </a:rPr>
              <a:t> </a:t>
            </a:r>
            <a:r>
              <a:rPr sz="1650" spc="0" baseline="-10541" dirty="0" smtClean="0">
                <a:solidFill>
                  <a:srgbClr val="534D62"/>
                </a:solidFill>
                <a:latin typeface="Times New Roman"/>
                <a:cs typeface="Times New Roman"/>
              </a:rPr>
              <a:t>rn </a:t>
            </a:r>
            <a:r>
              <a:rPr sz="1650" spc="150" baseline="-10541" dirty="0" smtClean="0">
                <a:solidFill>
                  <a:srgbClr val="534D62"/>
                </a:solidFill>
                <a:latin typeface="Times New Roman"/>
                <a:cs typeface="Times New Roman"/>
              </a:rPr>
              <a:t> </a:t>
            </a:r>
            <a:r>
              <a:rPr sz="1650" spc="0" baseline="-10541" dirty="0" smtClean="0">
                <a:solidFill>
                  <a:srgbClr val="403645"/>
                </a:solidFill>
                <a:latin typeface="Times New Roman"/>
                <a:cs typeface="Times New Roman"/>
              </a:rPr>
              <a:t>P</a:t>
            </a:r>
            <a:r>
              <a:rPr sz="1650" spc="0" baseline="-10541" dirty="0" smtClean="0">
                <a:solidFill>
                  <a:srgbClr val="696673"/>
                </a:solidFill>
                <a:latin typeface="Times New Roman"/>
                <a:cs typeface="Times New Roman"/>
              </a:rPr>
              <a:t>h</a:t>
            </a:r>
            <a:r>
              <a:rPr sz="1650" spc="0" baseline="-10541" dirty="0" smtClean="0">
                <a:solidFill>
                  <a:srgbClr val="403645"/>
                </a:solidFill>
                <a:latin typeface="Times New Roman"/>
                <a:cs typeface="Times New Roman"/>
              </a:rPr>
              <a:t>a</a:t>
            </a:r>
            <a:r>
              <a:rPr sz="1650" spc="-152" baseline="-10541" dirty="0" smtClean="0">
                <a:solidFill>
                  <a:srgbClr val="403645"/>
                </a:solidFill>
                <a:latin typeface="Times New Roman"/>
                <a:cs typeface="Times New Roman"/>
              </a:rPr>
              <a:t> </a:t>
            </a:r>
            <a:r>
              <a:rPr sz="1650" spc="0" baseline="-10541" dirty="0" smtClean="0">
                <a:solidFill>
                  <a:srgbClr val="534D62"/>
                </a:solidFill>
                <a:latin typeface="Times New Roman"/>
                <a:cs typeface="Times New Roman"/>
              </a:rPr>
              <a:t>s.</a:t>
            </a:r>
            <a:r>
              <a:rPr sz="1650" spc="0" baseline="-10541" dirty="0" smtClean="0">
                <a:solidFill>
                  <a:srgbClr val="403645"/>
                </a:solidFill>
                <a:latin typeface="Times New Roman"/>
                <a:cs typeface="Times New Roman"/>
              </a:rPr>
              <a:t>e</a:t>
            </a:r>
            <a:r>
              <a:rPr sz="1650" spc="119" baseline="-10541" dirty="0" smtClean="0">
                <a:solidFill>
                  <a:srgbClr val="403645"/>
                </a:solidFill>
                <a:latin typeface="Times New Roman"/>
                <a:cs typeface="Times New Roman"/>
              </a:rPr>
              <a:t> </a:t>
            </a:r>
            <a:r>
              <a:rPr sz="1650" spc="0" baseline="-10541" dirty="0" smtClean="0">
                <a:solidFill>
                  <a:srgbClr val="534D62"/>
                </a:solidFill>
                <a:latin typeface="Times New Roman"/>
                <a:cs typeface="Times New Roman"/>
              </a:rPr>
              <a:t>(</a:t>
            </a:r>
            <a:r>
              <a:rPr sz="1650" spc="0" baseline="-10541" dirty="0" smtClean="0">
                <a:solidFill>
                  <a:srgbClr val="91CBEC"/>
                </a:solidFill>
                <a:latin typeface="Times New Roman"/>
                <a:cs typeface="Times New Roman"/>
              </a:rPr>
              <a:t>:</a:t>
            </a:r>
            <a:r>
              <a:rPr sz="1650" spc="0" baseline="-10541" dirty="0" smtClean="0">
                <a:solidFill>
                  <a:srgbClr val="534D62"/>
                </a:solidFill>
                <a:latin typeface="Times New Roman"/>
                <a:cs typeface="Times New Roman"/>
              </a:rPr>
              <a:t>P</a:t>
            </a:r>
            <a:r>
              <a:rPr sz="1650" spc="0" baseline="-10541" dirty="0" smtClean="0">
                <a:solidFill>
                  <a:srgbClr val="403645"/>
                </a:solidFill>
                <a:latin typeface="Times New Roman"/>
                <a:cs typeface="Times New Roman"/>
              </a:rPr>
              <a:t>ha</a:t>
            </a:r>
            <a:r>
              <a:rPr sz="1650" spc="0" baseline="-10541" dirty="0" smtClean="0">
                <a:solidFill>
                  <a:srgbClr val="534D62"/>
                </a:solidFill>
                <a:latin typeface="Times New Roman"/>
                <a:cs typeface="Times New Roman"/>
              </a:rPr>
              <a:t>s</a:t>
            </a:r>
            <a:r>
              <a:rPr sz="1650" spc="0" baseline="-10541" dirty="0" smtClean="0">
                <a:solidFill>
                  <a:srgbClr val="403645"/>
                </a:solidFill>
                <a:latin typeface="Times New Roman"/>
                <a:cs typeface="Times New Roman"/>
              </a:rPr>
              <a:t>e</a:t>
            </a:r>
            <a:r>
              <a:rPr sz="1650" spc="119" baseline="-10541" dirty="0" smtClean="0">
                <a:solidFill>
                  <a:srgbClr val="403645"/>
                </a:solidFill>
                <a:latin typeface="Times New Roman"/>
                <a:cs typeface="Times New Roman"/>
              </a:rPr>
              <a:t> </a:t>
            </a:r>
            <a:r>
              <a:rPr sz="1650" spc="0" baseline="-10541" dirty="0" smtClean="0">
                <a:solidFill>
                  <a:srgbClr val="FACC8E"/>
                </a:solidFill>
                <a:latin typeface="Times New Roman"/>
                <a:cs typeface="Times New Roman"/>
              </a:rPr>
              <a:t>·</a:t>
            </a:r>
            <a:r>
              <a:rPr sz="1650" spc="0" baseline="-10541" dirty="0" smtClean="0">
                <a:solidFill>
                  <a:srgbClr val="534D62"/>
                </a:solidFill>
                <a:latin typeface="Times New Roman"/>
                <a:cs typeface="Times New Roman"/>
              </a:rPr>
              <a:t>1)</a:t>
            </a:r>
            <a:endParaRPr sz="1100">
              <a:latin typeface="Times New Roman"/>
              <a:cs typeface="Times New Roman"/>
            </a:endParaRPr>
          </a:p>
          <a:p>
            <a:pPr marL="12700">
              <a:lnSpc>
                <a:spcPts val="1710"/>
              </a:lnSpc>
            </a:pPr>
            <a:r>
              <a:rPr sz="2850" i="1" spc="0" baseline="1525" dirty="0" smtClean="0">
                <a:solidFill>
                  <a:srgbClr val="696673"/>
                </a:solidFill>
                <a:latin typeface="Arial"/>
                <a:cs typeface="Arial"/>
              </a:rPr>
              <a:t>»</a:t>
            </a:r>
            <a:r>
              <a:rPr sz="2850" i="1" spc="45" baseline="1525" dirty="0" smtClean="0">
                <a:solidFill>
                  <a:srgbClr val="696673"/>
                </a:solidFill>
                <a:latin typeface="Arial"/>
                <a:cs typeface="Arial"/>
              </a:rPr>
              <a:t> </a:t>
            </a:r>
            <a:r>
              <a:rPr sz="1650" spc="0" baseline="2635" dirty="0" smtClean="0">
                <a:solidFill>
                  <a:srgbClr val="534D62"/>
                </a:solidFill>
                <a:latin typeface="Times New Roman"/>
                <a:cs typeface="Times New Roman"/>
              </a:rPr>
              <a:t>Ap</a:t>
            </a:r>
            <a:r>
              <a:rPr sz="1650" spc="-114" baseline="2635" dirty="0" smtClean="0">
                <a:solidFill>
                  <a:srgbClr val="534D62"/>
                </a:solidFill>
                <a:latin typeface="Times New Roman"/>
                <a:cs typeface="Times New Roman"/>
              </a:rPr>
              <a:t> </a:t>
            </a:r>
            <a:r>
              <a:rPr sz="1500" spc="0" baseline="2898" dirty="0" smtClean="0">
                <a:solidFill>
                  <a:srgbClr val="534D62"/>
                </a:solidFill>
                <a:latin typeface="Arial"/>
                <a:cs typeface="Arial"/>
              </a:rPr>
              <a:t>p</a:t>
            </a:r>
            <a:r>
              <a:rPr sz="1500" spc="0" baseline="2898" dirty="0" smtClean="0">
                <a:solidFill>
                  <a:srgbClr val="6E5752"/>
                </a:solidFill>
                <a:latin typeface="Arial"/>
                <a:cs typeface="Arial"/>
              </a:rPr>
              <a:t>l</a:t>
            </a:r>
            <a:r>
              <a:rPr sz="1500" spc="0" baseline="2898" dirty="0" smtClean="0">
                <a:solidFill>
                  <a:srgbClr val="91CBEC"/>
                </a:solidFill>
                <a:latin typeface="Arial"/>
                <a:cs typeface="Arial"/>
              </a:rPr>
              <a:t>]</a:t>
            </a:r>
            <a:r>
              <a:rPr sz="1500" spc="0" baseline="2898" dirty="0" smtClean="0">
                <a:solidFill>
                  <a:srgbClr val="696673"/>
                </a:solidFill>
                <a:latin typeface="Arial"/>
                <a:cs typeface="Arial"/>
              </a:rPr>
              <a:t>j</a:t>
            </a:r>
            <a:r>
              <a:rPr sz="1500" spc="-114" baseline="2898" dirty="0" smtClean="0">
                <a:solidFill>
                  <a:srgbClr val="696673"/>
                </a:solidFill>
                <a:latin typeface="Arial"/>
                <a:cs typeface="Arial"/>
              </a:rPr>
              <a:t> </a:t>
            </a:r>
            <a:r>
              <a:rPr sz="1650" spc="0" baseline="2635" dirty="0" smtClean="0">
                <a:solidFill>
                  <a:srgbClr val="534D62"/>
                </a:solidFill>
                <a:latin typeface="Times New Roman"/>
                <a:cs typeface="Times New Roman"/>
              </a:rPr>
              <a:t>c</a:t>
            </a:r>
            <a:r>
              <a:rPr sz="1650" spc="0" baseline="2635" dirty="0" smtClean="0">
                <a:solidFill>
                  <a:srgbClr val="403645"/>
                </a:solidFill>
                <a:latin typeface="Times New Roman"/>
                <a:cs typeface="Times New Roman"/>
              </a:rPr>
              <a:t>a</a:t>
            </a:r>
            <a:r>
              <a:rPr sz="1650" spc="0" baseline="2635" dirty="0" smtClean="0">
                <a:solidFill>
                  <a:srgbClr val="534D62"/>
                </a:solidFill>
                <a:latin typeface="Times New Roman"/>
                <a:cs typeface="Times New Roman"/>
              </a:rPr>
              <a:t>tt</a:t>
            </a:r>
            <a:r>
              <a:rPr sz="1650" spc="0" baseline="2635" dirty="0" smtClean="0">
                <a:solidFill>
                  <a:srgbClr val="403645"/>
                </a:solidFill>
                <a:latin typeface="Times New Roman"/>
                <a:cs typeface="Times New Roman"/>
              </a:rPr>
              <a:t>i</a:t>
            </a:r>
            <a:r>
              <a:rPr sz="1650" spc="-114" baseline="2635" dirty="0" smtClean="0">
                <a:solidFill>
                  <a:srgbClr val="403645"/>
                </a:solidFill>
                <a:latin typeface="Times New Roman"/>
                <a:cs typeface="Times New Roman"/>
              </a:rPr>
              <a:t> </a:t>
            </a:r>
            <a:r>
              <a:rPr sz="1500" spc="0" baseline="2898" dirty="0" smtClean="0">
                <a:solidFill>
                  <a:srgbClr val="534D62"/>
                </a:solidFill>
                <a:latin typeface="Arial"/>
                <a:cs typeface="Arial"/>
              </a:rPr>
              <a:t>o</a:t>
            </a:r>
            <a:r>
              <a:rPr sz="1500" spc="-59" baseline="2898" dirty="0" smtClean="0">
                <a:solidFill>
                  <a:srgbClr val="534D62"/>
                </a:solidFill>
                <a:latin typeface="Arial"/>
                <a:cs typeface="Arial"/>
              </a:rPr>
              <a:t> </a:t>
            </a:r>
            <a:r>
              <a:rPr sz="1500" spc="0" baseline="2898" dirty="0" smtClean="0">
                <a:solidFill>
                  <a:srgbClr val="403645"/>
                </a:solidFill>
                <a:latin typeface="Arial"/>
                <a:cs typeface="Arial"/>
              </a:rPr>
              <a:t>n</a:t>
            </a:r>
            <a:r>
              <a:rPr sz="1500" spc="0" baseline="2898" dirty="0" smtClean="0">
                <a:solidFill>
                  <a:srgbClr val="696673"/>
                </a:solidFill>
                <a:latin typeface="Arial"/>
                <a:cs typeface="Arial"/>
              </a:rPr>
              <a:t>/</a:t>
            </a:r>
            <a:r>
              <a:rPr sz="1500" spc="-4" baseline="2898" dirty="0" smtClean="0">
                <a:solidFill>
                  <a:srgbClr val="696673"/>
                </a:solidFill>
                <a:latin typeface="Arial"/>
                <a:cs typeface="Arial"/>
              </a:rPr>
              <a:t>'</a:t>
            </a:r>
            <a:r>
              <a:rPr sz="1500" spc="0" baseline="2898" dirty="0" smtClean="0">
                <a:solidFill>
                  <a:srgbClr val="403645"/>
                </a:solidFill>
                <a:latin typeface="Arial"/>
                <a:cs typeface="Arial"/>
              </a:rPr>
              <a:t>E</a:t>
            </a:r>
            <a:r>
              <a:rPr sz="1500" spc="-134" baseline="2898" dirty="0" smtClean="0">
                <a:solidFill>
                  <a:srgbClr val="403645"/>
                </a:solidFill>
                <a:latin typeface="Arial"/>
                <a:cs typeface="Arial"/>
              </a:rPr>
              <a:t> </a:t>
            </a:r>
            <a:r>
              <a:rPr sz="1500" spc="0" baseline="2898" dirty="0" smtClean="0">
                <a:solidFill>
                  <a:srgbClr val="534D62"/>
                </a:solidFill>
                <a:latin typeface="Arial"/>
                <a:cs typeface="Arial"/>
              </a:rPr>
              <a:t>nd</a:t>
            </a:r>
            <a:r>
              <a:rPr sz="1500" spc="135" baseline="2898" dirty="0" smtClean="0">
                <a:solidFill>
                  <a:srgbClr val="534D62"/>
                </a:solidFill>
                <a:latin typeface="Arial"/>
                <a:cs typeface="Arial"/>
              </a:rPr>
              <a:t> </a:t>
            </a:r>
            <a:r>
              <a:rPr sz="1650" spc="0" baseline="2635" dirty="0" smtClean="0">
                <a:solidFill>
                  <a:srgbClr val="696673"/>
                </a:solidFill>
                <a:latin typeface="Times New Roman"/>
                <a:cs typeface="Times New Roman"/>
              </a:rPr>
              <a:t>L</a:t>
            </a:r>
            <a:r>
              <a:rPr sz="1650" spc="0" baseline="2635" dirty="0" smtClean="0">
                <a:solidFill>
                  <a:srgbClr val="534D62"/>
                </a:solidFill>
                <a:latin typeface="Times New Roman"/>
                <a:cs typeface="Times New Roman"/>
              </a:rPr>
              <a:t>.o</a:t>
            </a:r>
            <a:r>
              <a:rPr sz="1650" spc="0" baseline="2635" dirty="0" smtClean="0">
                <a:solidFill>
                  <a:srgbClr val="91CBEC"/>
                </a:solidFill>
                <a:latin typeface="Times New Roman"/>
                <a:cs typeface="Times New Roman"/>
              </a:rPr>
              <a:t>·</a:t>
            </a:r>
            <a:r>
              <a:rPr sz="1650" spc="0" baseline="2635" dirty="0" smtClean="0">
                <a:solidFill>
                  <a:srgbClr val="403645"/>
                </a:solidFill>
                <a:latin typeface="Times New Roman"/>
                <a:cs typeface="Times New Roman"/>
              </a:rPr>
              <a:t>a</a:t>
            </a:r>
            <a:r>
              <a:rPr sz="1650" spc="0" baseline="2635" dirty="0" smtClean="0">
                <a:solidFill>
                  <a:srgbClr val="534D62"/>
                </a:solidFill>
                <a:latin typeface="Times New Roman"/>
                <a:cs typeface="Times New Roman"/>
              </a:rPr>
              <a:t>d</a:t>
            </a:r>
            <a:r>
              <a:rPr sz="1650" spc="-114" baseline="2635" dirty="0" smtClean="0">
                <a:solidFill>
                  <a:srgbClr val="534D62"/>
                </a:solidFill>
                <a:latin typeface="Times New Roman"/>
                <a:cs typeface="Times New Roman"/>
              </a:rPr>
              <a:t> </a:t>
            </a:r>
            <a:r>
              <a:rPr sz="1650" spc="0" baseline="2635" dirty="0" smtClean="0">
                <a:solidFill>
                  <a:srgbClr val="696673"/>
                </a:solidFill>
                <a:latin typeface="Times New Roman"/>
                <a:cs typeface="Times New Roman"/>
              </a:rPr>
              <a:t>il</a:t>
            </a:r>
            <a:r>
              <a:rPr sz="1650" spc="0" baseline="2635" dirty="0" smtClean="0">
                <a:solidFill>
                  <a:srgbClr val="534D62"/>
                </a:solidFill>
                <a:latin typeface="Times New Roman"/>
                <a:cs typeface="Times New Roman"/>
              </a:rPr>
              <a:t>n</a:t>
            </a:r>
            <a:r>
              <a:rPr sz="1650" spc="0" baseline="2635" dirty="0" smtClean="0">
                <a:solidFill>
                  <a:srgbClr val="403645"/>
                </a:solidFill>
                <a:latin typeface="Times New Roman"/>
                <a:cs typeface="Times New Roman"/>
              </a:rPr>
              <a:t>g</a:t>
            </a:r>
            <a:r>
              <a:rPr sz="1650" spc="0" baseline="2635" dirty="0" smtClean="0">
                <a:solidFill>
                  <a:srgbClr val="534D62"/>
                </a:solidFill>
                <a:latin typeface="Times New Roman"/>
                <a:cs typeface="Times New Roman"/>
              </a:rPr>
              <a:t>/S</a:t>
            </a:r>
            <a:r>
              <a:rPr sz="1650" spc="0" baseline="2635" dirty="0" smtClean="0">
                <a:solidFill>
                  <a:srgbClr val="D9A76C"/>
                </a:solidFill>
                <a:latin typeface="Times New Roman"/>
                <a:cs typeface="Times New Roman"/>
              </a:rPr>
              <a:t>·</a:t>
            </a:r>
            <a:r>
              <a:rPr sz="1650" spc="0" baseline="2635" dirty="0" smtClean="0">
                <a:solidFill>
                  <a:srgbClr val="534D62"/>
                </a:solidFill>
                <a:latin typeface="Times New Roman"/>
                <a:cs typeface="Times New Roman"/>
              </a:rPr>
              <a:t>ort </a:t>
            </a:r>
            <a:r>
              <a:rPr sz="1650" spc="-84" baseline="2635" dirty="0" smtClean="0">
                <a:solidFill>
                  <a:srgbClr val="534D62"/>
                </a:solidFill>
                <a:latin typeface="Times New Roman"/>
                <a:cs typeface="Times New Roman"/>
              </a:rPr>
              <a:t> </a:t>
            </a:r>
            <a:r>
              <a:rPr sz="1650" spc="0" baseline="2635" dirty="0" smtClean="0">
                <a:solidFill>
                  <a:srgbClr val="403645"/>
                </a:solidFill>
                <a:latin typeface="Times New Roman"/>
                <a:cs typeface="Times New Roman"/>
              </a:rPr>
              <a:t>P</a:t>
            </a:r>
            <a:r>
              <a:rPr sz="1650" spc="0" baseline="2635" dirty="0" smtClean="0">
                <a:solidFill>
                  <a:srgbClr val="696673"/>
                </a:solidFill>
                <a:latin typeface="Times New Roman"/>
                <a:cs typeface="Times New Roman"/>
              </a:rPr>
              <a:t>h</a:t>
            </a:r>
            <a:r>
              <a:rPr sz="1650" spc="0" baseline="2635" dirty="0" smtClean="0">
                <a:solidFill>
                  <a:srgbClr val="534D62"/>
                </a:solidFill>
                <a:latin typeface="Times New Roman"/>
                <a:cs typeface="Times New Roman"/>
              </a:rPr>
              <a:t>as</a:t>
            </a:r>
            <a:r>
              <a:rPr sz="1650" spc="0" baseline="2635" dirty="0" smtClean="0">
                <a:solidFill>
                  <a:srgbClr val="403645"/>
                </a:solidFill>
                <a:latin typeface="Times New Roman"/>
                <a:cs typeface="Times New Roman"/>
              </a:rPr>
              <a:t>e</a:t>
            </a:r>
            <a:r>
              <a:rPr sz="1650" spc="0" baseline="2635" dirty="0" smtClean="0">
                <a:solidFill>
                  <a:srgbClr val="696673"/>
                </a:solidFill>
                <a:latin typeface="Times New Roman"/>
                <a:cs typeface="Times New Roman"/>
              </a:rPr>
              <a:t>(</a:t>
            </a:r>
            <a:r>
              <a:rPr sz="1650" spc="0" baseline="2635" dirty="0" smtClean="0">
                <a:solidFill>
                  <a:srgbClr val="534D62"/>
                </a:solidFill>
                <a:latin typeface="Times New Roman"/>
                <a:cs typeface="Times New Roman"/>
              </a:rPr>
              <a:t>P</a:t>
            </a:r>
            <a:r>
              <a:rPr sz="1650" spc="-129" baseline="2635" dirty="0" smtClean="0">
                <a:solidFill>
                  <a:srgbClr val="534D62"/>
                </a:solidFill>
                <a:latin typeface="Times New Roman"/>
                <a:cs typeface="Times New Roman"/>
              </a:rPr>
              <a:t> </a:t>
            </a:r>
            <a:r>
              <a:rPr sz="1650" spc="0" baseline="2635" dirty="0" smtClean="0">
                <a:solidFill>
                  <a:srgbClr val="403645"/>
                </a:solidFill>
                <a:latin typeface="Times New Roman"/>
                <a:cs typeface="Times New Roman"/>
              </a:rPr>
              <a:t>ha</a:t>
            </a:r>
            <a:r>
              <a:rPr sz="1650" spc="0" baseline="2635" dirty="0" smtClean="0">
                <a:solidFill>
                  <a:srgbClr val="534D62"/>
                </a:solidFill>
                <a:latin typeface="Times New Roman"/>
                <a:cs typeface="Times New Roman"/>
              </a:rPr>
              <a:t>s</a:t>
            </a:r>
            <a:r>
              <a:rPr sz="1650" spc="-114" baseline="2635" dirty="0" smtClean="0">
                <a:solidFill>
                  <a:srgbClr val="534D62"/>
                </a:solidFill>
                <a:latin typeface="Times New Roman"/>
                <a:cs typeface="Times New Roman"/>
              </a:rPr>
              <a:t> </a:t>
            </a:r>
            <a:r>
              <a:rPr sz="1500" spc="0" baseline="2898" dirty="0" smtClean="0">
                <a:solidFill>
                  <a:srgbClr val="403645"/>
                </a:solidFill>
                <a:latin typeface="Arial"/>
                <a:cs typeface="Arial"/>
              </a:rPr>
              <a:t>e</a:t>
            </a:r>
            <a:r>
              <a:rPr sz="1500" spc="0" baseline="2898" dirty="0" smtClean="0">
                <a:solidFill>
                  <a:srgbClr val="534D62"/>
                </a:solidFill>
                <a:latin typeface="Arial"/>
                <a:cs typeface="Arial"/>
              </a:rPr>
              <a:t>2</a:t>
            </a:r>
            <a:r>
              <a:rPr sz="1500" spc="-7" baseline="2898" dirty="0" smtClean="0">
                <a:solidFill>
                  <a:srgbClr val="534D62"/>
                </a:solidFill>
                <a:latin typeface="Arial"/>
                <a:cs typeface="Arial"/>
              </a:rPr>
              <a:t> </a:t>
            </a:r>
            <a:r>
              <a:rPr sz="1650" spc="0" baseline="2635" dirty="0" smtClean="0">
                <a:solidFill>
                  <a:srgbClr val="534D62"/>
                </a:solidFill>
                <a:latin typeface="Times New Roman"/>
                <a:cs typeface="Times New Roman"/>
              </a:rPr>
              <a:t>J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34798" y="6450071"/>
            <a:ext cx="1423583" cy="3464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396777">
              <a:lnSpc>
                <a:spcPts val="1850"/>
              </a:lnSpc>
              <a:spcBef>
                <a:spcPts val="92"/>
              </a:spcBef>
            </a:pPr>
            <a:r>
              <a:rPr sz="1700" dirty="0" smtClean="0">
                <a:solidFill>
                  <a:srgbClr val="03488E"/>
                </a:solidFill>
                <a:latin typeface="Times New Roman"/>
                <a:cs typeface="Times New Roman"/>
              </a:rPr>
              <a:t>Cap</a:t>
            </a:r>
            <a:r>
              <a:rPr sz="1700" dirty="0" smtClean="0">
                <a:solidFill>
                  <a:srgbClr val="0699CB"/>
                </a:solidFill>
                <a:latin typeface="Times New Roman"/>
                <a:cs typeface="Times New Roman"/>
              </a:rPr>
              <a:t>gemmi</a:t>
            </a:r>
            <a:endParaRPr sz="1700">
              <a:latin typeface="Times New Roman"/>
              <a:cs typeface="Times New Roman"/>
            </a:endParaRPr>
          </a:p>
          <a:p>
            <a:pPr marL="12700" marR="32766">
              <a:lnSpc>
                <a:spcPct val="95825"/>
              </a:lnSpc>
              <a:spcBef>
                <a:spcPts val="227"/>
              </a:spcBef>
            </a:pPr>
            <a:r>
              <a:rPr sz="400" dirty="0" smtClean="0">
                <a:solidFill>
                  <a:srgbClr val="24619C"/>
                </a:solidFill>
                <a:latin typeface="Arial"/>
                <a:cs typeface="Arial"/>
              </a:rPr>
              <a:t>CON</a:t>
            </a:r>
            <a:r>
              <a:rPr sz="400" spc="50" dirty="0" smtClean="0">
                <a:solidFill>
                  <a:srgbClr val="2461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4619C"/>
                </a:solidFill>
                <a:latin typeface="Arial"/>
                <a:cs typeface="Arial"/>
              </a:rPr>
              <a:t>5 </a:t>
            </a:r>
            <a:r>
              <a:rPr sz="400" spc="1" dirty="0" smtClean="0">
                <a:solidFill>
                  <a:srgbClr val="2461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4619C"/>
                </a:solidFill>
                <a:latin typeface="Arial"/>
                <a:cs typeface="Arial"/>
              </a:rPr>
              <a:t>ULT</a:t>
            </a:r>
            <a:r>
              <a:rPr sz="400" spc="50" dirty="0" smtClean="0">
                <a:solidFill>
                  <a:srgbClr val="2461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4619C"/>
                </a:solidFill>
                <a:latin typeface="Arial"/>
                <a:cs typeface="Arial"/>
              </a:rPr>
              <a:t>I    </a:t>
            </a:r>
            <a:r>
              <a:rPr sz="400" spc="4" dirty="0" smtClean="0">
                <a:solidFill>
                  <a:srgbClr val="2461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4619C"/>
                </a:solidFill>
                <a:latin typeface="Arial"/>
                <a:cs typeface="Arial"/>
              </a:rPr>
              <a:t>NG</a:t>
            </a:r>
            <a:r>
              <a:rPr sz="400" spc="0" dirty="0" smtClean="0">
                <a:solidFill>
                  <a:srgbClr val="4F7FAF"/>
                </a:solidFill>
                <a:latin typeface="Arial"/>
                <a:cs typeface="Arial"/>
              </a:rPr>
              <a:t>.</a:t>
            </a:r>
            <a:r>
              <a:rPr sz="400" spc="50" dirty="0" smtClean="0">
                <a:solidFill>
                  <a:srgbClr val="4F7FAF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4619C"/>
                </a:solidFill>
                <a:latin typeface="Arial"/>
                <a:cs typeface="Arial"/>
              </a:rPr>
              <a:t>TECH </a:t>
            </a:r>
            <a:r>
              <a:rPr sz="400" spc="2" dirty="0" smtClean="0">
                <a:solidFill>
                  <a:srgbClr val="2461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4619C"/>
                </a:solidFill>
                <a:latin typeface="Arial"/>
                <a:cs typeface="Arial"/>
              </a:rPr>
              <a:t>NOL</a:t>
            </a:r>
            <a:r>
              <a:rPr sz="400" spc="34" dirty="0" smtClean="0">
                <a:solidFill>
                  <a:srgbClr val="2461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4619C"/>
                </a:solidFill>
                <a:latin typeface="Arial"/>
                <a:cs typeface="Arial"/>
              </a:rPr>
              <a:t>O </a:t>
            </a:r>
            <a:r>
              <a:rPr sz="400" spc="23" dirty="0" smtClean="0">
                <a:solidFill>
                  <a:srgbClr val="2461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4619C"/>
                </a:solidFill>
                <a:latin typeface="Arial"/>
                <a:cs typeface="Arial"/>
              </a:rPr>
              <a:t>G </a:t>
            </a:r>
            <a:r>
              <a:rPr sz="400" spc="5" dirty="0" smtClean="0">
                <a:solidFill>
                  <a:srgbClr val="2461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4619C"/>
                </a:solidFill>
                <a:latin typeface="Arial"/>
                <a:cs typeface="Arial"/>
              </a:rPr>
              <a:t>Y</a:t>
            </a:r>
            <a:r>
              <a:rPr sz="400" spc="0" dirty="0" smtClean="0">
                <a:solidFill>
                  <a:srgbClr val="4F7FAF"/>
                </a:solidFill>
                <a:latin typeface="Arial"/>
                <a:cs typeface="Arial"/>
              </a:rPr>
              <a:t>.</a:t>
            </a:r>
            <a:r>
              <a:rPr sz="400" spc="50" dirty="0" smtClean="0">
                <a:solidFill>
                  <a:srgbClr val="4F7FAF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4619C"/>
                </a:solidFill>
                <a:latin typeface="Arial"/>
                <a:cs typeface="Arial"/>
              </a:rPr>
              <a:t>0</a:t>
            </a:r>
            <a:r>
              <a:rPr sz="400" spc="43" dirty="0" smtClean="0">
                <a:solidFill>
                  <a:srgbClr val="2461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4619C"/>
                </a:solidFill>
                <a:latin typeface="Arial"/>
                <a:cs typeface="Arial"/>
              </a:rPr>
              <a:t>UT</a:t>
            </a:r>
            <a:r>
              <a:rPr sz="400" spc="34" dirty="0" smtClean="0">
                <a:solidFill>
                  <a:srgbClr val="2461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4619C"/>
                </a:solidFill>
                <a:latin typeface="Arial"/>
                <a:cs typeface="Arial"/>
              </a:rPr>
              <a:t>5</a:t>
            </a:r>
            <a:r>
              <a:rPr sz="400" spc="65" dirty="0" smtClean="0">
                <a:solidFill>
                  <a:srgbClr val="2461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4619C"/>
                </a:solidFill>
                <a:latin typeface="Arial"/>
                <a:cs typeface="Arial"/>
              </a:rPr>
              <a:t>0</a:t>
            </a:r>
            <a:r>
              <a:rPr sz="400" spc="61" dirty="0" smtClean="0">
                <a:solidFill>
                  <a:srgbClr val="2461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4619C"/>
                </a:solidFill>
                <a:latin typeface="Arial"/>
                <a:cs typeface="Arial"/>
              </a:rPr>
              <a:t>UR</a:t>
            </a:r>
            <a:r>
              <a:rPr sz="400" spc="34" dirty="0" smtClean="0">
                <a:solidFill>
                  <a:srgbClr val="2461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4619C"/>
                </a:solidFill>
                <a:latin typeface="Arial"/>
                <a:cs typeface="Arial"/>
              </a:rPr>
              <a:t>CI </a:t>
            </a:r>
            <a:r>
              <a:rPr sz="400" spc="-39" dirty="0" smtClean="0">
                <a:solidFill>
                  <a:srgbClr val="2461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4619C"/>
                </a:solidFill>
                <a:latin typeface="Arial"/>
                <a:cs typeface="Arial"/>
              </a:rPr>
              <a:t>NG</a:t>
            </a:r>
            <a:endParaRPr sz="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04097" y="6484419"/>
            <a:ext cx="988342" cy="1137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5"/>
              </a:spcBef>
            </a:pPr>
            <a:r>
              <a:rPr sz="700" spc="4" dirty="0" smtClean="0">
                <a:solidFill>
                  <a:srgbClr val="474747"/>
                </a:solidFill>
                <a:latin typeface="Arial"/>
                <a:cs typeface="Arial"/>
              </a:rPr>
              <a:t>P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re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s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en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a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ti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o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n</a:t>
            </a:r>
            <a:r>
              <a:rPr sz="700" spc="-9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700" spc="4" dirty="0" smtClean="0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itle</a:t>
            </a:r>
            <a:r>
              <a:rPr sz="700" spc="-18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|</a:t>
            </a:r>
            <a:r>
              <a:rPr sz="700" spc="8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Da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e</a:t>
            </a:r>
            <a:endParaRPr sz="7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7389621" y="6666385"/>
            <a:ext cx="2285732" cy="11592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25"/>
              </a:spcBef>
            </a:pP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Co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p</a:t>
            </a:r>
            <a:r>
              <a:rPr sz="700" spc="-25" dirty="0" smtClean="0">
                <a:solidFill>
                  <a:srgbClr val="909090"/>
                </a:solidFill>
                <a:latin typeface="Arial"/>
                <a:cs typeface="Arial"/>
              </a:rPr>
              <a:t>y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r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ig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h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t</a:t>
            </a:r>
            <a:r>
              <a:rPr sz="700" spc="14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©</a:t>
            </a:r>
            <a:r>
              <a:rPr sz="700" spc="-5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Ca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pge</a:t>
            </a:r>
            <a:r>
              <a:rPr sz="700" spc="9" dirty="0" smtClean="0">
                <a:solidFill>
                  <a:srgbClr val="909090"/>
                </a:solidFill>
                <a:latin typeface="Arial"/>
                <a:cs typeface="Arial"/>
              </a:rPr>
              <a:t>m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ini</a:t>
            </a:r>
            <a:r>
              <a:rPr sz="700" spc="-23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2015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.</a:t>
            </a:r>
            <a:r>
              <a:rPr sz="700" spc="2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4" dirty="0" smtClean="0">
                <a:solidFill>
                  <a:srgbClr val="909090"/>
                </a:solidFill>
                <a:latin typeface="Arial"/>
                <a:cs typeface="Arial"/>
              </a:rPr>
              <a:t>A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ll</a:t>
            </a:r>
            <a:r>
              <a:rPr sz="700" spc="-17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Ri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gh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ts Res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er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v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e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d        </a:t>
            </a:r>
            <a:r>
              <a:rPr sz="700" spc="59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8</a:t>
            </a:r>
            <a:endParaRPr sz="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object 36"/>
          <p:cNvSpPr/>
          <p:nvPr/>
        </p:nvSpPr>
        <p:spPr>
          <a:xfrm>
            <a:off x="342926" y="6732270"/>
            <a:ext cx="1373991" cy="4800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727003" y="6462522"/>
            <a:ext cx="989914" cy="26974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213959" y="5202936"/>
            <a:ext cx="6227543" cy="16687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213959" y="4706873"/>
            <a:ext cx="5098172" cy="16687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213959" y="4146803"/>
            <a:ext cx="4794110" cy="35433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213959" y="3586733"/>
            <a:ext cx="3134347" cy="13716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213959" y="3038093"/>
            <a:ext cx="5699436" cy="35433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932759" y="2551175"/>
            <a:ext cx="6831093" cy="338328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02447" y="2313431"/>
            <a:ext cx="1762641" cy="19659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09817" y="1296161"/>
            <a:ext cx="8502288" cy="70637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03550" y="493775"/>
            <a:ext cx="9291018" cy="41148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9117269" y="987551"/>
            <a:ext cx="36578" cy="518464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9144" y="777239"/>
            <a:ext cx="429801" cy="539495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02366" y="1051559"/>
            <a:ext cx="8751481" cy="82295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" y="438908"/>
            <a:ext cx="9905997" cy="724683"/>
          </a:xfrm>
          <a:custGeom>
            <a:avLst/>
            <a:gdLst/>
            <a:ahLst/>
            <a:cxnLst/>
            <a:rect l="l" t="t" r="r" b="b"/>
            <a:pathLst>
              <a:path w="9905997" h="724683">
                <a:moveTo>
                  <a:pt x="0" y="360689"/>
                </a:moveTo>
                <a:lnTo>
                  <a:pt x="0" y="396751"/>
                </a:lnTo>
                <a:lnTo>
                  <a:pt x="54658" y="399146"/>
                </a:lnTo>
                <a:lnTo>
                  <a:pt x="105302" y="406000"/>
                </a:lnTo>
                <a:lnTo>
                  <a:pt x="152061" y="416818"/>
                </a:lnTo>
                <a:lnTo>
                  <a:pt x="195068" y="431105"/>
                </a:lnTo>
                <a:lnTo>
                  <a:pt x="234453" y="448365"/>
                </a:lnTo>
                <a:lnTo>
                  <a:pt x="270347" y="468102"/>
                </a:lnTo>
                <a:lnTo>
                  <a:pt x="302882" y="489821"/>
                </a:lnTo>
                <a:lnTo>
                  <a:pt x="332187" y="513026"/>
                </a:lnTo>
                <a:lnTo>
                  <a:pt x="358396" y="537222"/>
                </a:lnTo>
                <a:lnTo>
                  <a:pt x="381638" y="561914"/>
                </a:lnTo>
                <a:lnTo>
                  <a:pt x="402044" y="586606"/>
                </a:lnTo>
                <a:lnTo>
                  <a:pt x="419746" y="610803"/>
                </a:lnTo>
                <a:lnTo>
                  <a:pt x="434874" y="634008"/>
                </a:lnTo>
                <a:lnTo>
                  <a:pt x="447560" y="655727"/>
                </a:lnTo>
                <a:lnTo>
                  <a:pt x="457935" y="675464"/>
                </a:lnTo>
                <a:lnTo>
                  <a:pt x="466130" y="692724"/>
                </a:lnTo>
                <a:lnTo>
                  <a:pt x="472275" y="707011"/>
                </a:lnTo>
                <a:lnTo>
                  <a:pt x="478943" y="724683"/>
                </a:lnTo>
                <a:lnTo>
                  <a:pt x="480512" y="724683"/>
                </a:lnTo>
                <a:lnTo>
                  <a:pt x="501569" y="675464"/>
                </a:lnTo>
                <a:lnTo>
                  <a:pt x="524717" y="634008"/>
                </a:lnTo>
                <a:lnTo>
                  <a:pt x="557701" y="586606"/>
                </a:lnTo>
                <a:lnTo>
                  <a:pt x="601590" y="537222"/>
                </a:lnTo>
                <a:lnTo>
                  <a:pt x="657449" y="489821"/>
                </a:lnTo>
                <a:lnTo>
                  <a:pt x="690202" y="468102"/>
                </a:lnTo>
                <a:lnTo>
                  <a:pt x="726347" y="448365"/>
                </a:lnTo>
                <a:lnTo>
                  <a:pt x="766020" y="431105"/>
                </a:lnTo>
                <a:lnTo>
                  <a:pt x="809352" y="416818"/>
                </a:lnTo>
                <a:lnTo>
                  <a:pt x="856478" y="406000"/>
                </a:lnTo>
                <a:lnTo>
                  <a:pt x="907531" y="399146"/>
                </a:lnTo>
                <a:lnTo>
                  <a:pt x="962645" y="396751"/>
                </a:lnTo>
                <a:lnTo>
                  <a:pt x="9419968" y="396751"/>
                </a:lnTo>
                <a:lnTo>
                  <a:pt x="9475087" y="394356"/>
                </a:lnTo>
                <a:lnTo>
                  <a:pt x="9526191" y="387502"/>
                </a:lnTo>
                <a:lnTo>
                  <a:pt x="9573409" y="376684"/>
                </a:lnTo>
                <a:lnTo>
                  <a:pt x="9616868" y="362397"/>
                </a:lnTo>
                <a:lnTo>
                  <a:pt x="9656698" y="345137"/>
                </a:lnTo>
                <a:lnTo>
                  <a:pt x="9693028" y="325400"/>
                </a:lnTo>
                <a:lnTo>
                  <a:pt x="9725985" y="303681"/>
                </a:lnTo>
                <a:lnTo>
                  <a:pt x="9755697" y="280476"/>
                </a:lnTo>
                <a:lnTo>
                  <a:pt x="9782295" y="256279"/>
                </a:lnTo>
                <a:lnTo>
                  <a:pt x="9805905" y="231587"/>
                </a:lnTo>
                <a:lnTo>
                  <a:pt x="9826658" y="206895"/>
                </a:lnTo>
                <a:lnTo>
                  <a:pt x="9844680" y="182699"/>
                </a:lnTo>
                <a:lnTo>
                  <a:pt x="9860100" y="159494"/>
                </a:lnTo>
                <a:lnTo>
                  <a:pt x="9873048" y="137775"/>
                </a:lnTo>
                <a:lnTo>
                  <a:pt x="9883651" y="118038"/>
                </a:lnTo>
                <a:lnTo>
                  <a:pt x="9892039" y="100778"/>
                </a:lnTo>
                <a:lnTo>
                  <a:pt x="9898338" y="86491"/>
                </a:lnTo>
                <a:lnTo>
                  <a:pt x="9905189" y="68819"/>
                </a:lnTo>
                <a:lnTo>
                  <a:pt x="9905997" y="66424"/>
                </a:lnTo>
                <a:lnTo>
                  <a:pt x="9905997" y="0"/>
                </a:lnTo>
                <a:lnTo>
                  <a:pt x="9905189" y="1382"/>
                </a:lnTo>
                <a:lnTo>
                  <a:pt x="9902679" y="8236"/>
                </a:lnTo>
                <a:lnTo>
                  <a:pt x="9898338" y="19054"/>
                </a:lnTo>
                <a:lnTo>
                  <a:pt x="9873048" y="70338"/>
                </a:lnTo>
                <a:lnTo>
                  <a:pt x="9844680" y="115262"/>
                </a:lnTo>
                <a:lnTo>
                  <a:pt x="9805905" y="164150"/>
                </a:lnTo>
                <a:lnTo>
                  <a:pt x="9755697" y="213039"/>
                </a:lnTo>
                <a:lnTo>
                  <a:pt x="9693028" y="257963"/>
                </a:lnTo>
                <a:lnTo>
                  <a:pt x="9656698" y="277700"/>
                </a:lnTo>
                <a:lnTo>
                  <a:pt x="9616868" y="294960"/>
                </a:lnTo>
                <a:lnTo>
                  <a:pt x="9573409" y="309247"/>
                </a:lnTo>
                <a:lnTo>
                  <a:pt x="9526191" y="320065"/>
                </a:lnTo>
                <a:lnTo>
                  <a:pt x="9475087" y="326919"/>
                </a:lnTo>
                <a:lnTo>
                  <a:pt x="9419968" y="329314"/>
                </a:lnTo>
                <a:lnTo>
                  <a:pt x="962645" y="329314"/>
                </a:lnTo>
                <a:lnTo>
                  <a:pt x="907531" y="331735"/>
                </a:lnTo>
                <a:lnTo>
                  <a:pt x="856478" y="338663"/>
                </a:lnTo>
                <a:lnTo>
                  <a:pt x="809352" y="349597"/>
                </a:lnTo>
                <a:lnTo>
                  <a:pt x="766020" y="364038"/>
                </a:lnTo>
                <a:lnTo>
                  <a:pt x="726347" y="381483"/>
                </a:lnTo>
                <a:lnTo>
                  <a:pt x="690202" y="401433"/>
                </a:lnTo>
                <a:lnTo>
                  <a:pt x="657449" y="423385"/>
                </a:lnTo>
                <a:lnTo>
                  <a:pt x="627956" y="446841"/>
                </a:lnTo>
                <a:lnTo>
                  <a:pt x="601590" y="471298"/>
                </a:lnTo>
                <a:lnTo>
                  <a:pt x="578216" y="496255"/>
                </a:lnTo>
                <a:lnTo>
                  <a:pt x="557701" y="521213"/>
                </a:lnTo>
                <a:lnTo>
                  <a:pt x="539913" y="545670"/>
                </a:lnTo>
                <a:lnTo>
                  <a:pt x="524717" y="569125"/>
                </a:lnTo>
                <a:lnTo>
                  <a:pt x="511980" y="591078"/>
                </a:lnTo>
                <a:lnTo>
                  <a:pt x="501569" y="611028"/>
                </a:lnTo>
                <a:lnTo>
                  <a:pt x="493350" y="628473"/>
                </a:lnTo>
                <a:lnTo>
                  <a:pt x="487190" y="642914"/>
                </a:lnTo>
                <a:lnTo>
                  <a:pt x="480512" y="660776"/>
                </a:lnTo>
                <a:lnTo>
                  <a:pt x="478943" y="660776"/>
                </a:lnTo>
                <a:lnTo>
                  <a:pt x="472275" y="642914"/>
                </a:lnTo>
                <a:lnTo>
                  <a:pt x="457935" y="611028"/>
                </a:lnTo>
                <a:lnTo>
                  <a:pt x="447560" y="591078"/>
                </a:lnTo>
                <a:lnTo>
                  <a:pt x="434874" y="569125"/>
                </a:lnTo>
                <a:lnTo>
                  <a:pt x="419746" y="545670"/>
                </a:lnTo>
                <a:lnTo>
                  <a:pt x="402044" y="521213"/>
                </a:lnTo>
                <a:lnTo>
                  <a:pt x="381638" y="496255"/>
                </a:lnTo>
                <a:lnTo>
                  <a:pt x="358396" y="471298"/>
                </a:lnTo>
                <a:lnTo>
                  <a:pt x="332187" y="446841"/>
                </a:lnTo>
                <a:lnTo>
                  <a:pt x="302882" y="423385"/>
                </a:lnTo>
                <a:lnTo>
                  <a:pt x="270347" y="401433"/>
                </a:lnTo>
                <a:lnTo>
                  <a:pt x="234453" y="381483"/>
                </a:lnTo>
                <a:lnTo>
                  <a:pt x="195068" y="364038"/>
                </a:lnTo>
                <a:lnTo>
                  <a:pt x="152061" y="349597"/>
                </a:lnTo>
                <a:lnTo>
                  <a:pt x="105302" y="338663"/>
                </a:lnTo>
                <a:lnTo>
                  <a:pt x="54658" y="331735"/>
                </a:lnTo>
                <a:lnTo>
                  <a:pt x="0" y="329314"/>
                </a:lnTo>
                <a:lnTo>
                  <a:pt x="0" y="360689"/>
                </a:lnTo>
                <a:close/>
              </a:path>
            </a:pathLst>
          </a:custGeom>
          <a:solidFill>
            <a:srgbClr val="0097C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" y="6362699"/>
            <a:ext cx="9905997" cy="0"/>
          </a:xfrm>
          <a:custGeom>
            <a:avLst/>
            <a:gdLst/>
            <a:ahLst/>
            <a:cxnLst/>
            <a:rect l="l" t="t" r="r" b="b"/>
            <a:pathLst>
              <a:path w="9905997">
                <a:moveTo>
                  <a:pt x="9905997" y="0"/>
                </a:moveTo>
                <a:lnTo>
                  <a:pt x="0" y="0"/>
                </a:lnTo>
              </a:path>
            </a:pathLst>
          </a:custGeom>
          <a:ln w="9524">
            <a:solidFill>
              <a:srgbClr val="0097C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0" y="0"/>
            <a:ext cx="9905999" cy="6362699"/>
          </a:xfrm>
          <a:custGeom>
            <a:avLst/>
            <a:gdLst/>
            <a:ahLst/>
            <a:cxnLst/>
            <a:rect l="l" t="t" r="r" b="b"/>
            <a:pathLst>
              <a:path w="9905999" h="6362699">
                <a:moveTo>
                  <a:pt x="9905999" y="0"/>
                </a:moveTo>
                <a:lnTo>
                  <a:pt x="0" y="0"/>
                </a:lnTo>
                <a:lnTo>
                  <a:pt x="0" y="6362699"/>
                </a:lnTo>
                <a:lnTo>
                  <a:pt x="9905999" y="6362699"/>
                </a:lnTo>
                <a:lnTo>
                  <a:pt x="9905999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0" y="0"/>
            <a:ext cx="9905999" cy="1128775"/>
          </a:xfrm>
          <a:custGeom>
            <a:avLst/>
            <a:gdLst/>
            <a:ahLst/>
            <a:cxnLst/>
            <a:rect l="l" t="t" r="r" b="b"/>
            <a:pathLst>
              <a:path w="9905999" h="1128775">
                <a:moveTo>
                  <a:pt x="492137" y="1105914"/>
                </a:moveTo>
                <a:lnTo>
                  <a:pt x="507125" y="1083119"/>
                </a:lnTo>
                <a:lnTo>
                  <a:pt x="521491" y="1060491"/>
                </a:lnTo>
                <a:lnTo>
                  <a:pt x="535515" y="1038132"/>
                </a:lnTo>
                <a:lnTo>
                  <a:pt x="549474" y="1016144"/>
                </a:lnTo>
                <a:lnTo>
                  <a:pt x="578314" y="973690"/>
                </a:lnTo>
                <a:lnTo>
                  <a:pt x="610240" y="933941"/>
                </a:lnTo>
                <a:lnTo>
                  <a:pt x="647482" y="897713"/>
                </a:lnTo>
                <a:lnTo>
                  <a:pt x="692267" y="865821"/>
                </a:lnTo>
                <a:lnTo>
                  <a:pt x="746824" y="839079"/>
                </a:lnTo>
                <a:lnTo>
                  <a:pt x="813383" y="818301"/>
                </a:lnTo>
                <a:lnTo>
                  <a:pt x="851860" y="810403"/>
                </a:lnTo>
                <a:lnTo>
                  <a:pt x="894172" y="804302"/>
                </a:lnTo>
                <a:lnTo>
                  <a:pt x="940600" y="800099"/>
                </a:lnTo>
                <a:lnTo>
                  <a:pt x="9467849" y="800099"/>
                </a:lnTo>
                <a:lnTo>
                  <a:pt x="9502265" y="799084"/>
                </a:lnTo>
                <a:lnTo>
                  <a:pt x="9566869" y="789889"/>
                </a:lnTo>
                <a:lnTo>
                  <a:pt x="9625947" y="772072"/>
                </a:lnTo>
                <a:lnTo>
                  <a:pt x="9679627" y="746750"/>
                </a:lnTo>
                <a:lnTo>
                  <a:pt x="9728041" y="715038"/>
                </a:lnTo>
                <a:lnTo>
                  <a:pt x="9771318" y="678051"/>
                </a:lnTo>
                <a:lnTo>
                  <a:pt x="9809590" y="636906"/>
                </a:lnTo>
                <a:lnTo>
                  <a:pt x="9842986" y="592716"/>
                </a:lnTo>
                <a:lnTo>
                  <a:pt x="9871636" y="546599"/>
                </a:lnTo>
                <a:lnTo>
                  <a:pt x="9895672" y="499670"/>
                </a:lnTo>
                <a:lnTo>
                  <a:pt x="9905999" y="476249"/>
                </a:lnTo>
                <a:lnTo>
                  <a:pt x="9905999" y="0"/>
                </a:lnTo>
                <a:lnTo>
                  <a:pt x="0" y="0"/>
                </a:lnTo>
                <a:lnTo>
                  <a:pt x="0" y="801878"/>
                </a:lnTo>
                <a:lnTo>
                  <a:pt x="44018" y="809048"/>
                </a:lnTo>
                <a:lnTo>
                  <a:pt x="84978" y="817151"/>
                </a:lnTo>
                <a:lnTo>
                  <a:pt x="123033" y="826194"/>
                </a:lnTo>
                <a:lnTo>
                  <a:pt x="158341" y="836180"/>
                </a:lnTo>
                <a:lnTo>
                  <a:pt x="191055" y="847115"/>
                </a:lnTo>
                <a:lnTo>
                  <a:pt x="221332" y="859006"/>
                </a:lnTo>
                <a:lnTo>
                  <a:pt x="249326" y="871857"/>
                </a:lnTo>
                <a:lnTo>
                  <a:pt x="275193" y="885673"/>
                </a:lnTo>
                <a:lnTo>
                  <a:pt x="299089" y="900461"/>
                </a:lnTo>
                <a:lnTo>
                  <a:pt x="321168" y="916225"/>
                </a:lnTo>
                <a:lnTo>
                  <a:pt x="341587" y="932971"/>
                </a:lnTo>
                <a:lnTo>
                  <a:pt x="360500" y="950705"/>
                </a:lnTo>
                <a:lnTo>
                  <a:pt x="378063" y="969432"/>
                </a:lnTo>
                <a:lnTo>
                  <a:pt x="394431" y="989157"/>
                </a:lnTo>
                <a:lnTo>
                  <a:pt x="409760" y="1009886"/>
                </a:lnTo>
                <a:lnTo>
                  <a:pt x="424204" y="1031624"/>
                </a:lnTo>
                <a:lnTo>
                  <a:pt x="437920" y="1054376"/>
                </a:lnTo>
                <a:lnTo>
                  <a:pt x="451063" y="1078149"/>
                </a:lnTo>
                <a:lnTo>
                  <a:pt x="463787" y="1102947"/>
                </a:lnTo>
                <a:lnTo>
                  <a:pt x="476249" y="1128775"/>
                </a:lnTo>
                <a:lnTo>
                  <a:pt x="492137" y="110591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" y="438908"/>
            <a:ext cx="9905997" cy="724683"/>
          </a:xfrm>
          <a:custGeom>
            <a:avLst/>
            <a:gdLst/>
            <a:ahLst/>
            <a:cxnLst/>
            <a:rect l="l" t="t" r="r" b="b"/>
            <a:pathLst>
              <a:path w="9905997" h="724683">
                <a:moveTo>
                  <a:pt x="0" y="360689"/>
                </a:moveTo>
                <a:lnTo>
                  <a:pt x="0" y="396751"/>
                </a:lnTo>
                <a:lnTo>
                  <a:pt x="54658" y="399146"/>
                </a:lnTo>
                <a:lnTo>
                  <a:pt x="105302" y="406000"/>
                </a:lnTo>
                <a:lnTo>
                  <a:pt x="152061" y="416818"/>
                </a:lnTo>
                <a:lnTo>
                  <a:pt x="195068" y="431105"/>
                </a:lnTo>
                <a:lnTo>
                  <a:pt x="234453" y="448365"/>
                </a:lnTo>
                <a:lnTo>
                  <a:pt x="270347" y="468102"/>
                </a:lnTo>
                <a:lnTo>
                  <a:pt x="302882" y="489821"/>
                </a:lnTo>
                <a:lnTo>
                  <a:pt x="332187" y="513026"/>
                </a:lnTo>
                <a:lnTo>
                  <a:pt x="358396" y="537222"/>
                </a:lnTo>
                <a:lnTo>
                  <a:pt x="381638" y="561914"/>
                </a:lnTo>
                <a:lnTo>
                  <a:pt x="402044" y="586606"/>
                </a:lnTo>
                <a:lnTo>
                  <a:pt x="419746" y="610803"/>
                </a:lnTo>
                <a:lnTo>
                  <a:pt x="434874" y="634008"/>
                </a:lnTo>
                <a:lnTo>
                  <a:pt x="447560" y="655727"/>
                </a:lnTo>
                <a:lnTo>
                  <a:pt x="457935" y="675464"/>
                </a:lnTo>
                <a:lnTo>
                  <a:pt x="466130" y="692724"/>
                </a:lnTo>
                <a:lnTo>
                  <a:pt x="472275" y="707011"/>
                </a:lnTo>
                <a:lnTo>
                  <a:pt x="478943" y="724683"/>
                </a:lnTo>
                <a:lnTo>
                  <a:pt x="480512" y="724683"/>
                </a:lnTo>
                <a:lnTo>
                  <a:pt x="501569" y="675464"/>
                </a:lnTo>
                <a:lnTo>
                  <a:pt x="524717" y="634008"/>
                </a:lnTo>
                <a:lnTo>
                  <a:pt x="557701" y="586606"/>
                </a:lnTo>
                <a:lnTo>
                  <a:pt x="601590" y="537222"/>
                </a:lnTo>
                <a:lnTo>
                  <a:pt x="657449" y="489821"/>
                </a:lnTo>
                <a:lnTo>
                  <a:pt x="690202" y="468102"/>
                </a:lnTo>
                <a:lnTo>
                  <a:pt x="726347" y="448365"/>
                </a:lnTo>
                <a:lnTo>
                  <a:pt x="766020" y="431105"/>
                </a:lnTo>
                <a:lnTo>
                  <a:pt x="809352" y="416818"/>
                </a:lnTo>
                <a:lnTo>
                  <a:pt x="856478" y="406000"/>
                </a:lnTo>
                <a:lnTo>
                  <a:pt x="907531" y="399146"/>
                </a:lnTo>
                <a:lnTo>
                  <a:pt x="962645" y="396751"/>
                </a:lnTo>
                <a:lnTo>
                  <a:pt x="9419968" y="396751"/>
                </a:lnTo>
                <a:lnTo>
                  <a:pt x="9475087" y="394356"/>
                </a:lnTo>
                <a:lnTo>
                  <a:pt x="9526191" y="387502"/>
                </a:lnTo>
                <a:lnTo>
                  <a:pt x="9573409" y="376684"/>
                </a:lnTo>
                <a:lnTo>
                  <a:pt x="9616868" y="362397"/>
                </a:lnTo>
                <a:lnTo>
                  <a:pt x="9656698" y="345137"/>
                </a:lnTo>
                <a:lnTo>
                  <a:pt x="9693028" y="325400"/>
                </a:lnTo>
                <a:lnTo>
                  <a:pt x="9725985" y="303681"/>
                </a:lnTo>
                <a:lnTo>
                  <a:pt x="9755697" y="280476"/>
                </a:lnTo>
                <a:lnTo>
                  <a:pt x="9782295" y="256279"/>
                </a:lnTo>
                <a:lnTo>
                  <a:pt x="9805905" y="231587"/>
                </a:lnTo>
                <a:lnTo>
                  <a:pt x="9826658" y="206895"/>
                </a:lnTo>
                <a:lnTo>
                  <a:pt x="9844680" y="182699"/>
                </a:lnTo>
                <a:lnTo>
                  <a:pt x="9860100" y="159494"/>
                </a:lnTo>
                <a:lnTo>
                  <a:pt x="9873048" y="137775"/>
                </a:lnTo>
                <a:lnTo>
                  <a:pt x="9883651" y="118038"/>
                </a:lnTo>
                <a:lnTo>
                  <a:pt x="9892039" y="100778"/>
                </a:lnTo>
                <a:lnTo>
                  <a:pt x="9898338" y="86491"/>
                </a:lnTo>
                <a:lnTo>
                  <a:pt x="9905189" y="68819"/>
                </a:lnTo>
                <a:lnTo>
                  <a:pt x="9905997" y="66424"/>
                </a:lnTo>
                <a:lnTo>
                  <a:pt x="9905997" y="0"/>
                </a:lnTo>
                <a:lnTo>
                  <a:pt x="9905189" y="1382"/>
                </a:lnTo>
                <a:lnTo>
                  <a:pt x="9902679" y="8236"/>
                </a:lnTo>
                <a:lnTo>
                  <a:pt x="9898338" y="19054"/>
                </a:lnTo>
                <a:lnTo>
                  <a:pt x="9873048" y="70338"/>
                </a:lnTo>
                <a:lnTo>
                  <a:pt x="9844680" y="115262"/>
                </a:lnTo>
                <a:lnTo>
                  <a:pt x="9805905" y="164150"/>
                </a:lnTo>
                <a:lnTo>
                  <a:pt x="9755697" y="213039"/>
                </a:lnTo>
                <a:lnTo>
                  <a:pt x="9693028" y="257963"/>
                </a:lnTo>
                <a:lnTo>
                  <a:pt x="9656698" y="277700"/>
                </a:lnTo>
                <a:lnTo>
                  <a:pt x="9616868" y="294960"/>
                </a:lnTo>
                <a:lnTo>
                  <a:pt x="9573409" y="309247"/>
                </a:lnTo>
                <a:lnTo>
                  <a:pt x="9526191" y="320065"/>
                </a:lnTo>
                <a:lnTo>
                  <a:pt x="9475087" y="326919"/>
                </a:lnTo>
                <a:lnTo>
                  <a:pt x="9419968" y="329314"/>
                </a:lnTo>
                <a:lnTo>
                  <a:pt x="962645" y="329314"/>
                </a:lnTo>
                <a:lnTo>
                  <a:pt x="907531" y="331735"/>
                </a:lnTo>
                <a:lnTo>
                  <a:pt x="856478" y="338663"/>
                </a:lnTo>
                <a:lnTo>
                  <a:pt x="809352" y="349597"/>
                </a:lnTo>
                <a:lnTo>
                  <a:pt x="766020" y="364038"/>
                </a:lnTo>
                <a:lnTo>
                  <a:pt x="726347" y="381483"/>
                </a:lnTo>
                <a:lnTo>
                  <a:pt x="690202" y="401433"/>
                </a:lnTo>
                <a:lnTo>
                  <a:pt x="657449" y="423385"/>
                </a:lnTo>
                <a:lnTo>
                  <a:pt x="627956" y="446841"/>
                </a:lnTo>
                <a:lnTo>
                  <a:pt x="601590" y="471298"/>
                </a:lnTo>
                <a:lnTo>
                  <a:pt x="578216" y="496255"/>
                </a:lnTo>
                <a:lnTo>
                  <a:pt x="557701" y="521213"/>
                </a:lnTo>
                <a:lnTo>
                  <a:pt x="539913" y="545670"/>
                </a:lnTo>
                <a:lnTo>
                  <a:pt x="524717" y="569125"/>
                </a:lnTo>
                <a:lnTo>
                  <a:pt x="511980" y="591078"/>
                </a:lnTo>
                <a:lnTo>
                  <a:pt x="501569" y="611028"/>
                </a:lnTo>
                <a:lnTo>
                  <a:pt x="493350" y="628473"/>
                </a:lnTo>
                <a:lnTo>
                  <a:pt x="487190" y="642914"/>
                </a:lnTo>
                <a:lnTo>
                  <a:pt x="480512" y="660776"/>
                </a:lnTo>
                <a:lnTo>
                  <a:pt x="478943" y="660776"/>
                </a:lnTo>
                <a:lnTo>
                  <a:pt x="472275" y="642914"/>
                </a:lnTo>
                <a:lnTo>
                  <a:pt x="457935" y="611028"/>
                </a:lnTo>
                <a:lnTo>
                  <a:pt x="447560" y="591078"/>
                </a:lnTo>
                <a:lnTo>
                  <a:pt x="434874" y="569125"/>
                </a:lnTo>
                <a:lnTo>
                  <a:pt x="419746" y="545670"/>
                </a:lnTo>
                <a:lnTo>
                  <a:pt x="402044" y="521213"/>
                </a:lnTo>
                <a:lnTo>
                  <a:pt x="381638" y="496255"/>
                </a:lnTo>
                <a:lnTo>
                  <a:pt x="358396" y="471298"/>
                </a:lnTo>
                <a:lnTo>
                  <a:pt x="332187" y="446841"/>
                </a:lnTo>
                <a:lnTo>
                  <a:pt x="302882" y="423385"/>
                </a:lnTo>
                <a:lnTo>
                  <a:pt x="270347" y="401433"/>
                </a:lnTo>
                <a:lnTo>
                  <a:pt x="234453" y="381483"/>
                </a:lnTo>
                <a:lnTo>
                  <a:pt x="195068" y="364038"/>
                </a:lnTo>
                <a:lnTo>
                  <a:pt x="152061" y="349597"/>
                </a:lnTo>
                <a:lnTo>
                  <a:pt x="105302" y="338663"/>
                </a:lnTo>
                <a:lnTo>
                  <a:pt x="54658" y="331735"/>
                </a:lnTo>
                <a:lnTo>
                  <a:pt x="0" y="329314"/>
                </a:lnTo>
                <a:lnTo>
                  <a:pt x="0" y="36068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" y="6362699"/>
            <a:ext cx="9905997" cy="0"/>
          </a:xfrm>
          <a:custGeom>
            <a:avLst/>
            <a:gdLst/>
            <a:ahLst/>
            <a:cxnLst/>
            <a:rect l="l" t="t" r="r" b="b"/>
            <a:pathLst>
              <a:path w="9905997">
                <a:moveTo>
                  <a:pt x="9905997" y="0"/>
                </a:moveTo>
                <a:lnTo>
                  <a:pt x="0" y="0"/>
                </a:lnTo>
              </a:path>
            </a:pathLst>
          </a:custGeom>
          <a:ln w="9524">
            <a:solidFill>
              <a:srgbClr val="0097C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" y="438908"/>
            <a:ext cx="9905997" cy="724683"/>
          </a:xfrm>
          <a:custGeom>
            <a:avLst/>
            <a:gdLst/>
            <a:ahLst/>
            <a:cxnLst/>
            <a:rect l="l" t="t" r="r" b="b"/>
            <a:pathLst>
              <a:path w="9905997" h="724683">
                <a:moveTo>
                  <a:pt x="0" y="360689"/>
                </a:moveTo>
                <a:lnTo>
                  <a:pt x="0" y="396751"/>
                </a:lnTo>
                <a:lnTo>
                  <a:pt x="54658" y="399146"/>
                </a:lnTo>
                <a:lnTo>
                  <a:pt x="105302" y="406000"/>
                </a:lnTo>
                <a:lnTo>
                  <a:pt x="152061" y="416818"/>
                </a:lnTo>
                <a:lnTo>
                  <a:pt x="195068" y="431105"/>
                </a:lnTo>
                <a:lnTo>
                  <a:pt x="234453" y="448365"/>
                </a:lnTo>
                <a:lnTo>
                  <a:pt x="270347" y="468102"/>
                </a:lnTo>
                <a:lnTo>
                  <a:pt x="302882" y="489821"/>
                </a:lnTo>
                <a:lnTo>
                  <a:pt x="332187" y="513026"/>
                </a:lnTo>
                <a:lnTo>
                  <a:pt x="358396" y="537222"/>
                </a:lnTo>
                <a:lnTo>
                  <a:pt x="381638" y="561914"/>
                </a:lnTo>
                <a:lnTo>
                  <a:pt x="402044" y="586606"/>
                </a:lnTo>
                <a:lnTo>
                  <a:pt x="419746" y="610803"/>
                </a:lnTo>
                <a:lnTo>
                  <a:pt x="434874" y="634008"/>
                </a:lnTo>
                <a:lnTo>
                  <a:pt x="447560" y="655727"/>
                </a:lnTo>
                <a:lnTo>
                  <a:pt x="457935" y="675464"/>
                </a:lnTo>
                <a:lnTo>
                  <a:pt x="466130" y="692724"/>
                </a:lnTo>
                <a:lnTo>
                  <a:pt x="472275" y="707011"/>
                </a:lnTo>
                <a:lnTo>
                  <a:pt x="478943" y="724683"/>
                </a:lnTo>
                <a:lnTo>
                  <a:pt x="480512" y="724683"/>
                </a:lnTo>
                <a:lnTo>
                  <a:pt x="501569" y="675464"/>
                </a:lnTo>
                <a:lnTo>
                  <a:pt x="524717" y="634008"/>
                </a:lnTo>
                <a:lnTo>
                  <a:pt x="557701" y="586606"/>
                </a:lnTo>
                <a:lnTo>
                  <a:pt x="601590" y="537222"/>
                </a:lnTo>
                <a:lnTo>
                  <a:pt x="657449" y="489821"/>
                </a:lnTo>
                <a:lnTo>
                  <a:pt x="690202" y="468102"/>
                </a:lnTo>
                <a:lnTo>
                  <a:pt x="726347" y="448365"/>
                </a:lnTo>
                <a:lnTo>
                  <a:pt x="766020" y="431105"/>
                </a:lnTo>
                <a:lnTo>
                  <a:pt x="809352" y="416818"/>
                </a:lnTo>
                <a:lnTo>
                  <a:pt x="856478" y="406000"/>
                </a:lnTo>
                <a:lnTo>
                  <a:pt x="907531" y="399146"/>
                </a:lnTo>
                <a:lnTo>
                  <a:pt x="962645" y="396751"/>
                </a:lnTo>
                <a:lnTo>
                  <a:pt x="9419968" y="396751"/>
                </a:lnTo>
                <a:lnTo>
                  <a:pt x="9475087" y="394356"/>
                </a:lnTo>
                <a:lnTo>
                  <a:pt x="9526191" y="387502"/>
                </a:lnTo>
                <a:lnTo>
                  <a:pt x="9573409" y="376684"/>
                </a:lnTo>
                <a:lnTo>
                  <a:pt x="9616868" y="362397"/>
                </a:lnTo>
                <a:lnTo>
                  <a:pt x="9656698" y="345137"/>
                </a:lnTo>
                <a:lnTo>
                  <a:pt x="9693028" y="325400"/>
                </a:lnTo>
                <a:lnTo>
                  <a:pt x="9725985" y="303681"/>
                </a:lnTo>
                <a:lnTo>
                  <a:pt x="9755697" y="280476"/>
                </a:lnTo>
                <a:lnTo>
                  <a:pt x="9782295" y="256279"/>
                </a:lnTo>
                <a:lnTo>
                  <a:pt x="9805905" y="231587"/>
                </a:lnTo>
                <a:lnTo>
                  <a:pt x="9826658" y="206895"/>
                </a:lnTo>
                <a:lnTo>
                  <a:pt x="9844680" y="182699"/>
                </a:lnTo>
                <a:lnTo>
                  <a:pt x="9860100" y="159494"/>
                </a:lnTo>
                <a:lnTo>
                  <a:pt x="9873048" y="137775"/>
                </a:lnTo>
                <a:lnTo>
                  <a:pt x="9883651" y="118038"/>
                </a:lnTo>
                <a:lnTo>
                  <a:pt x="9892039" y="100778"/>
                </a:lnTo>
                <a:lnTo>
                  <a:pt x="9898338" y="86491"/>
                </a:lnTo>
                <a:lnTo>
                  <a:pt x="9905189" y="68819"/>
                </a:lnTo>
                <a:lnTo>
                  <a:pt x="9905997" y="66424"/>
                </a:lnTo>
                <a:lnTo>
                  <a:pt x="9905997" y="0"/>
                </a:lnTo>
                <a:lnTo>
                  <a:pt x="9905189" y="1382"/>
                </a:lnTo>
                <a:lnTo>
                  <a:pt x="9902679" y="8236"/>
                </a:lnTo>
                <a:lnTo>
                  <a:pt x="9898338" y="19054"/>
                </a:lnTo>
                <a:lnTo>
                  <a:pt x="9873048" y="70338"/>
                </a:lnTo>
                <a:lnTo>
                  <a:pt x="9844680" y="115262"/>
                </a:lnTo>
                <a:lnTo>
                  <a:pt x="9805905" y="164150"/>
                </a:lnTo>
                <a:lnTo>
                  <a:pt x="9755697" y="213039"/>
                </a:lnTo>
                <a:lnTo>
                  <a:pt x="9693028" y="257963"/>
                </a:lnTo>
                <a:lnTo>
                  <a:pt x="9656698" y="277700"/>
                </a:lnTo>
                <a:lnTo>
                  <a:pt x="9616868" y="294960"/>
                </a:lnTo>
                <a:lnTo>
                  <a:pt x="9573409" y="309247"/>
                </a:lnTo>
                <a:lnTo>
                  <a:pt x="9526191" y="320065"/>
                </a:lnTo>
                <a:lnTo>
                  <a:pt x="9475087" y="326919"/>
                </a:lnTo>
                <a:lnTo>
                  <a:pt x="9419968" y="329314"/>
                </a:lnTo>
                <a:lnTo>
                  <a:pt x="962645" y="329314"/>
                </a:lnTo>
                <a:lnTo>
                  <a:pt x="907531" y="331735"/>
                </a:lnTo>
                <a:lnTo>
                  <a:pt x="856478" y="338663"/>
                </a:lnTo>
                <a:lnTo>
                  <a:pt x="809352" y="349597"/>
                </a:lnTo>
                <a:lnTo>
                  <a:pt x="766020" y="364038"/>
                </a:lnTo>
                <a:lnTo>
                  <a:pt x="726347" y="381483"/>
                </a:lnTo>
                <a:lnTo>
                  <a:pt x="690202" y="401433"/>
                </a:lnTo>
                <a:lnTo>
                  <a:pt x="657449" y="423385"/>
                </a:lnTo>
                <a:lnTo>
                  <a:pt x="627956" y="446841"/>
                </a:lnTo>
                <a:lnTo>
                  <a:pt x="601590" y="471298"/>
                </a:lnTo>
                <a:lnTo>
                  <a:pt x="578216" y="496255"/>
                </a:lnTo>
                <a:lnTo>
                  <a:pt x="557701" y="521213"/>
                </a:lnTo>
                <a:lnTo>
                  <a:pt x="539913" y="545670"/>
                </a:lnTo>
                <a:lnTo>
                  <a:pt x="524717" y="569125"/>
                </a:lnTo>
                <a:lnTo>
                  <a:pt x="511980" y="591078"/>
                </a:lnTo>
                <a:lnTo>
                  <a:pt x="501569" y="611028"/>
                </a:lnTo>
                <a:lnTo>
                  <a:pt x="493350" y="628473"/>
                </a:lnTo>
                <a:lnTo>
                  <a:pt x="487190" y="642914"/>
                </a:lnTo>
                <a:lnTo>
                  <a:pt x="480512" y="660776"/>
                </a:lnTo>
                <a:lnTo>
                  <a:pt x="478943" y="660776"/>
                </a:lnTo>
                <a:lnTo>
                  <a:pt x="472275" y="642914"/>
                </a:lnTo>
                <a:lnTo>
                  <a:pt x="457935" y="611028"/>
                </a:lnTo>
                <a:lnTo>
                  <a:pt x="447560" y="591078"/>
                </a:lnTo>
                <a:lnTo>
                  <a:pt x="434874" y="569125"/>
                </a:lnTo>
                <a:lnTo>
                  <a:pt x="419746" y="545670"/>
                </a:lnTo>
                <a:lnTo>
                  <a:pt x="402044" y="521213"/>
                </a:lnTo>
                <a:lnTo>
                  <a:pt x="381638" y="496255"/>
                </a:lnTo>
                <a:lnTo>
                  <a:pt x="358396" y="471298"/>
                </a:lnTo>
                <a:lnTo>
                  <a:pt x="332187" y="446841"/>
                </a:lnTo>
                <a:lnTo>
                  <a:pt x="302882" y="423385"/>
                </a:lnTo>
                <a:lnTo>
                  <a:pt x="270347" y="401433"/>
                </a:lnTo>
                <a:lnTo>
                  <a:pt x="234453" y="381483"/>
                </a:lnTo>
                <a:lnTo>
                  <a:pt x="195068" y="364038"/>
                </a:lnTo>
                <a:lnTo>
                  <a:pt x="152061" y="349597"/>
                </a:lnTo>
                <a:lnTo>
                  <a:pt x="105302" y="338663"/>
                </a:lnTo>
                <a:lnTo>
                  <a:pt x="54658" y="331735"/>
                </a:lnTo>
                <a:lnTo>
                  <a:pt x="0" y="329314"/>
                </a:lnTo>
                <a:lnTo>
                  <a:pt x="0" y="360689"/>
                </a:lnTo>
                <a:close/>
              </a:path>
            </a:pathLst>
          </a:custGeom>
          <a:solidFill>
            <a:srgbClr val="0097C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0" y="6362699"/>
            <a:ext cx="9905999" cy="495298"/>
          </a:xfrm>
          <a:custGeom>
            <a:avLst/>
            <a:gdLst/>
            <a:ahLst/>
            <a:cxnLst/>
            <a:rect l="l" t="t" r="r" b="b"/>
            <a:pathLst>
              <a:path w="9905999" h="495298">
                <a:moveTo>
                  <a:pt x="9905999" y="0"/>
                </a:moveTo>
                <a:lnTo>
                  <a:pt x="0" y="0"/>
                </a:lnTo>
                <a:lnTo>
                  <a:pt x="0" y="495298"/>
                </a:lnTo>
                <a:lnTo>
                  <a:pt x="9905999" y="495298"/>
                </a:lnTo>
                <a:lnTo>
                  <a:pt x="99059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3923537" y="409604"/>
            <a:ext cx="2236740" cy="3301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60"/>
              </a:lnSpc>
              <a:spcBef>
                <a:spcPts val="128"/>
              </a:spcBef>
            </a:pPr>
            <a:r>
              <a:rPr sz="2400" b="1" spc="0" dirty="0" smtClean="0">
                <a:solidFill>
                  <a:srgbClr val="0097C6"/>
                </a:solidFill>
                <a:latin typeface="Arial Narrow"/>
                <a:cs typeface="Arial Narrow"/>
              </a:rPr>
              <a:t>A</a:t>
            </a:r>
            <a:r>
              <a:rPr sz="2400" b="1" spc="-4" dirty="0" smtClean="0">
                <a:solidFill>
                  <a:srgbClr val="0097C6"/>
                </a:solidFill>
                <a:latin typeface="Arial Narrow"/>
                <a:cs typeface="Arial Narrow"/>
              </a:rPr>
              <a:t>c</a:t>
            </a:r>
            <a:r>
              <a:rPr sz="2400" b="1" spc="0" dirty="0" smtClean="0">
                <a:solidFill>
                  <a:srgbClr val="0097C6"/>
                </a:solidFill>
                <a:latin typeface="Arial Narrow"/>
                <a:cs typeface="Arial Narrow"/>
              </a:rPr>
              <a:t>quisi</a:t>
            </a:r>
            <a:r>
              <a:rPr sz="2400" b="1" spc="4" dirty="0" smtClean="0">
                <a:solidFill>
                  <a:srgbClr val="0097C6"/>
                </a:solidFill>
                <a:latin typeface="Arial Narrow"/>
                <a:cs typeface="Arial Narrow"/>
              </a:rPr>
              <a:t>t</a:t>
            </a:r>
            <a:r>
              <a:rPr sz="2400" b="1" spc="0" dirty="0" smtClean="0">
                <a:solidFill>
                  <a:srgbClr val="0097C6"/>
                </a:solidFill>
                <a:latin typeface="Arial Narrow"/>
                <a:cs typeface="Arial Narrow"/>
              </a:rPr>
              <a:t>ion Pha</a:t>
            </a:r>
            <a:r>
              <a:rPr sz="2400" b="1" spc="-4" dirty="0" smtClean="0">
                <a:solidFill>
                  <a:srgbClr val="0097C6"/>
                </a:solidFill>
                <a:latin typeface="Arial Narrow"/>
                <a:cs typeface="Arial Narrow"/>
              </a:rPr>
              <a:t>s</a:t>
            </a:r>
            <a:r>
              <a:rPr sz="2400" b="1" spc="0" dirty="0" smtClean="0">
                <a:solidFill>
                  <a:srgbClr val="0097C6"/>
                </a:solidFill>
                <a:latin typeface="Arial Narrow"/>
                <a:cs typeface="Arial Narrow"/>
              </a:rPr>
              <a:t>e</a:t>
            </a:r>
            <a:endParaRPr sz="2400">
              <a:latin typeface="Arial Narrow"/>
              <a:cs typeface="Arial Narrow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47413" y="1273570"/>
            <a:ext cx="8218696" cy="22098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64"/>
              </a:lnSpc>
              <a:spcBef>
                <a:spcPts val="83"/>
              </a:spcBef>
            </a:pPr>
            <a:r>
              <a:rPr sz="1450" dirty="0" smtClean="0">
                <a:solidFill>
                  <a:srgbClr val="4C3549"/>
                </a:solidFill>
                <a:latin typeface="Arial"/>
                <a:cs typeface="Arial"/>
              </a:rPr>
              <a:t>F</a:t>
            </a:r>
            <a:r>
              <a:rPr sz="1450" dirty="0" smtClean="0">
                <a:solidFill>
                  <a:srgbClr val="615B68"/>
                </a:solidFill>
                <a:latin typeface="Arial"/>
                <a:cs typeface="Arial"/>
              </a:rPr>
              <a:t>or</a:t>
            </a:r>
            <a:r>
              <a:rPr sz="1450" spc="-39" dirty="0" smtClean="0">
                <a:solidFill>
                  <a:srgbClr val="615B68"/>
                </a:solidFill>
                <a:latin typeface="Arial"/>
                <a:cs typeface="Arial"/>
              </a:rPr>
              <a:t> </a:t>
            </a:r>
            <a:r>
              <a:rPr sz="1450" spc="0" dirty="0" smtClean="0">
                <a:solidFill>
                  <a:srgbClr val="4D4961"/>
                </a:solidFill>
                <a:latin typeface="Arial"/>
                <a:cs typeface="Arial"/>
              </a:rPr>
              <a:t>e</a:t>
            </a:r>
            <a:r>
              <a:rPr sz="1450" spc="0" dirty="0" smtClean="0">
                <a:solidFill>
                  <a:srgbClr val="615B68"/>
                </a:solidFill>
                <a:latin typeface="Arial"/>
                <a:cs typeface="Arial"/>
              </a:rPr>
              <a:t>ach</a:t>
            </a:r>
            <a:r>
              <a:rPr sz="1450" spc="251" dirty="0" smtClean="0">
                <a:solidFill>
                  <a:srgbClr val="615B68"/>
                </a:solidFill>
                <a:latin typeface="Arial"/>
                <a:cs typeface="Arial"/>
              </a:rPr>
              <a:t> </a:t>
            </a:r>
            <a:r>
              <a:rPr sz="1450" spc="0" dirty="0" smtClean="0">
                <a:solidFill>
                  <a:srgbClr val="4C3549"/>
                </a:solidFill>
                <a:latin typeface="Arial"/>
                <a:cs typeface="Arial"/>
              </a:rPr>
              <a:t>F</a:t>
            </a:r>
            <a:r>
              <a:rPr sz="1450" spc="0" dirty="0" smtClean="0">
                <a:solidFill>
                  <a:srgbClr val="615B68"/>
                </a:solidFill>
                <a:latin typeface="Arial"/>
                <a:cs typeface="Arial"/>
              </a:rPr>
              <a:t>astl.oad</a:t>
            </a:r>
            <a:r>
              <a:rPr sz="1450" spc="-39" dirty="0" smtClean="0">
                <a:solidFill>
                  <a:srgbClr val="615B68"/>
                </a:solidFill>
                <a:latin typeface="Arial"/>
                <a:cs typeface="Arial"/>
              </a:rPr>
              <a:t> </a:t>
            </a:r>
            <a:r>
              <a:rPr sz="1450" spc="0" dirty="0" smtClean="0">
                <a:solidFill>
                  <a:srgbClr val="615B68"/>
                </a:solidFill>
                <a:latin typeface="Arial"/>
                <a:cs typeface="Arial"/>
              </a:rPr>
              <a:t>job</a:t>
            </a:r>
            <a:r>
              <a:rPr sz="1450" spc="0" dirty="0" smtClean="0">
                <a:solidFill>
                  <a:srgbClr val="7B7980"/>
                </a:solidFill>
                <a:latin typeface="Arial"/>
                <a:cs typeface="Arial"/>
              </a:rPr>
              <a:t>,</a:t>
            </a:r>
            <a:r>
              <a:rPr sz="1450" spc="-81" dirty="0" smtClean="0">
                <a:solidFill>
                  <a:srgbClr val="7B7980"/>
                </a:solidFill>
                <a:latin typeface="Arial"/>
                <a:cs typeface="Arial"/>
              </a:rPr>
              <a:t> </a:t>
            </a:r>
            <a:r>
              <a:rPr sz="1450" spc="0" dirty="0" smtClean="0">
                <a:solidFill>
                  <a:srgbClr val="615B68"/>
                </a:solidFill>
                <a:latin typeface="Arial"/>
                <a:cs typeface="Arial"/>
              </a:rPr>
              <a:t>there</a:t>
            </a:r>
            <a:r>
              <a:rPr sz="1450" spc="-116" dirty="0" smtClean="0">
                <a:solidFill>
                  <a:srgbClr val="615B68"/>
                </a:solidFill>
                <a:latin typeface="Arial"/>
                <a:cs typeface="Arial"/>
              </a:rPr>
              <a:t> </a:t>
            </a:r>
            <a:r>
              <a:rPr sz="1450" spc="0" dirty="0" smtClean="0">
                <a:solidFill>
                  <a:srgbClr val="615B68"/>
                </a:solidFill>
                <a:latin typeface="Arial"/>
                <a:cs typeface="Arial"/>
              </a:rPr>
              <a:t>are</a:t>
            </a:r>
            <a:r>
              <a:rPr sz="1450" spc="93" dirty="0" smtClean="0">
                <a:solidFill>
                  <a:srgbClr val="615B68"/>
                </a:solidFill>
                <a:latin typeface="Arial"/>
                <a:cs typeface="Arial"/>
              </a:rPr>
              <a:t> </a:t>
            </a:r>
            <a:r>
              <a:rPr sz="1450" spc="0" dirty="0" smtClean="0">
                <a:solidFill>
                  <a:srgbClr val="4D4961"/>
                </a:solidFill>
                <a:latin typeface="Arial"/>
                <a:cs typeface="Arial"/>
              </a:rPr>
              <a:t>t</a:t>
            </a:r>
            <a:r>
              <a:rPr sz="1450" spc="0" dirty="0" smtClean="0">
                <a:solidFill>
                  <a:srgbClr val="615B68"/>
                </a:solidFill>
                <a:latin typeface="Arial"/>
                <a:cs typeface="Arial"/>
              </a:rPr>
              <a:t>wo</a:t>
            </a:r>
            <a:r>
              <a:rPr sz="1450" spc="-20" dirty="0" smtClean="0">
                <a:solidFill>
                  <a:srgbClr val="615B68"/>
                </a:solidFill>
                <a:latin typeface="Arial"/>
                <a:cs typeface="Arial"/>
              </a:rPr>
              <a:t> </a:t>
            </a:r>
            <a:r>
              <a:rPr sz="1300" spc="0" dirty="0" smtClean="0">
                <a:solidFill>
                  <a:srgbClr val="615B68"/>
                </a:solidFill>
                <a:latin typeface="Times New Roman"/>
                <a:cs typeface="Times New Roman"/>
              </a:rPr>
              <a:t>SQl</a:t>
            </a:r>
            <a:r>
              <a:rPr sz="1300" spc="0" dirty="0" smtClean="0">
                <a:solidFill>
                  <a:srgbClr val="94CFF4"/>
                </a:solidFill>
                <a:latin typeface="Times New Roman"/>
                <a:cs typeface="Times New Roman"/>
              </a:rPr>
              <a:t>.</a:t>
            </a:r>
            <a:r>
              <a:rPr sz="1300" spc="-34" dirty="0" smtClean="0">
                <a:solidFill>
                  <a:srgbClr val="94CFF4"/>
                </a:solidFill>
                <a:latin typeface="Times New Roman"/>
                <a:cs typeface="Times New Roman"/>
              </a:rPr>
              <a:t> </a:t>
            </a:r>
            <a:r>
              <a:rPr sz="1450" spc="0" dirty="0" smtClean="0">
                <a:solidFill>
                  <a:srgbClr val="615B68"/>
                </a:solidFill>
                <a:latin typeface="Arial"/>
                <a:cs typeface="Arial"/>
              </a:rPr>
              <a:t>s</a:t>
            </a:r>
            <a:r>
              <a:rPr sz="1450" spc="0" dirty="0" smtClean="0">
                <a:solidFill>
                  <a:srgbClr val="4D4961"/>
                </a:solidFill>
                <a:latin typeface="Arial"/>
                <a:cs typeface="Arial"/>
              </a:rPr>
              <a:t>e</a:t>
            </a:r>
            <a:r>
              <a:rPr sz="1450" spc="0" dirty="0" smtClean="0">
                <a:solidFill>
                  <a:srgbClr val="615B68"/>
                </a:solidFill>
                <a:latin typeface="Arial"/>
                <a:cs typeface="Arial"/>
              </a:rPr>
              <a:t>ss</a:t>
            </a:r>
            <a:r>
              <a:rPr sz="1450" spc="0" dirty="0" smtClean="0">
                <a:solidFill>
                  <a:srgbClr val="4D5D79"/>
                </a:solidFill>
                <a:latin typeface="Arial"/>
                <a:cs typeface="Arial"/>
              </a:rPr>
              <a:t>i</a:t>
            </a:r>
            <a:r>
              <a:rPr sz="1450" spc="0" dirty="0" smtClean="0">
                <a:solidFill>
                  <a:srgbClr val="615B68"/>
                </a:solidFill>
                <a:latin typeface="Arial"/>
                <a:cs typeface="Arial"/>
              </a:rPr>
              <a:t>o</a:t>
            </a:r>
            <a:r>
              <a:rPr sz="1450" spc="0" dirty="0" smtClean="0">
                <a:solidFill>
                  <a:srgbClr val="4D5D79"/>
                </a:solidFill>
                <a:latin typeface="Arial"/>
                <a:cs typeface="Arial"/>
              </a:rPr>
              <a:t>n</a:t>
            </a:r>
            <a:r>
              <a:rPr sz="1450" spc="0" dirty="0" smtClean="0">
                <a:solidFill>
                  <a:srgbClr val="615B68"/>
                </a:solidFill>
                <a:latin typeface="Arial"/>
                <a:cs typeface="Arial"/>
              </a:rPr>
              <a:t>s</a:t>
            </a:r>
            <a:r>
              <a:rPr sz="1450" spc="0" dirty="0" smtClean="0">
                <a:solidFill>
                  <a:srgbClr val="7B7980"/>
                </a:solidFill>
                <a:latin typeface="Arial"/>
                <a:cs typeface="Arial"/>
              </a:rPr>
              <a:t>,</a:t>
            </a:r>
            <a:r>
              <a:rPr sz="1450" spc="29" dirty="0" smtClean="0">
                <a:solidFill>
                  <a:srgbClr val="7B7980"/>
                </a:solidFill>
                <a:latin typeface="Arial"/>
                <a:cs typeface="Arial"/>
              </a:rPr>
              <a:t> </a:t>
            </a:r>
            <a:r>
              <a:rPr sz="1450" spc="0" dirty="0" smtClean="0">
                <a:solidFill>
                  <a:srgbClr val="615B68"/>
                </a:solidFill>
                <a:latin typeface="Arial"/>
                <a:cs typeface="Arial"/>
              </a:rPr>
              <a:t>one</a:t>
            </a:r>
            <a:r>
              <a:rPr sz="1450" spc="74" dirty="0" smtClean="0">
                <a:solidFill>
                  <a:srgbClr val="615B68"/>
                </a:solidFill>
                <a:latin typeface="Arial"/>
                <a:cs typeface="Arial"/>
              </a:rPr>
              <a:t> </a:t>
            </a:r>
            <a:r>
              <a:rPr sz="1450" spc="0" dirty="0" smtClean="0">
                <a:solidFill>
                  <a:srgbClr val="4D4961"/>
                </a:solidFill>
                <a:latin typeface="Arial"/>
                <a:cs typeface="Arial"/>
              </a:rPr>
              <a:t>f</a:t>
            </a:r>
            <a:r>
              <a:rPr sz="1450" spc="0" dirty="0" smtClean="0">
                <a:solidFill>
                  <a:srgbClr val="615B68"/>
                </a:solidFill>
                <a:latin typeface="Arial"/>
                <a:cs typeface="Arial"/>
              </a:rPr>
              <a:t>or</a:t>
            </a:r>
            <a:r>
              <a:rPr sz="1450" spc="-24" dirty="0" smtClean="0">
                <a:solidFill>
                  <a:srgbClr val="615B68"/>
                </a:solidFill>
                <a:latin typeface="Arial"/>
                <a:cs typeface="Arial"/>
              </a:rPr>
              <a:t> </a:t>
            </a:r>
            <a:r>
              <a:rPr sz="1500" spc="0" dirty="0" smtClean="0">
                <a:solidFill>
                  <a:srgbClr val="615B68"/>
                </a:solidFill>
                <a:latin typeface="Arial"/>
                <a:cs typeface="Arial"/>
              </a:rPr>
              <a:t>h</a:t>
            </a:r>
            <a:r>
              <a:rPr sz="1500" spc="0" dirty="0" smtClean="0">
                <a:solidFill>
                  <a:srgbClr val="4D4961"/>
                </a:solidFill>
                <a:latin typeface="Arial"/>
                <a:cs typeface="Arial"/>
              </a:rPr>
              <a:t>a</a:t>
            </a:r>
            <a:r>
              <a:rPr sz="1500" spc="0" dirty="0" smtClean="0">
                <a:solidFill>
                  <a:srgbClr val="615B68"/>
                </a:solidFill>
                <a:latin typeface="Arial"/>
                <a:cs typeface="Arial"/>
              </a:rPr>
              <a:t>nd</a:t>
            </a:r>
            <a:r>
              <a:rPr sz="1500" spc="0" dirty="0" smtClean="0">
                <a:solidFill>
                  <a:srgbClr val="4D4961"/>
                </a:solidFill>
                <a:latin typeface="Arial"/>
                <a:cs typeface="Arial"/>
              </a:rPr>
              <a:t>l</a:t>
            </a:r>
            <a:r>
              <a:rPr sz="1500" spc="0" dirty="0" smtClean="0">
                <a:solidFill>
                  <a:srgbClr val="615B68"/>
                </a:solidFill>
                <a:latin typeface="Arial"/>
                <a:cs typeface="Arial"/>
              </a:rPr>
              <a:t>ing</a:t>
            </a:r>
            <a:r>
              <a:rPr sz="1500" spc="74" dirty="0" smtClean="0">
                <a:solidFill>
                  <a:srgbClr val="615B68"/>
                </a:solidFill>
                <a:latin typeface="Arial"/>
                <a:cs typeface="Arial"/>
              </a:rPr>
              <a:t> </a:t>
            </a:r>
            <a:r>
              <a:rPr sz="1400" spc="0" dirty="0" smtClean="0">
                <a:solidFill>
                  <a:srgbClr val="615B68"/>
                </a:solidFill>
                <a:latin typeface="Arial"/>
                <a:cs typeface="Arial"/>
              </a:rPr>
              <a:t>SQ</a:t>
            </a:r>
            <a:r>
              <a:rPr sz="1400" spc="0" dirty="0" smtClean="0">
                <a:solidFill>
                  <a:srgbClr val="364C63"/>
                </a:solidFill>
                <a:latin typeface="Arial"/>
                <a:cs typeface="Arial"/>
              </a:rPr>
              <a:t>L</a:t>
            </a:r>
            <a:r>
              <a:rPr sz="1400" spc="41" dirty="0" smtClean="0">
                <a:solidFill>
                  <a:srgbClr val="364C63"/>
                </a:solidFill>
                <a:latin typeface="Arial"/>
                <a:cs typeface="Arial"/>
              </a:rPr>
              <a:t> </a:t>
            </a:r>
            <a:r>
              <a:rPr sz="1450" spc="0" dirty="0" smtClean="0">
                <a:solidFill>
                  <a:srgbClr val="615B68"/>
                </a:solidFill>
                <a:latin typeface="Arial"/>
                <a:cs typeface="Arial"/>
              </a:rPr>
              <a:t>reques</a:t>
            </a:r>
            <a:r>
              <a:rPr sz="1450" spc="0" dirty="0" smtClean="0">
                <a:solidFill>
                  <a:srgbClr val="4D4961"/>
                </a:solidFill>
                <a:latin typeface="Arial"/>
                <a:cs typeface="Arial"/>
              </a:rPr>
              <a:t>t</a:t>
            </a:r>
            <a:r>
              <a:rPr sz="1450" spc="0" dirty="0" smtClean="0">
                <a:solidFill>
                  <a:srgbClr val="615B68"/>
                </a:solidFill>
                <a:latin typeface="Arial"/>
                <a:cs typeface="Arial"/>
              </a:rPr>
              <a:t>s</a:t>
            </a:r>
            <a:r>
              <a:rPr sz="1450" spc="29" dirty="0" smtClean="0">
                <a:solidFill>
                  <a:srgbClr val="615B68"/>
                </a:solidFill>
                <a:latin typeface="Arial"/>
                <a:cs typeface="Arial"/>
              </a:rPr>
              <a:t> </a:t>
            </a:r>
            <a:r>
              <a:rPr sz="1450" spc="0" dirty="0" smtClean="0">
                <a:solidFill>
                  <a:srgbClr val="615B68"/>
                </a:solidFill>
                <a:latin typeface="Arial"/>
                <a:cs typeface="Arial"/>
              </a:rPr>
              <a:t>and</a:t>
            </a:r>
            <a:r>
              <a:rPr sz="1450" spc="29" dirty="0" smtClean="0">
                <a:solidFill>
                  <a:srgbClr val="615B68"/>
                </a:solidFill>
                <a:latin typeface="Arial"/>
                <a:cs typeface="Arial"/>
              </a:rPr>
              <a:t> </a:t>
            </a:r>
            <a:r>
              <a:rPr sz="1450" spc="0" dirty="0" smtClean="0">
                <a:solidFill>
                  <a:srgbClr val="615B68"/>
                </a:solidFill>
                <a:latin typeface="Arial"/>
                <a:cs typeface="Arial"/>
              </a:rPr>
              <a:t>the</a:t>
            </a:r>
            <a:r>
              <a:rPr sz="1450" spc="-46" dirty="0" smtClean="0">
                <a:solidFill>
                  <a:srgbClr val="615B68"/>
                </a:solidFill>
                <a:latin typeface="Arial"/>
                <a:cs typeface="Arial"/>
              </a:rPr>
              <a:t> </a:t>
            </a:r>
            <a:r>
              <a:rPr sz="1450" spc="0" dirty="0" smtClean="0">
                <a:solidFill>
                  <a:srgbClr val="615B68"/>
                </a:solidFill>
                <a:latin typeface="Arial"/>
                <a:cs typeface="Arial"/>
              </a:rPr>
              <a:t>other</a:t>
            </a:r>
            <a:r>
              <a:rPr sz="1450" spc="-39" dirty="0" smtClean="0">
                <a:solidFill>
                  <a:srgbClr val="615B68"/>
                </a:solidFill>
                <a:latin typeface="Arial"/>
                <a:cs typeface="Arial"/>
              </a:rPr>
              <a:t> </a:t>
            </a:r>
            <a:r>
              <a:rPr sz="1450" spc="0" dirty="0" smtClean="0">
                <a:solidFill>
                  <a:srgbClr val="615B68"/>
                </a:solidFill>
                <a:latin typeface="Arial"/>
                <a:cs typeface="Arial"/>
              </a:rPr>
              <a:t>fo</a:t>
            </a:r>
            <a:r>
              <a:rPr sz="1450" spc="0" dirty="0" smtClean="0">
                <a:solidFill>
                  <a:srgbClr val="4D4961"/>
                </a:solidFill>
                <a:latin typeface="Arial"/>
                <a:cs typeface="Arial"/>
              </a:rPr>
              <a:t>r</a:t>
            </a:r>
            <a:r>
              <a:rPr sz="1450" spc="-30" dirty="0" smtClean="0">
                <a:solidFill>
                  <a:srgbClr val="4D4961"/>
                </a:solidFill>
                <a:latin typeface="Arial"/>
                <a:cs typeface="Arial"/>
              </a:rPr>
              <a:t> </a:t>
            </a:r>
            <a:r>
              <a:rPr sz="1450" spc="0" dirty="0" smtClean="0">
                <a:solidFill>
                  <a:srgbClr val="615B68"/>
                </a:solidFill>
                <a:latin typeface="Arial"/>
                <a:cs typeface="Arial"/>
              </a:rPr>
              <a:t>handling</a:t>
            </a:r>
            <a:endParaRPr sz="145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775360" y="1279745"/>
            <a:ext cx="273091" cy="21336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sz="1450" dirty="0" smtClean="0">
                <a:solidFill>
                  <a:srgbClr val="615B68"/>
                </a:solidFill>
                <a:latin typeface="Arial"/>
                <a:cs typeface="Arial"/>
              </a:rPr>
              <a:t>log</a:t>
            </a:r>
            <a:endParaRPr sz="145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01689" y="1513628"/>
            <a:ext cx="7918828" cy="48696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64"/>
              </a:lnSpc>
              <a:spcBef>
                <a:spcPts val="88"/>
              </a:spcBef>
            </a:pPr>
            <a:r>
              <a:rPr sz="1450" spc="0" dirty="0" smtClean="0">
                <a:solidFill>
                  <a:srgbClr val="4D4961"/>
                </a:solidFill>
                <a:latin typeface="Arial"/>
                <a:cs typeface="Arial"/>
              </a:rPr>
              <a:t>t</a:t>
            </a:r>
            <a:r>
              <a:rPr sz="1450" spc="0" dirty="0" smtClean="0">
                <a:solidFill>
                  <a:srgbClr val="615B68"/>
                </a:solidFill>
                <a:latin typeface="Arial"/>
                <a:cs typeface="Arial"/>
              </a:rPr>
              <a:t>able</a:t>
            </a:r>
            <a:r>
              <a:rPr sz="1450" spc="319" dirty="0" smtClean="0">
                <a:solidFill>
                  <a:srgbClr val="615B68"/>
                </a:solidFill>
                <a:latin typeface="Arial"/>
                <a:cs typeface="Arial"/>
              </a:rPr>
              <a:t> </a:t>
            </a:r>
            <a:r>
              <a:rPr sz="1450" spc="0" dirty="0" smtClean="0">
                <a:solidFill>
                  <a:srgbClr val="4D4961"/>
                </a:solidFill>
                <a:latin typeface="Arial"/>
                <a:cs typeface="Arial"/>
              </a:rPr>
              <a:t>r</a:t>
            </a:r>
            <a:r>
              <a:rPr sz="1450" spc="0" dirty="0" smtClean="0">
                <a:solidFill>
                  <a:srgbClr val="615B68"/>
                </a:solidFill>
                <a:latin typeface="Arial"/>
                <a:cs typeface="Arial"/>
              </a:rPr>
              <a:t>e</a:t>
            </a:r>
            <a:r>
              <a:rPr sz="1450" spc="18" dirty="0" smtClean="0">
                <a:solidFill>
                  <a:srgbClr val="615B68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615B68"/>
                </a:solidFill>
                <a:latin typeface="Times New Roman"/>
                <a:cs typeface="Times New Roman"/>
              </a:rPr>
              <a:t>st</a:t>
            </a:r>
            <a:r>
              <a:rPr sz="1600" spc="-4" dirty="0" smtClean="0">
                <a:solidFill>
                  <a:srgbClr val="615B68"/>
                </a:solidFill>
                <a:latin typeface="Times New Roman"/>
                <a:cs typeface="Times New Roman"/>
              </a:rPr>
              <a:t>a</a:t>
            </a:r>
            <a:r>
              <a:rPr sz="1600" spc="0" dirty="0" smtClean="0">
                <a:solidFill>
                  <a:srgbClr val="615B68"/>
                </a:solidFill>
                <a:latin typeface="Times New Roman"/>
                <a:cs typeface="Times New Roman"/>
              </a:rPr>
              <a:t>rt-re</a:t>
            </a:r>
            <a:r>
              <a:rPr sz="1600" spc="0" dirty="0" smtClean="0">
                <a:solidFill>
                  <a:srgbClr val="7B7980"/>
                </a:solidFill>
                <a:latin typeface="Times New Roman"/>
                <a:cs typeface="Times New Roman"/>
              </a:rPr>
              <a:t>l</a:t>
            </a:r>
            <a:r>
              <a:rPr sz="1600" spc="0" dirty="0" smtClean="0">
                <a:solidFill>
                  <a:srgbClr val="615B68"/>
                </a:solidFill>
                <a:latin typeface="Times New Roman"/>
                <a:cs typeface="Times New Roman"/>
              </a:rPr>
              <a:t>ated</a:t>
            </a:r>
            <a:r>
              <a:rPr sz="1600" spc="29" dirty="0" smtClean="0">
                <a:solidFill>
                  <a:srgbClr val="615B68"/>
                </a:solidFill>
                <a:latin typeface="Times New Roman"/>
                <a:cs typeface="Times New Roman"/>
              </a:rPr>
              <a:t> </a:t>
            </a:r>
            <a:r>
              <a:rPr sz="1450" spc="0" dirty="0" smtClean="0">
                <a:solidFill>
                  <a:srgbClr val="615B68"/>
                </a:solidFill>
                <a:latin typeface="Arial"/>
                <a:cs typeface="Arial"/>
              </a:rPr>
              <a:t>operations</a:t>
            </a:r>
            <a:r>
              <a:rPr sz="1450" spc="0" dirty="0" smtClean="0">
                <a:solidFill>
                  <a:srgbClr val="4D4961"/>
                </a:solidFill>
                <a:latin typeface="Arial"/>
                <a:cs typeface="Arial"/>
              </a:rPr>
              <a:t>.</a:t>
            </a:r>
            <a:r>
              <a:rPr sz="1450" spc="29" dirty="0" smtClean="0">
                <a:solidFill>
                  <a:srgbClr val="4D4961"/>
                </a:solidFill>
                <a:latin typeface="Arial"/>
                <a:cs typeface="Arial"/>
              </a:rPr>
              <a:t> </a:t>
            </a:r>
            <a:r>
              <a:rPr sz="1450" spc="0" dirty="0" smtClean="0">
                <a:solidFill>
                  <a:srgbClr val="5E454C"/>
                </a:solidFill>
                <a:latin typeface="Arial"/>
                <a:cs typeface="Arial"/>
              </a:rPr>
              <a:t>T</a:t>
            </a:r>
            <a:r>
              <a:rPr sz="1450" spc="0" dirty="0" smtClean="0">
                <a:solidFill>
                  <a:srgbClr val="615B68"/>
                </a:solidFill>
                <a:latin typeface="Arial"/>
                <a:cs typeface="Arial"/>
              </a:rPr>
              <a:t>her</a:t>
            </a:r>
            <a:r>
              <a:rPr sz="1450" spc="0" dirty="0" smtClean="0">
                <a:solidFill>
                  <a:srgbClr val="4D4961"/>
                </a:solidFill>
                <a:latin typeface="Arial"/>
                <a:cs typeface="Arial"/>
              </a:rPr>
              <a:t>e</a:t>
            </a:r>
            <a:r>
              <a:rPr sz="1450" spc="90" dirty="0" smtClean="0">
                <a:solidFill>
                  <a:srgbClr val="4D4961"/>
                </a:solidFill>
                <a:latin typeface="Arial"/>
                <a:cs typeface="Arial"/>
              </a:rPr>
              <a:t> </a:t>
            </a:r>
            <a:r>
              <a:rPr sz="1450" spc="0" dirty="0" smtClean="0">
                <a:solidFill>
                  <a:srgbClr val="615B68"/>
                </a:solidFill>
                <a:latin typeface="Arial"/>
                <a:cs typeface="Arial"/>
              </a:rPr>
              <a:t>are</a:t>
            </a:r>
            <a:r>
              <a:rPr sz="1450" spc="29" dirty="0" smtClean="0">
                <a:solidFill>
                  <a:srgbClr val="615B68"/>
                </a:solidFill>
                <a:latin typeface="Arial"/>
                <a:cs typeface="Arial"/>
              </a:rPr>
              <a:t> </a:t>
            </a:r>
            <a:r>
              <a:rPr sz="1450" spc="0" dirty="0" smtClean="0">
                <a:solidFill>
                  <a:srgbClr val="615B68"/>
                </a:solidFill>
                <a:latin typeface="Arial"/>
                <a:cs typeface="Arial"/>
              </a:rPr>
              <a:t>a</a:t>
            </a:r>
            <a:r>
              <a:rPr sz="1450" spc="0" dirty="0" smtClean="0">
                <a:solidFill>
                  <a:srgbClr val="4D5D79"/>
                </a:solidFill>
                <a:latin typeface="Arial"/>
                <a:cs typeface="Arial"/>
              </a:rPr>
              <a:t>l</a:t>
            </a:r>
            <a:r>
              <a:rPr sz="1450" spc="0" dirty="0" smtClean="0">
                <a:solidFill>
                  <a:srgbClr val="615B68"/>
                </a:solidFill>
                <a:latin typeface="Arial"/>
                <a:cs typeface="Arial"/>
              </a:rPr>
              <a:t>so</a:t>
            </a:r>
            <a:r>
              <a:rPr sz="1450" spc="100" dirty="0" smtClean="0">
                <a:solidFill>
                  <a:srgbClr val="615B68"/>
                </a:solidFill>
                <a:latin typeface="Arial"/>
                <a:cs typeface="Arial"/>
              </a:rPr>
              <a:t> </a:t>
            </a:r>
            <a:r>
              <a:rPr sz="1450" spc="0" dirty="0" smtClean="0">
                <a:solidFill>
                  <a:srgbClr val="4D5D79"/>
                </a:solidFill>
                <a:latin typeface="Arial"/>
                <a:cs typeface="Arial"/>
              </a:rPr>
              <a:t>l</a:t>
            </a:r>
            <a:r>
              <a:rPr sz="1450" spc="0" dirty="0" smtClean="0">
                <a:solidFill>
                  <a:srgbClr val="615B68"/>
                </a:solidFill>
                <a:latin typeface="Arial"/>
                <a:cs typeface="Arial"/>
              </a:rPr>
              <a:t>oad</a:t>
            </a:r>
            <a:r>
              <a:rPr sz="1450" spc="29" dirty="0" smtClean="0">
                <a:solidFill>
                  <a:srgbClr val="615B68"/>
                </a:solidFill>
                <a:latin typeface="Arial"/>
                <a:cs typeface="Arial"/>
              </a:rPr>
              <a:t> </a:t>
            </a:r>
            <a:r>
              <a:rPr sz="1450" spc="0" dirty="0" smtClean="0">
                <a:solidFill>
                  <a:srgbClr val="615B68"/>
                </a:solidFill>
                <a:latin typeface="Arial"/>
                <a:cs typeface="Arial"/>
              </a:rPr>
              <a:t>sessions</a:t>
            </a:r>
            <a:r>
              <a:rPr sz="1450" spc="0" dirty="0" smtClean="0">
                <a:solidFill>
                  <a:srgbClr val="94CFF4"/>
                </a:solidFill>
                <a:latin typeface="Arial"/>
                <a:cs typeface="Arial"/>
              </a:rPr>
              <a:t>,</a:t>
            </a:r>
            <a:r>
              <a:rPr sz="1450" spc="-39" dirty="0" smtClean="0">
                <a:solidFill>
                  <a:srgbClr val="94CFF4"/>
                </a:solidFill>
                <a:latin typeface="Arial"/>
                <a:cs typeface="Arial"/>
              </a:rPr>
              <a:t> </a:t>
            </a:r>
            <a:r>
              <a:rPr sz="1450" spc="0" dirty="0" smtClean="0">
                <a:solidFill>
                  <a:srgbClr val="615B68"/>
                </a:solidFill>
                <a:latin typeface="Arial"/>
                <a:cs typeface="Arial"/>
              </a:rPr>
              <a:t>es</a:t>
            </a:r>
            <a:r>
              <a:rPr sz="1450" spc="0" dirty="0" smtClean="0">
                <a:solidFill>
                  <a:srgbClr val="4D4961"/>
                </a:solidFill>
                <a:latin typeface="Arial"/>
                <a:cs typeface="Arial"/>
              </a:rPr>
              <a:t>t</a:t>
            </a:r>
            <a:r>
              <a:rPr sz="1450" spc="0" dirty="0" smtClean="0">
                <a:solidFill>
                  <a:srgbClr val="615B68"/>
                </a:solidFill>
                <a:latin typeface="Arial"/>
                <a:cs typeface="Arial"/>
              </a:rPr>
              <a:t>ablished</a:t>
            </a:r>
            <a:r>
              <a:rPr sz="1450" spc="29" dirty="0" smtClean="0">
                <a:solidFill>
                  <a:srgbClr val="615B68"/>
                </a:solidFill>
                <a:latin typeface="Arial"/>
                <a:cs typeface="Arial"/>
              </a:rPr>
              <a:t> </a:t>
            </a:r>
            <a:r>
              <a:rPr sz="1450" spc="0" dirty="0" smtClean="0">
                <a:solidFill>
                  <a:srgbClr val="615B68"/>
                </a:solidFill>
                <a:latin typeface="Arial"/>
                <a:cs typeface="Arial"/>
              </a:rPr>
              <a:t>for</a:t>
            </a:r>
            <a:r>
              <a:rPr sz="1450" spc="-39" dirty="0" smtClean="0">
                <a:solidFill>
                  <a:srgbClr val="615B68"/>
                </a:solidFill>
                <a:latin typeface="Arial"/>
                <a:cs typeface="Arial"/>
              </a:rPr>
              <a:t> </a:t>
            </a:r>
            <a:r>
              <a:rPr sz="1450" spc="0" dirty="0" smtClean="0">
                <a:solidFill>
                  <a:srgbClr val="615B68"/>
                </a:solidFill>
                <a:latin typeface="Arial"/>
                <a:cs typeface="Arial"/>
              </a:rPr>
              <a:t>e</a:t>
            </a:r>
            <a:r>
              <a:rPr sz="1450" spc="0" dirty="0" smtClean="0">
                <a:solidFill>
                  <a:srgbClr val="4D4961"/>
                </a:solidFill>
                <a:latin typeface="Arial"/>
                <a:cs typeface="Arial"/>
              </a:rPr>
              <a:t>a</a:t>
            </a:r>
            <a:r>
              <a:rPr sz="1450" spc="0" dirty="0" smtClean="0">
                <a:solidFill>
                  <a:srgbClr val="615B68"/>
                </a:solidFill>
                <a:latin typeface="Arial"/>
                <a:cs typeface="Arial"/>
              </a:rPr>
              <a:t>ch</a:t>
            </a:r>
            <a:r>
              <a:rPr sz="1450" spc="161" dirty="0" smtClean="0">
                <a:solidFill>
                  <a:srgbClr val="615B68"/>
                </a:solidFill>
                <a:latin typeface="Arial"/>
                <a:cs typeface="Arial"/>
              </a:rPr>
              <a:t> </a:t>
            </a:r>
            <a:r>
              <a:rPr sz="1450" spc="0" dirty="0" smtClean="0">
                <a:solidFill>
                  <a:srgbClr val="615B68"/>
                </a:solidFill>
                <a:latin typeface="Arial"/>
                <a:cs typeface="Arial"/>
              </a:rPr>
              <a:t>F</a:t>
            </a:r>
            <a:r>
              <a:rPr sz="1450" spc="0" dirty="0" smtClean="0">
                <a:solidFill>
                  <a:srgbClr val="4D4961"/>
                </a:solidFill>
                <a:latin typeface="Arial"/>
                <a:cs typeface="Arial"/>
              </a:rPr>
              <a:t>a</a:t>
            </a:r>
            <a:r>
              <a:rPr sz="1450" spc="0" dirty="0" smtClean="0">
                <a:solidFill>
                  <a:srgbClr val="615B68"/>
                </a:solidFill>
                <a:latin typeface="Arial"/>
                <a:cs typeface="Arial"/>
              </a:rPr>
              <a:t>st</a:t>
            </a:r>
            <a:r>
              <a:rPr sz="1450" spc="0" dirty="0" smtClean="0">
                <a:solidFill>
                  <a:srgbClr val="364C63"/>
                </a:solidFill>
                <a:latin typeface="Arial"/>
                <a:cs typeface="Arial"/>
              </a:rPr>
              <a:t>l</a:t>
            </a:r>
            <a:r>
              <a:rPr sz="1450" spc="0" dirty="0" smtClean="0">
                <a:solidFill>
                  <a:srgbClr val="615B68"/>
                </a:solidFill>
                <a:latin typeface="Arial"/>
                <a:cs typeface="Arial"/>
              </a:rPr>
              <a:t>o</a:t>
            </a:r>
            <a:r>
              <a:rPr sz="1450" spc="0" dirty="0" smtClean="0">
                <a:solidFill>
                  <a:srgbClr val="4D4961"/>
                </a:solidFill>
                <a:latin typeface="Arial"/>
                <a:cs typeface="Arial"/>
              </a:rPr>
              <a:t>a</a:t>
            </a:r>
            <a:r>
              <a:rPr sz="1450" spc="0" dirty="0" smtClean="0">
                <a:solidFill>
                  <a:srgbClr val="615B68"/>
                </a:solidFill>
                <a:latin typeface="Arial"/>
                <a:cs typeface="Arial"/>
              </a:rPr>
              <a:t>d</a:t>
            </a:r>
            <a:r>
              <a:rPr sz="1450" spc="-39" dirty="0" smtClean="0">
                <a:solidFill>
                  <a:srgbClr val="615B68"/>
                </a:solidFill>
                <a:latin typeface="Arial"/>
                <a:cs typeface="Arial"/>
              </a:rPr>
              <a:t> </a:t>
            </a:r>
            <a:r>
              <a:rPr sz="1450" spc="0" dirty="0" smtClean="0">
                <a:solidFill>
                  <a:srgbClr val="4D4961"/>
                </a:solidFill>
                <a:latin typeface="Arial"/>
                <a:cs typeface="Arial"/>
              </a:rPr>
              <a:t>j</a:t>
            </a:r>
            <a:r>
              <a:rPr sz="1450" spc="0" dirty="0" smtClean="0">
                <a:solidFill>
                  <a:srgbClr val="615B68"/>
                </a:solidFill>
                <a:latin typeface="Arial"/>
                <a:cs typeface="Arial"/>
              </a:rPr>
              <a:t>ob</a:t>
            </a:r>
            <a:r>
              <a:rPr sz="1450" spc="-34" dirty="0" smtClean="0">
                <a:solidFill>
                  <a:srgbClr val="615B68"/>
                </a:solidFill>
                <a:latin typeface="Arial"/>
                <a:cs typeface="Arial"/>
              </a:rPr>
              <a:t> </a:t>
            </a:r>
            <a:r>
              <a:rPr sz="1450" spc="0" dirty="0" smtClean="0">
                <a:solidFill>
                  <a:srgbClr val="4D4961"/>
                </a:solidFill>
                <a:latin typeface="Arial"/>
                <a:cs typeface="Arial"/>
              </a:rPr>
              <a:t>t</a:t>
            </a:r>
            <a:r>
              <a:rPr sz="1450" spc="0" dirty="0" smtClean="0">
                <a:solidFill>
                  <a:srgbClr val="615B68"/>
                </a:solidFill>
                <a:latin typeface="Arial"/>
                <a:cs typeface="Arial"/>
              </a:rPr>
              <a:t>ha</a:t>
            </a:r>
            <a:r>
              <a:rPr sz="1450" spc="0" dirty="0" smtClean="0">
                <a:solidFill>
                  <a:srgbClr val="4D4961"/>
                </a:solidFill>
                <a:latin typeface="Arial"/>
                <a:cs typeface="Arial"/>
              </a:rPr>
              <a:t>t</a:t>
            </a:r>
            <a:r>
              <a:rPr sz="1450" spc="-34" dirty="0" smtClean="0">
                <a:solidFill>
                  <a:srgbClr val="4D4961"/>
                </a:solidFill>
                <a:latin typeface="Arial"/>
                <a:cs typeface="Arial"/>
              </a:rPr>
              <a:t> </a:t>
            </a:r>
            <a:r>
              <a:rPr sz="1450" spc="0" dirty="0" smtClean="0">
                <a:solidFill>
                  <a:srgbClr val="615B68"/>
                </a:solidFill>
                <a:latin typeface="Arial"/>
                <a:cs typeface="Arial"/>
              </a:rPr>
              <a:t>can</a:t>
            </a:r>
            <a:endParaRPr sz="1450">
              <a:latin typeface="Arial"/>
              <a:cs typeface="Arial"/>
            </a:endParaRPr>
          </a:p>
          <a:p>
            <a:pPr marL="12700" marR="31242">
              <a:lnSpc>
                <a:spcPct val="95825"/>
              </a:lnSpc>
              <a:spcBef>
                <a:spcPts val="236"/>
              </a:spcBef>
            </a:pPr>
            <a:r>
              <a:rPr sz="1450" dirty="0" smtClean="0">
                <a:solidFill>
                  <a:srgbClr val="615B68"/>
                </a:solidFill>
                <a:latin typeface="Arial"/>
                <a:cs typeface="Arial"/>
              </a:rPr>
              <a:t>specified</a:t>
            </a:r>
            <a:r>
              <a:rPr sz="1450" spc="100" dirty="0" smtClean="0">
                <a:solidFill>
                  <a:srgbClr val="615B68"/>
                </a:solidFill>
                <a:latin typeface="Arial"/>
                <a:cs typeface="Arial"/>
              </a:rPr>
              <a:t> </a:t>
            </a:r>
            <a:r>
              <a:rPr sz="1450" spc="0" dirty="0" smtClean="0">
                <a:solidFill>
                  <a:srgbClr val="4D5D79"/>
                </a:solidFill>
                <a:latin typeface="Arial"/>
                <a:cs typeface="Arial"/>
              </a:rPr>
              <a:t>i</a:t>
            </a:r>
            <a:r>
              <a:rPr sz="1450" spc="0" dirty="0" smtClean="0">
                <a:solidFill>
                  <a:srgbClr val="615B68"/>
                </a:solidFill>
                <a:latin typeface="Arial"/>
                <a:cs typeface="Arial"/>
              </a:rPr>
              <a:t>n</a:t>
            </a:r>
            <a:r>
              <a:rPr sz="1450" spc="100" dirty="0" smtClean="0">
                <a:solidFill>
                  <a:srgbClr val="615B68"/>
                </a:solidFill>
                <a:latin typeface="Arial"/>
                <a:cs typeface="Arial"/>
              </a:rPr>
              <a:t> </a:t>
            </a:r>
            <a:r>
              <a:rPr sz="1450" spc="0" dirty="0" smtClean="0">
                <a:solidFill>
                  <a:srgbClr val="4D4961"/>
                </a:solidFill>
                <a:latin typeface="Arial"/>
                <a:cs typeface="Arial"/>
              </a:rPr>
              <a:t>a </a:t>
            </a:r>
            <a:r>
              <a:rPr sz="1450" spc="78" dirty="0" smtClean="0">
                <a:solidFill>
                  <a:srgbClr val="4D4961"/>
                </a:solidFill>
                <a:latin typeface="Arial"/>
                <a:cs typeface="Arial"/>
              </a:rPr>
              <a:t> </a:t>
            </a:r>
            <a:r>
              <a:rPr sz="1450" spc="0" dirty="0" smtClean="0">
                <a:solidFill>
                  <a:srgbClr val="364C63"/>
                </a:solidFill>
                <a:latin typeface="Arial"/>
                <a:cs typeface="Arial"/>
              </a:rPr>
              <a:t>F</a:t>
            </a:r>
            <a:r>
              <a:rPr sz="1450" spc="0" dirty="0" smtClean="0">
                <a:solidFill>
                  <a:srgbClr val="615B68"/>
                </a:solidFill>
                <a:latin typeface="Arial"/>
                <a:cs typeface="Arial"/>
              </a:rPr>
              <a:t>as</a:t>
            </a:r>
            <a:r>
              <a:rPr sz="1450" spc="0" dirty="0" smtClean="0">
                <a:solidFill>
                  <a:srgbClr val="4D4961"/>
                </a:solidFill>
                <a:latin typeface="Arial"/>
                <a:cs typeface="Arial"/>
              </a:rPr>
              <a:t>t</a:t>
            </a:r>
            <a:r>
              <a:rPr sz="1450" spc="0" dirty="0" smtClean="0">
                <a:solidFill>
                  <a:srgbClr val="615B68"/>
                </a:solidFill>
                <a:latin typeface="Arial"/>
                <a:cs typeface="Arial"/>
              </a:rPr>
              <a:t>l.oad</a:t>
            </a:r>
            <a:r>
              <a:rPr sz="1450" spc="29" dirty="0" smtClean="0">
                <a:solidFill>
                  <a:srgbClr val="615B68"/>
                </a:solidFill>
                <a:latin typeface="Arial"/>
                <a:cs typeface="Arial"/>
              </a:rPr>
              <a:t> </a:t>
            </a:r>
            <a:r>
              <a:rPr sz="1450" spc="0" dirty="0" smtClean="0">
                <a:solidFill>
                  <a:srgbClr val="615B68"/>
                </a:solidFill>
                <a:latin typeface="Arial"/>
                <a:cs typeface="Arial"/>
              </a:rPr>
              <a:t>script</a:t>
            </a:r>
            <a:r>
              <a:rPr sz="1450" spc="-44" dirty="0" smtClean="0">
                <a:solidFill>
                  <a:srgbClr val="615B68"/>
                </a:solidFill>
                <a:latin typeface="Arial"/>
                <a:cs typeface="Arial"/>
              </a:rPr>
              <a:t> </a:t>
            </a:r>
            <a:r>
              <a:rPr sz="1450" spc="0" dirty="0" smtClean="0">
                <a:solidFill>
                  <a:srgbClr val="615B68"/>
                </a:solidFill>
                <a:latin typeface="Arial"/>
                <a:cs typeface="Arial"/>
              </a:rPr>
              <a:t>v</a:t>
            </a:r>
            <a:r>
              <a:rPr sz="1450" spc="0" dirty="0" smtClean="0">
                <a:solidFill>
                  <a:srgbClr val="4D5D79"/>
                </a:solidFill>
                <a:latin typeface="Arial"/>
                <a:cs typeface="Arial"/>
              </a:rPr>
              <a:t>i</a:t>
            </a:r>
            <a:r>
              <a:rPr sz="1450" spc="0" dirty="0" smtClean="0">
                <a:solidFill>
                  <a:srgbClr val="615B68"/>
                </a:solidFill>
                <a:latin typeface="Arial"/>
                <a:cs typeface="Arial"/>
              </a:rPr>
              <a:t>a</a:t>
            </a:r>
            <a:r>
              <a:rPr sz="1450" spc="74" dirty="0" smtClean="0">
                <a:solidFill>
                  <a:srgbClr val="615B68"/>
                </a:solidFill>
                <a:latin typeface="Arial"/>
                <a:cs typeface="Arial"/>
              </a:rPr>
              <a:t> </a:t>
            </a:r>
            <a:r>
              <a:rPr sz="1450" spc="0" dirty="0" smtClean="0">
                <a:solidFill>
                  <a:srgbClr val="615B68"/>
                </a:solidFill>
                <a:latin typeface="Arial"/>
                <a:cs typeface="Arial"/>
              </a:rPr>
              <a:t>t</a:t>
            </a:r>
            <a:r>
              <a:rPr sz="1450" spc="0" dirty="0" smtClean="0">
                <a:solidFill>
                  <a:srgbClr val="4D5D79"/>
                </a:solidFill>
                <a:latin typeface="Arial"/>
                <a:cs typeface="Arial"/>
              </a:rPr>
              <a:t>h</a:t>
            </a:r>
            <a:r>
              <a:rPr sz="1450" spc="0" dirty="0" smtClean="0">
                <a:solidFill>
                  <a:srgbClr val="4D4961"/>
                </a:solidFill>
                <a:latin typeface="Arial"/>
                <a:cs typeface="Arial"/>
              </a:rPr>
              <a:t>e</a:t>
            </a:r>
            <a:r>
              <a:rPr sz="1450" spc="-132" dirty="0" smtClean="0">
                <a:solidFill>
                  <a:srgbClr val="4D4961"/>
                </a:solidFill>
                <a:latin typeface="Arial"/>
                <a:cs typeface="Arial"/>
              </a:rPr>
              <a:t> </a:t>
            </a:r>
            <a:r>
              <a:rPr sz="1350" spc="0" dirty="0" smtClean="0">
                <a:solidFill>
                  <a:srgbClr val="615B68"/>
                </a:solidFill>
                <a:latin typeface="Arial"/>
                <a:cs typeface="Arial"/>
              </a:rPr>
              <a:t>S</a:t>
            </a:r>
            <a:r>
              <a:rPr sz="1350" spc="0" dirty="0" smtClean="0">
                <a:solidFill>
                  <a:srgbClr val="4C3549"/>
                </a:solidFill>
                <a:latin typeface="Arial"/>
                <a:cs typeface="Arial"/>
              </a:rPr>
              <a:t>E</a:t>
            </a:r>
            <a:r>
              <a:rPr sz="1350" spc="0" dirty="0" smtClean="0">
                <a:solidFill>
                  <a:srgbClr val="615B68"/>
                </a:solidFill>
                <a:latin typeface="Arial"/>
                <a:cs typeface="Arial"/>
              </a:rPr>
              <a:t>SSIONS</a:t>
            </a:r>
            <a:r>
              <a:rPr sz="1350" spc="-14" dirty="0" smtClean="0">
                <a:solidFill>
                  <a:srgbClr val="615B68"/>
                </a:solidFill>
                <a:latin typeface="Arial"/>
                <a:cs typeface="Arial"/>
              </a:rPr>
              <a:t> </a:t>
            </a:r>
            <a:r>
              <a:rPr sz="1450" spc="0" dirty="0" smtClean="0">
                <a:solidFill>
                  <a:srgbClr val="615B68"/>
                </a:solidFill>
                <a:latin typeface="Arial"/>
                <a:cs typeface="Arial"/>
              </a:rPr>
              <a:t>com</a:t>
            </a:r>
            <a:r>
              <a:rPr sz="1450" spc="0" dirty="0" smtClean="0">
                <a:solidFill>
                  <a:srgbClr val="4D5D79"/>
                </a:solidFill>
                <a:latin typeface="Arial"/>
                <a:cs typeface="Arial"/>
              </a:rPr>
              <a:t>m</a:t>
            </a:r>
            <a:r>
              <a:rPr sz="1450" spc="0" dirty="0" smtClean="0">
                <a:solidFill>
                  <a:srgbClr val="4D4961"/>
                </a:solidFill>
                <a:latin typeface="Arial"/>
                <a:cs typeface="Arial"/>
              </a:rPr>
              <a:t>a</a:t>
            </a:r>
            <a:r>
              <a:rPr sz="1450" spc="0" dirty="0" smtClean="0">
                <a:solidFill>
                  <a:srgbClr val="615B68"/>
                </a:solidFill>
                <a:latin typeface="Arial"/>
                <a:cs typeface="Arial"/>
              </a:rPr>
              <a:t>nd</a:t>
            </a:r>
            <a:r>
              <a:rPr sz="1450" spc="0" dirty="0" smtClean="0">
                <a:solidFill>
                  <a:srgbClr val="4D5D79"/>
                </a:solidFill>
                <a:latin typeface="Arial"/>
                <a:cs typeface="Arial"/>
              </a:rPr>
              <a:t>.</a:t>
            </a:r>
            <a:endParaRPr sz="14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427861" y="1528919"/>
            <a:ext cx="227368" cy="21336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sz="1450" dirty="0" smtClean="0">
                <a:solidFill>
                  <a:srgbClr val="615B68"/>
                </a:solidFill>
                <a:latin typeface="Arial"/>
                <a:cs typeface="Arial"/>
              </a:rPr>
              <a:t>b</a:t>
            </a:r>
            <a:r>
              <a:rPr sz="1450" dirty="0" smtClean="0">
                <a:solidFill>
                  <a:srgbClr val="4D4961"/>
                </a:solidFill>
                <a:latin typeface="Arial"/>
                <a:cs typeface="Arial"/>
              </a:rPr>
              <a:t>e</a:t>
            </a:r>
            <a:endParaRPr sz="145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94320" y="2277152"/>
            <a:ext cx="1810141" cy="23368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64"/>
              </a:lnSpc>
              <a:spcBef>
                <a:spcPts val="88"/>
              </a:spcBef>
            </a:pPr>
            <a:r>
              <a:rPr sz="1450" dirty="0" smtClean="0">
                <a:solidFill>
                  <a:srgbClr val="615B68"/>
                </a:solidFill>
                <a:latin typeface="Arial"/>
                <a:cs typeface="Arial"/>
              </a:rPr>
              <a:t>Steps</a:t>
            </a:r>
            <a:r>
              <a:rPr sz="1450" spc="-39" dirty="0" smtClean="0">
                <a:solidFill>
                  <a:srgbClr val="615B68"/>
                </a:solidFill>
                <a:latin typeface="Arial"/>
                <a:cs typeface="Arial"/>
              </a:rPr>
              <a:t> </a:t>
            </a:r>
            <a:r>
              <a:rPr sz="1450" spc="0" dirty="0" smtClean="0">
                <a:solidFill>
                  <a:srgbClr val="615B68"/>
                </a:solidFill>
                <a:latin typeface="Arial"/>
                <a:cs typeface="Arial"/>
              </a:rPr>
              <a:t>foUows</a:t>
            </a:r>
            <a:r>
              <a:rPr sz="1450" spc="0" dirty="0" smtClean="0">
                <a:solidFill>
                  <a:srgbClr val="94CFF4"/>
                </a:solidFill>
                <a:latin typeface="Arial"/>
                <a:cs typeface="Arial"/>
              </a:rPr>
              <a:t>,</a:t>
            </a:r>
            <a:r>
              <a:rPr sz="1450" spc="-39" dirty="0" smtClean="0">
                <a:solidFill>
                  <a:srgbClr val="94CFF4"/>
                </a:solidFill>
                <a:latin typeface="Arial"/>
                <a:cs typeface="Arial"/>
              </a:rPr>
              <a:t> </a:t>
            </a:r>
            <a:r>
              <a:rPr sz="1450" spc="0" dirty="0" smtClean="0">
                <a:solidFill>
                  <a:srgbClr val="615B68"/>
                </a:solidFill>
                <a:latin typeface="Arial"/>
                <a:cs typeface="Arial"/>
              </a:rPr>
              <a:t>i</a:t>
            </a:r>
            <a:r>
              <a:rPr sz="1450" spc="0" dirty="0" smtClean="0">
                <a:solidFill>
                  <a:srgbClr val="94CFF4"/>
                </a:solidFill>
                <a:latin typeface="Arial"/>
                <a:cs typeface="Arial"/>
              </a:rPr>
              <a:t>1</a:t>
            </a:r>
            <a:r>
              <a:rPr sz="1450" spc="0" dirty="0" smtClean="0">
                <a:solidFill>
                  <a:srgbClr val="615B68"/>
                </a:solidFill>
                <a:latin typeface="Arial"/>
                <a:cs typeface="Arial"/>
              </a:rPr>
              <a:t>n</a:t>
            </a:r>
            <a:r>
              <a:rPr sz="1450" spc="175" dirty="0" smtClean="0">
                <a:solidFill>
                  <a:srgbClr val="615B68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364C63"/>
                </a:solidFill>
                <a:latin typeface="Times New Roman"/>
                <a:cs typeface="Times New Roman"/>
              </a:rPr>
              <a:t>P</a:t>
            </a:r>
            <a:r>
              <a:rPr sz="1600" spc="0" dirty="0" smtClean="0">
                <a:solidFill>
                  <a:srgbClr val="615B68"/>
                </a:solidFill>
                <a:latin typeface="Times New Roman"/>
                <a:cs typeface="Times New Roman"/>
              </a:rPr>
              <a:t>hase</a:t>
            </a:r>
            <a:r>
              <a:rPr sz="1600" spc="0" dirty="0" smtClean="0">
                <a:solidFill>
                  <a:srgbClr val="5E454C"/>
                </a:solidFill>
                <a:latin typeface="Times New Roman"/>
                <a:cs typeface="Times New Roman"/>
              </a:rPr>
              <a:t>r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205831" y="3015206"/>
            <a:ext cx="5741049" cy="38176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450"/>
              </a:lnSpc>
              <a:spcBef>
                <a:spcPts val="72"/>
              </a:spcBef>
            </a:pPr>
            <a:r>
              <a:rPr sz="1300" dirty="0" smtClean="0">
                <a:solidFill>
                  <a:srgbClr val="3D3A24"/>
                </a:solidFill>
                <a:latin typeface="Times New Roman"/>
                <a:cs typeface="Times New Roman"/>
              </a:rPr>
              <a:t>,</a:t>
            </a:r>
            <a:r>
              <a:rPr sz="1300" dirty="0" smtClean="0">
                <a:solidFill>
                  <a:srgbClr val="2B2E25"/>
                </a:solidFill>
                <a:latin typeface="Times New Roman"/>
                <a:cs typeface="Times New Roman"/>
              </a:rPr>
              <a:t>E</a:t>
            </a:r>
            <a:r>
              <a:rPr sz="1300" dirty="0" smtClean="0">
                <a:solidFill>
                  <a:srgbClr val="3D3A24"/>
                </a:solidFill>
                <a:latin typeface="Times New Roman"/>
                <a:cs typeface="Times New Roman"/>
              </a:rPr>
              <a:t>stablishes</a:t>
            </a:r>
            <a:r>
              <a:rPr sz="1300" spc="14" dirty="0" smtClean="0">
                <a:solidFill>
                  <a:srgbClr val="3D3A24"/>
                </a:solidFill>
                <a:latin typeface="Times New Roman"/>
                <a:cs typeface="Times New Roman"/>
              </a:rPr>
              <a:t> </a:t>
            </a:r>
            <a:r>
              <a:rPr sz="1300" spc="0" dirty="0" smtClean="0">
                <a:solidFill>
                  <a:srgbClr val="3D3A24"/>
                </a:solidFill>
                <a:latin typeface="Times New Roman"/>
                <a:cs typeface="Times New Roman"/>
              </a:rPr>
              <a:t>t</a:t>
            </a:r>
            <a:r>
              <a:rPr sz="1300" spc="0" dirty="0" smtClean="0">
                <a:solidFill>
                  <a:srgbClr val="504823"/>
                </a:solidFill>
                <a:latin typeface="Times New Roman"/>
                <a:cs typeface="Times New Roman"/>
              </a:rPr>
              <a:t>w</a:t>
            </a:r>
            <a:r>
              <a:rPr sz="1300" spc="0" dirty="0" smtClean="0">
                <a:solidFill>
                  <a:srgbClr val="334F20"/>
                </a:solidFill>
                <a:latin typeface="Times New Roman"/>
                <a:cs typeface="Times New Roman"/>
              </a:rPr>
              <a:t>o</a:t>
            </a:r>
            <a:r>
              <a:rPr sz="1300" spc="94" dirty="0" smtClean="0">
                <a:solidFill>
                  <a:srgbClr val="334F20"/>
                </a:solidFill>
                <a:latin typeface="Times New Roman"/>
                <a:cs typeface="Times New Roman"/>
              </a:rPr>
              <a:t> </a:t>
            </a:r>
            <a:r>
              <a:rPr sz="1300" spc="0" dirty="0" smtClean="0">
                <a:solidFill>
                  <a:srgbClr val="504823"/>
                </a:solidFill>
                <a:latin typeface="Times New Roman"/>
                <a:cs typeface="Times New Roman"/>
              </a:rPr>
              <a:t>P</a:t>
            </a:r>
            <a:r>
              <a:rPr sz="1300" spc="0" dirty="0" smtClean="0">
                <a:solidFill>
                  <a:srgbClr val="3D3A24"/>
                </a:solidFill>
                <a:latin typeface="Times New Roman"/>
                <a:cs typeface="Times New Roman"/>
              </a:rPr>
              <a:t>arsi</a:t>
            </a:r>
            <a:r>
              <a:rPr sz="1300" spc="0" dirty="0" smtClean="0">
                <a:solidFill>
                  <a:srgbClr val="334F20"/>
                </a:solidFill>
                <a:latin typeface="Times New Roman"/>
                <a:cs typeface="Times New Roman"/>
              </a:rPr>
              <a:t>n</a:t>
            </a:r>
            <a:r>
              <a:rPr sz="1300" spc="0" dirty="0" smtClean="0">
                <a:solidFill>
                  <a:srgbClr val="3D3A24"/>
                </a:solidFill>
                <a:latin typeface="Times New Roman"/>
                <a:cs typeface="Times New Roman"/>
              </a:rPr>
              <a:t>g</a:t>
            </a:r>
            <a:r>
              <a:rPr sz="1300" spc="34" dirty="0" smtClean="0">
                <a:solidFill>
                  <a:srgbClr val="3D3A24"/>
                </a:solidFill>
                <a:latin typeface="Times New Roman"/>
                <a:cs typeface="Times New Roman"/>
              </a:rPr>
              <a:t> </a:t>
            </a:r>
            <a:r>
              <a:rPr sz="1300" spc="0" dirty="0" smtClean="0">
                <a:solidFill>
                  <a:srgbClr val="504823"/>
                </a:solidFill>
                <a:latin typeface="Times New Roman"/>
                <a:cs typeface="Times New Roman"/>
              </a:rPr>
              <a:t>E</a:t>
            </a:r>
            <a:r>
              <a:rPr sz="1300" spc="0" dirty="0" smtClean="0">
                <a:solidFill>
                  <a:srgbClr val="3D3A24"/>
                </a:solidFill>
                <a:latin typeface="Times New Roman"/>
                <a:cs typeface="Times New Roman"/>
              </a:rPr>
              <a:t>ng</a:t>
            </a:r>
            <a:r>
              <a:rPr sz="1300" spc="0" dirty="0" smtClean="0">
                <a:solidFill>
                  <a:srgbClr val="334F20"/>
                </a:solidFill>
                <a:latin typeface="Times New Roman"/>
                <a:cs typeface="Times New Roman"/>
              </a:rPr>
              <a:t>i</a:t>
            </a:r>
            <a:r>
              <a:rPr sz="1300" spc="0" dirty="0" smtClean="0">
                <a:solidFill>
                  <a:srgbClr val="3D3A24"/>
                </a:solidFill>
                <a:latin typeface="Times New Roman"/>
                <a:cs typeface="Times New Roman"/>
              </a:rPr>
              <a:t>ne</a:t>
            </a:r>
            <a:r>
              <a:rPr sz="1300" spc="34" dirty="0" smtClean="0">
                <a:solidFill>
                  <a:srgbClr val="3D3A24"/>
                </a:solidFill>
                <a:latin typeface="Times New Roman"/>
                <a:cs typeface="Times New Roman"/>
              </a:rPr>
              <a:t> </a:t>
            </a:r>
            <a:r>
              <a:rPr sz="1300" spc="0" dirty="0" smtClean="0">
                <a:solidFill>
                  <a:srgbClr val="3D3A24"/>
                </a:solidFill>
                <a:latin typeface="Times New Roman"/>
                <a:cs typeface="Times New Roman"/>
              </a:rPr>
              <a:t>S</a:t>
            </a:r>
            <a:r>
              <a:rPr sz="1300" spc="0" dirty="0" smtClean="0">
                <a:solidFill>
                  <a:srgbClr val="504823"/>
                </a:solidFill>
                <a:latin typeface="Times New Roman"/>
                <a:cs typeface="Times New Roman"/>
              </a:rPr>
              <a:t>Q</a:t>
            </a:r>
            <a:r>
              <a:rPr sz="1300" spc="0" dirty="0" smtClean="0">
                <a:solidFill>
                  <a:srgbClr val="2B2E25"/>
                </a:solidFill>
                <a:latin typeface="Times New Roman"/>
                <a:cs typeface="Times New Roman"/>
              </a:rPr>
              <a:t>L</a:t>
            </a:r>
            <a:r>
              <a:rPr sz="1300" spc="34" dirty="0" smtClean="0">
                <a:solidFill>
                  <a:srgbClr val="2B2E25"/>
                </a:solidFill>
                <a:latin typeface="Times New Roman"/>
                <a:cs typeface="Times New Roman"/>
              </a:rPr>
              <a:t> </a:t>
            </a:r>
            <a:r>
              <a:rPr sz="1300" spc="0" dirty="0" smtClean="0">
                <a:solidFill>
                  <a:srgbClr val="3D3A24"/>
                </a:solidFill>
                <a:latin typeface="Times New Roman"/>
                <a:cs typeface="Times New Roman"/>
              </a:rPr>
              <a:t>sess</a:t>
            </a:r>
            <a:r>
              <a:rPr sz="1300" spc="0" dirty="0" smtClean="0">
                <a:solidFill>
                  <a:srgbClr val="504823"/>
                </a:solidFill>
                <a:latin typeface="Times New Roman"/>
                <a:cs typeface="Times New Roman"/>
              </a:rPr>
              <a:t>i</a:t>
            </a:r>
            <a:r>
              <a:rPr sz="1300" spc="0" dirty="0" smtClean="0">
                <a:solidFill>
                  <a:srgbClr val="3D3A24"/>
                </a:solidFill>
                <a:latin typeface="Times New Roman"/>
                <a:cs typeface="Times New Roman"/>
              </a:rPr>
              <a:t>on</a:t>
            </a:r>
            <a:r>
              <a:rPr sz="1300" spc="0" dirty="0" smtClean="0">
                <a:solidFill>
                  <a:srgbClr val="504823"/>
                </a:solidFill>
                <a:latin typeface="Times New Roman"/>
                <a:cs typeface="Times New Roman"/>
              </a:rPr>
              <a:t>s</a:t>
            </a:r>
            <a:r>
              <a:rPr sz="1300" spc="34" dirty="0" smtClean="0">
                <a:solidFill>
                  <a:srgbClr val="504823"/>
                </a:solidFill>
                <a:latin typeface="Times New Roman"/>
                <a:cs typeface="Times New Roman"/>
              </a:rPr>
              <a:t> </a:t>
            </a:r>
            <a:r>
              <a:rPr sz="1300" spc="0" dirty="0" smtClean="0">
                <a:solidFill>
                  <a:srgbClr val="3D3A24"/>
                </a:solidFill>
                <a:latin typeface="Times New Roman"/>
                <a:cs typeface="Times New Roman"/>
              </a:rPr>
              <a:t>and</a:t>
            </a:r>
            <a:r>
              <a:rPr sz="1300" spc="73" dirty="0" smtClean="0">
                <a:solidFill>
                  <a:srgbClr val="3D3A24"/>
                </a:solidFill>
                <a:latin typeface="Times New Roman"/>
                <a:cs typeface="Times New Roman"/>
              </a:rPr>
              <a:t> </a:t>
            </a:r>
            <a:r>
              <a:rPr sz="1300" spc="0" dirty="0" smtClean="0">
                <a:solidFill>
                  <a:srgbClr val="3D3A24"/>
                </a:solidFill>
                <a:latin typeface="Times New Roman"/>
                <a:cs typeface="Times New Roman"/>
              </a:rPr>
              <a:t>o</a:t>
            </a:r>
            <a:r>
              <a:rPr sz="1300" spc="0" dirty="0" smtClean="0">
                <a:solidFill>
                  <a:srgbClr val="334F20"/>
                </a:solidFill>
                <a:latin typeface="Times New Roman"/>
                <a:cs typeface="Times New Roman"/>
              </a:rPr>
              <a:t>n</a:t>
            </a:r>
            <a:r>
              <a:rPr sz="1300" spc="0" dirty="0" smtClean="0">
                <a:solidFill>
                  <a:srgbClr val="3D3A24"/>
                </a:solidFill>
                <a:latin typeface="Times New Roman"/>
                <a:cs typeface="Times New Roman"/>
              </a:rPr>
              <a:t>e</a:t>
            </a:r>
            <a:r>
              <a:rPr sz="1300" spc="74" dirty="0" smtClean="0">
                <a:solidFill>
                  <a:srgbClr val="3D3A24"/>
                </a:solidFill>
                <a:latin typeface="Times New Roman"/>
                <a:cs typeface="Times New Roman"/>
              </a:rPr>
              <a:t> </a:t>
            </a:r>
            <a:r>
              <a:rPr sz="1300" spc="0" dirty="0" smtClean="0">
                <a:solidFill>
                  <a:srgbClr val="3D3A24"/>
                </a:solidFill>
                <a:latin typeface="Times New Roman"/>
                <a:cs typeface="Times New Roman"/>
              </a:rPr>
              <a:t>o</a:t>
            </a:r>
            <a:r>
              <a:rPr sz="1300" spc="0" dirty="0" smtClean="0">
                <a:solidFill>
                  <a:srgbClr val="504823"/>
                </a:solidFill>
                <a:latin typeface="Times New Roman"/>
                <a:cs typeface="Times New Roman"/>
              </a:rPr>
              <a:t>r</a:t>
            </a:r>
            <a:r>
              <a:rPr sz="1300" spc="97" dirty="0" smtClean="0">
                <a:solidFill>
                  <a:srgbClr val="504823"/>
                </a:solidFill>
                <a:latin typeface="Times New Roman"/>
                <a:cs typeface="Times New Roman"/>
              </a:rPr>
              <a:t> </a:t>
            </a:r>
            <a:r>
              <a:rPr sz="1300" spc="0" dirty="0" smtClean="0">
                <a:solidFill>
                  <a:srgbClr val="3D3A24"/>
                </a:solidFill>
                <a:latin typeface="Times New Roman"/>
                <a:cs typeface="Times New Roman"/>
              </a:rPr>
              <a:t>mo</a:t>
            </a:r>
            <a:r>
              <a:rPr sz="1300" spc="0" dirty="0" smtClean="0">
                <a:solidFill>
                  <a:srgbClr val="504823"/>
                </a:solidFill>
                <a:latin typeface="Times New Roman"/>
                <a:cs typeface="Times New Roman"/>
              </a:rPr>
              <a:t>r</a:t>
            </a:r>
            <a:r>
              <a:rPr sz="1300" spc="0" dirty="0" smtClean="0">
                <a:solidFill>
                  <a:srgbClr val="3D3A24"/>
                </a:solidFill>
                <a:latin typeface="Times New Roman"/>
                <a:cs typeface="Times New Roman"/>
              </a:rPr>
              <a:t>e</a:t>
            </a:r>
            <a:r>
              <a:rPr sz="1300" spc="33" dirty="0" smtClean="0">
                <a:solidFill>
                  <a:srgbClr val="3D3A24"/>
                </a:solidFill>
                <a:latin typeface="Times New Roman"/>
                <a:cs typeface="Times New Roman"/>
              </a:rPr>
              <a:t> </a:t>
            </a:r>
            <a:r>
              <a:rPr sz="1300" spc="0" dirty="0" smtClean="0">
                <a:solidFill>
                  <a:srgbClr val="585820"/>
                </a:solidFill>
                <a:latin typeface="Times New Roman"/>
                <a:cs typeface="Times New Roman"/>
              </a:rPr>
              <a:t>L</a:t>
            </a:r>
            <a:r>
              <a:rPr sz="1300" spc="0" dirty="0" smtClean="0">
                <a:solidFill>
                  <a:srgbClr val="3D3A24"/>
                </a:solidFill>
                <a:latin typeface="Times New Roman"/>
                <a:cs typeface="Times New Roman"/>
              </a:rPr>
              <a:t>oad</a:t>
            </a:r>
            <a:r>
              <a:rPr sz="1300" spc="104" dirty="0" smtClean="0">
                <a:solidFill>
                  <a:srgbClr val="3D3A24"/>
                </a:solidFill>
                <a:latin typeface="Times New Roman"/>
                <a:cs typeface="Times New Roman"/>
              </a:rPr>
              <a:t> </a:t>
            </a:r>
            <a:r>
              <a:rPr sz="1300" spc="0" dirty="0" smtClean="0">
                <a:solidFill>
                  <a:srgbClr val="3D3A24"/>
                </a:solidFill>
                <a:latin typeface="Times New Roman"/>
                <a:cs typeface="Times New Roman"/>
              </a:rPr>
              <a:t>Sess</a:t>
            </a:r>
            <a:r>
              <a:rPr sz="1300" spc="0" dirty="0" smtClean="0">
                <a:solidFill>
                  <a:srgbClr val="334F20"/>
                </a:solidFill>
                <a:latin typeface="Times New Roman"/>
                <a:cs typeface="Times New Roman"/>
              </a:rPr>
              <a:t>i</a:t>
            </a:r>
            <a:r>
              <a:rPr sz="1300" spc="0" dirty="0" smtClean="0">
                <a:solidFill>
                  <a:srgbClr val="3D3A24"/>
                </a:solidFill>
                <a:latin typeface="Times New Roman"/>
                <a:cs typeface="Times New Roman"/>
              </a:rPr>
              <a:t>o</a:t>
            </a:r>
            <a:r>
              <a:rPr sz="1300" spc="0" dirty="0" smtClean="0">
                <a:solidFill>
                  <a:srgbClr val="585820"/>
                </a:solidFill>
                <a:latin typeface="Times New Roman"/>
                <a:cs typeface="Times New Roman"/>
              </a:rPr>
              <a:t>n</a:t>
            </a:r>
            <a:r>
              <a:rPr sz="1300" spc="89" dirty="0" smtClean="0">
                <a:solidFill>
                  <a:srgbClr val="585820"/>
                </a:solidFill>
                <a:latin typeface="Times New Roman"/>
                <a:cs typeface="Times New Roman"/>
              </a:rPr>
              <a:t> </a:t>
            </a:r>
            <a:r>
              <a:rPr sz="1300" spc="0" dirty="0" smtClean="0">
                <a:solidFill>
                  <a:srgbClr val="3D3A24"/>
                </a:solidFill>
                <a:latin typeface="Times New Roman"/>
                <a:cs typeface="Times New Roman"/>
              </a:rPr>
              <a:t>o</a:t>
            </a:r>
            <a:r>
              <a:rPr sz="1300" spc="0" dirty="0" smtClean="0">
                <a:solidFill>
                  <a:srgbClr val="504823"/>
                </a:solidFill>
                <a:latin typeface="Times New Roman"/>
                <a:cs typeface="Times New Roman"/>
              </a:rPr>
              <a:t>n</a:t>
            </a:r>
            <a:r>
              <a:rPr sz="1300" spc="-49" dirty="0" smtClean="0">
                <a:solidFill>
                  <a:srgbClr val="504823"/>
                </a:solidFill>
                <a:latin typeface="Times New Roman"/>
                <a:cs typeface="Times New Roman"/>
              </a:rPr>
              <a:t> </a:t>
            </a:r>
            <a:r>
              <a:rPr sz="1300" spc="0" dirty="0" smtClean="0">
                <a:solidFill>
                  <a:srgbClr val="3D3A24"/>
                </a:solidFill>
                <a:latin typeface="Times New Roman"/>
                <a:cs typeface="Times New Roman"/>
              </a:rPr>
              <a:t>AMPs</a:t>
            </a:r>
            <a:endParaRPr sz="1300">
              <a:latin typeface="Times New Roman"/>
              <a:cs typeface="Times New Roman"/>
            </a:endParaRPr>
          </a:p>
          <a:p>
            <a:pPr marL="2977870" marR="11452">
              <a:lnSpc>
                <a:spcPts val="1475"/>
              </a:lnSpc>
              <a:spcBef>
                <a:spcPts val="1"/>
              </a:spcBef>
            </a:pPr>
            <a:r>
              <a:rPr sz="1300" dirty="0" smtClean="0">
                <a:solidFill>
                  <a:srgbClr val="504823"/>
                </a:solidFill>
                <a:latin typeface="Times New Roman"/>
                <a:cs typeface="Times New Roman"/>
              </a:rPr>
              <a:t>(</a:t>
            </a:r>
            <a:r>
              <a:rPr sz="1300" dirty="0" smtClean="0">
                <a:solidFill>
                  <a:srgbClr val="3D3A24"/>
                </a:solidFill>
                <a:latin typeface="Times New Roman"/>
                <a:cs typeface="Times New Roman"/>
              </a:rPr>
              <a:t>de</a:t>
            </a:r>
            <a:r>
              <a:rPr sz="1300" dirty="0" smtClean="0">
                <a:solidFill>
                  <a:srgbClr val="504823"/>
                </a:solidFill>
                <a:latin typeface="Times New Roman"/>
                <a:cs typeface="Times New Roman"/>
              </a:rPr>
              <a:t>p</a:t>
            </a:r>
            <a:r>
              <a:rPr sz="1300" dirty="0" smtClean="0">
                <a:solidFill>
                  <a:srgbClr val="3D3A24"/>
                </a:solidFill>
                <a:latin typeface="Times New Roman"/>
                <a:cs typeface="Times New Roman"/>
              </a:rPr>
              <a:t>e</a:t>
            </a:r>
            <a:r>
              <a:rPr sz="1300" dirty="0" smtClean="0">
                <a:solidFill>
                  <a:srgbClr val="334F20"/>
                </a:solidFill>
                <a:latin typeface="Times New Roman"/>
                <a:cs typeface="Times New Roman"/>
              </a:rPr>
              <a:t>n</a:t>
            </a:r>
            <a:r>
              <a:rPr sz="1300" dirty="0" smtClean="0">
                <a:solidFill>
                  <a:srgbClr val="3D3A24"/>
                </a:solidFill>
                <a:latin typeface="Times New Roman"/>
                <a:cs typeface="Times New Roman"/>
              </a:rPr>
              <a:t>d</a:t>
            </a:r>
            <a:r>
              <a:rPr sz="1300" dirty="0" smtClean="0">
                <a:solidFill>
                  <a:srgbClr val="334F20"/>
                </a:solidFill>
                <a:latin typeface="Times New Roman"/>
                <a:cs typeface="Times New Roman"/>
              </a:rPr>
              <a:t>i</a:t>
            </a:r>
            <a:r>
              <a:rPr sz="1300" dirty="0" smtClean="0">
                <a:solidFill>
                  <a:srgbClr val="3D3A24"/>
                </a:solidFill>
                <a:latin typeface="Times New Roman"/>
                <a:cs typeface="Times New Roman"/>
              </a:rPr>
              <a:t>ng</a:t>
            </a:r>
            <a:r>
              <a:rPr sz="1300" spc="89" dirty="0" smtClean="0">
                <a:solidFill>
                  <a:srgbClr val="3D3A24"/>
                </a:solidFill>
                <a:latin typeface="Times New Roman"/>
                <a:cs typeface="Times New Roman"/>
              </a:rPr>
              <a:t> </a:t>
            </a:r>
            <a:r>
              <a:rPr sz="1300" spc="0" dirty="0" smtClean="0">
                <a:solidFill>
                  <a:srgbClr val="3D3A24"/>
                </a:solidFill>
                <a:latin typeface="Times New Roman"/>
                <a:cs typeface="Times New Roman"/>
              </a:rPr>
              <a:t>o</a:t>
            </a:r>
            <a:r>
              <a:rPr sz="1300" spc="0" dirty="0" smtClean="0">
                <a:solidFill>
                  <a:srgbClr val="334F20"/>
                </a:solidFill>
                <a:latin typeface="Times New Roman"/>
                <a:cs typeface="Times New Roman"/>
              </a:rPr>
              <a:t>n</a:t>
            </a:r>
            <a:r>
              <a:rPr sz="1300" spc="-29" dirty="0" smtClean="0">
                <a:solidFill>
                  <a:srgbClr val="334F20"/>
                </a:solidFill>
                <a:latin typeface="Times New Roman"/>
                <a:cs typeface="Times New Roman"/>
              </a:rPr>
              <a:t> </a:t>
            </a:r>
            <a:r>
              <a:rPr sz="1300" spc="0" dirty="0" smtClean="0">
                <a:solidFill>
                  <a:srgbClr val="3D3A24"/>
                </a:solidFill>
                <a:latin typeface="Times New Roman"/>
                <a:cs typeface="Times New Roman"/>
              </a:rPr>
              <a:t>t</a:t>
            </a:r>
            <a:r>
              <a:rPr sz="1300" spc="0" dirty="0" smtClean="0">
                <a:solidFill>
                  <a:srgbClr val="504823"/>
                </a:solidFill>
                <a:latin typeface="Times New Roman"/>
                <a:cs typeface="Times New Roman"/>
              </a:rPr>
              <a:t>h</a:t>
            </a:r>
            <a:r>
              <a:rPr sz="1300" spc="0" dirty="0" smtClean="0">
                <a:solidFill>
                  <a:srgbClr val="3D3A24"/>
                </a:solidFill>
                <a:latin typeface="Times New Roman"/>
                <a:cs typeface="Times New Roman"/>
              </a:rPr>
              <a:t>e</a:t>
            </a:r>
            <a:r>
              <a:rPr sz="1300" spc="174" dirty="0" smtClean="0">
                <a:solidFill>
                  <a:srgbClr val="3D3A24"/>
                </a:solidFill>
                <a:latin typeface="Times New Roman"/>
                <a:cs typeface="Times New Roman"/>
              </a:rPr>
              <a:t> </a:t>
            </a:r>
            <a:r>
              <a:rPr sz="1300" spc="0" dirty="0" smtClean="0">
                <a:solidFill>
                  <a:srgbClr val="3D3A24"/>
                </a:solidFill>
                <a:latin typeface="Times New Roman"/>
                <a:cs typeface="Times New Roman"/>
              </a:rPr>
              <a:t>S</a:t>
            </a:r>
            <a:r>
              <a:rPr sz="1300" spc="0" dirty="0" smtClean="0">
                <a:solidFill>
                  <a:srgbClr val="2B2E25"/>
                </a:solidFill>
                <a:latin typeface="Times New Roman"/>
                <a:cs typeface="Times New Roman"/>
              </a:rPr>
              <a:t>E</a:t>
            </a:r>
            <a:r>
              <a:rPr sz="1300" spc="0" dirty="0" smtClean="0">
                <a:solidFill>
                  <a:srgbClr val="3D3A24"/>
                </a:solidFill>
                <a:latin typeface="Times New Roman"/>
                <a:cs typeface="Times New Roman"/>
              </a:rPr>
              <a:t>SS</a:t>
            </a:r>
            <a:r>
              <a:rPr sz="1300" spc="0" dirty="0" smtClean="0">
                <a:solidFill>
                  <a:srgbClr val="334F20"/>
                </a:solidFill>
                <a:latin typeface="Times New Roman"/>
                <a:cs typeface="Times New Roman"/>
              </a:rPr>
              <a:t>I</a:t>
            </a:r>
            <a:r>
              <a:rPr sz="1300" spc="0" dirty="0" smtClean="0">
                <a:solidFill>
                  <a:srgbClr val="504823"/>
                </a:solidFill>
                <a:latin typeface="Times New Roman"/>
                <a:cs typeface="Times New Roman"/>
              </a:rPr>
              <a:t>ONS</a:t>
            </a:r>
            <a:r>
              <a:rPr sz="1300" spc="34" dirty="0" smtClean="0">
                <a:solidFill>
                  <a:srgbClr val="504823"/>
                </a:solidFill>
                <a:latin typeface="Times New Roman"/>
                <a:cs typeface="Times New Roman"/>
              </a:rPr>
              <a:t> </a:t>
            </a:r>
            <a:r>
              <a:rPr sz="1300" spc="0" dirty="0" smtClean="0">
                <a:solidFill>
                  <a:srgbClr val="504823"/>
                </a:solidFill>
                <a:latin typeface="Times New Roman"/>
                <a:cs typeface="Times New Roman"/>
              </a:rPr>
              <a:t>p</a:t>
            </a:r>
            <a:r>
              <a:rPr sz="1300" spc="0" dirty="0" smtClean="0">
                <a:solidFill>
                  <a:srgbClr val="3D3A24"/>
                </a:solidFill>
                <a:latin typeface="Times New Roman"/>
                <a:cs typeface="Times New Roman"/>
              </a:rPr>
              <a:t>a</a:t>
            </a:r>
            <a:r>
              <a:rPr sz="1300" spc="0" dirty="0" smtClean="0">
                <a:solidFill>
                  <a:srgbClr val="504823"/>
                </a:solidFill>
                <a:latin typeface="Times New Roman"/>
                <a:cs typeface="Times New Roman"/>
              </a:rPr>
              <a:t>r</a:t>
            </a:r>
            <a:r>
              <a:rPr sz="1300" spc="0" dirty="0" smtClean="0">
                <a:solidFill>
                  <a:srgbClr val="3D3A24"/>
                </a:solidFill>
                <a:latin typeface="Times New Roman"/>
                <a:cs typeface="Times New Roman"/>
              </a:rPr>
              <a:t>amete</a:t>
            </a:r>
            <a:r>
              <a:rPr sz="1300" spc="0" dirty="0" smtClean="0">
                <a:solidFill>
                  <a:srgbClr val="504823"/>
                </a:solidFill>
                <a:latin typeface="Times New Roman"/>
                <a:cs typeface="Times New Roman"/>
              </a:rPr>
              <a:t>r)</a:t>
            </a:r>
            <a:r>
              <a:rPr sz="1300" spc="0" dirty="0" smtClean="0">
                <a:solidFill>
                  <a:srgbClr val="585820"/>
                </a:solidFill>
                <a:latin typeface="Times New Roman"/>
                <a:cs typeface="Times New Roman"/>
              </a:rPr>
              <a:t>.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205831" y="3566132"/>
            <a:ext cx="3175938" cy="19430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450"/>
              </a:lnSpc>
              <a:spcBef>
                <a:spcPts val="72"/>
              </a:spcBef>
            </a:pPr>
            <a:r>
              <a:rPr sz="1300" dirty="0" smtClean="0">
                <a:solidFill>
                  <a:srgbClr val="3D3A24"/>
                </a:solidFill>
                <a:latin typeface="Times New Roman"/>
                <a:cs typeface="Times New Roman"/>
              </a:rPr>
              <a:t>,</a:t>
            </a:r>
            <a:r>
              <a:rPr sz="1300" dirty="0" smtClean="0">
                <a:solidFill>
                  <a:srgbClr val="2B2E25"/>
                </a:solidFill>
                <a:latin typeface="Times New Roman"/>
                <a:cs typeface="Times New Roman"/>
              </a:rPr>
              <a:t>F</a:t>
            </a:r>
            <a:r>
              <a:rPr sz="1300" dirty="0" smtClean="0">
                <a:solidFill>
                  <a:srgbClr val="3D3A24"/>
                </a:solidFill>
                <a:latin typeface="Times New Roman"/>
                <a:cs typeface="Times New Roman"/>
              </a:rPr>
              <a:t>a</a:t>
            </a:r>
            <a:r>
              <a:rPr sz="1300" dirty="0" smtClean="0">
                <a:solidFill>
                  <a:srgbClr val="504823"/>
                </a:solidFill>
                <a:latin typeface="Times New Roman"/>
                <a:cs typeface="Times New Roman"/>
              </a:rPr>
              <a:t>s</a:t>
            </a:r>
            <a:r>
              <a:rPr sz="1300" dirty="0" smtClean="0">
                <a:solidFill>
                  <a:srgbClr val="3D3A24"/>
                </a:solidFill>
                <a:latin typeface="Times New Roman"/>
                <a:cs typeface="Times New Roman"/>
              </a:rPr>
              <a:t>t</a:t>
            </a:r>
            <a:r>
              <a:rPr sz="1300" spc="14" dirty="0" smtClean="0">
                <a:solidFill>
                  <a:srgbClr val="3D3A24"/>
                </a:solidFill>
                <a:latin typeface="Times New Roman"/>
                <a:cs typeface="Times New Roman"/>
              </a:rPr>
              <a:t> </a:t>
            </a:r>
            <a:r>
              <a:rPr sz="1300" spc="0" dirty="0" smtClean="0">
                <a:solidFill>
                  <a:srgbClr val="585820"/>
                </a:solidFill>
                <a:latin typeface="Times New Roman"/>
                <a:cs typeface="Times New Roman"/>
              </a:rPr>
              <a:t>L</a:t>
            </a:r>
            <a:r>
              <a:rPr sz="1300" spc="0" dirty="0" smtClean="0">
                <a:solidFill>
                  <a:srgbClr val="3D3A24"/>
                </a:solidFill>
                <a:latin typeface="Times New Roman"/>
                <a:cs typeface="Times New Roman"/>
              </a:rPr>
              <a:t>oad</a:t>
            </a:r>
            <a:r>
              <a:rPr sz="1300" spc="104" dirty="0" smtClean="0">
                <a:solidFill>
                  <a:srgbClr val="3D3A24"/>
                </a:solidFill>
                <a:latin typeface="Times New Roman"/>
                <a:cs typeface="Times New Roman"/>
              </a:rPr>
              <a:t> </a:t>
            </a:r>
            <a:r>
              <a:rPr sz="1300" spc="0" dirty="0" smtClean="0">
                <a:solidFill>
                  <a:srgbClr val="504823"/>
                </a:solidFill>
                <a:latin typeface="Times New Roman"/>
                <a:cs typeface="Times New Roman"/>
              </a:rPr>
              <a:t>s</a:t>
            </a:r>
            <a:r>
              <a:rPr sz="1300" spc="0" dirty="0" smtClean="0">
                <a:solidFill>
                  <a:srgbClr val="3D3A24"/>
                </a:solidFill>
                <a:latin typeface="Times New Roman"/>
                <a:cs typeface="Times New Roman"/>
              </a:rPr>
              <a:t>e</a:t>
            </a:r>
            <a:r>
              <a:rPr sz="1300" spc="0" dirty="0" smtClean="0">
                <a:solidFill>
                  <a:srgbClr val="585820"/>
                </a:solidFill>
                <a:latin typeface="Times New Roman"/>
                <a:cs typeface="Times New Roman"/>
              </a:rPr>
              <a:t>n</a:t>
            </a:r>
            <a:r>
              <a:rPr sz="1300" spc="0" dirty="0" smtClean="0">
                <a:solidFill>
                  <a:srgbClr val="3D3A24"/>
                </a:solidFill>
                <a:latin typeface="Times New Roman"/>
                <a:cs typeface="Times New Roman"/>
              </a:rPr>
              <a:t>ds</a:t>
            </a:r>
            <a:r>
              <a:rPr sz="1300" spc="80" dirty="0" smtClean="0">
                <a:solidFill>
                  <a:srgbClr val="3D3A24"/>
                </a:solidFill>
                <a:latin typeface="Times New Roman"/>
                <a:cs typeface="Times New Roman"/>
              </a:rPr>
              <a:t> </a:t>
            </a:r>
            <a:r>
              <a:rPr sz="1300" spc="0" dirty="0" smtClean="0">
                <a:solidFill>
                  <a:srgbClr val="504823"/>
                </a:solidFill>
                <a:latin typeface="Times New Roman"/>
                <a:cs typeface="Times New Roman"/>
              </a:rPr>
              <a:t>b</a:t>
            </a:r>
            <a:r>
              <a:rPr sz="1300" spc="0" dirty="0" smtClean="0">
                <a:solidFill>
                  <a:srgbClr val="334F20"/>
                </a:solidFill>
                <a:latin typeface="Times New Roman"/>
                <a:cs typeface="Times New Roman"/>
              </a:rPr>
              <a:t>l</a:t>
            </a:r>
            <a:r>
              <a:rPr sz="1300" spc="0" dirty="0" smtClean="0">
                <a:solidFill>
                  <a:srgbClr val="3D3A24"/>
                </a:solidFill>
                <a:latin typeface="Times New Roman"/>
                <a:cs typeface="Times New Roman"/>
              </a:rPr>
              <a:t>ocks</a:t>
            </a:r>
            <a:r>
              <a:rPr sz="1300" spc="84" dirty="0" smtClean="0">
                <a:solidFill>
                  <a:srgbClr val="3D3A24"/>
                </a:solidFill>
                <a:latin typeface="Times New Roman"/>
                <a:cs typeface="Times New Roman"/>
              </a:rPr>
              <a:t> </a:t>
            </a:r>
            <a:r>
              <a:rPr sz="1300" spc="0" dirty="0" smtClean="0">
                <a:solidFill>
                  <a:srgbClr val="3D3A24"/>
                </a:solidFill>
                <a:latin typeface="Times New Roman"/>
                <a:cs typeface="Times New Roman"/>
              </a:rPr>
              <a:t>of</a:t>
            </a:r>
            <a:r>
              <a:rPr sz="1300" spc="-43" dirty="0" smtClean="0">
                <a:solidFill>
                  <a:srgbClr val="3D3A24"/>
                </a:solidFill>
                <a:latin typeface="Times New Roman"/>
                <a:cs typeface="Times New Roman"/>
              </a:rPr>
              <a:t> </a:t>
            </a:r>
            <a:r>
              <a:rPr sz="1300" spc="0" dirty="0" smtClean="0">
                <a:solidFill>
                  <a:srgbClr val="504823"/>
                </a:solidFill>
                <a:latin typeface="Times New Roman"/>
                <a:cs typeface="Times New Roman"/>
              </a:rPr>
              <a:t>r</a:t>
            </a:r>
            <a:r>
              <a:rPr sz="1300" spc="0" dirty="0" smtClean="0">
                <a:solidFill>
                  <a:srgbClr val="3D3A24"/>
                </a:solidFill>
                <a:latin typeface="Times New Roman"/>
                <a:cs typeface="Times New Roman"/>
              </a:rPr>
              <a:t>ecor</a:t>
            </a:r>
            <a:r>
              <a:rPr sz="1300" spc="0" dirty="0" smtClean="0">
                <a:solidFill>
                  <a:srgbClr val="504823"/>
                </a:solidFill>
                <a:latin typeface="Times New Roman"/>
                <a:cs typeface="Times New Roman"/>
              </a:rPr>
              <a:t>ds</a:t>
            </a:r>
            <a:r>
              <a:rPr sz="1300" spc="4" dirty="0" smtClean="0">
                <a:solidFill>
                  <a:srgbClr val="504823"/>
                </a:solidFill>
                <a:latin typeface="Times New Roman"/>
                <a:cs typeface="Times New Roman"/>
              </a:rPr>
              <a:t> </a:t>
            </a:r>
            <a:r>
              <a:rPr sz="1300" spc="0" dirty="0" smtClean="0">
                <a:solidFill>
                  <a:srgbClr val="334F20"/>
                </a:solidFill>
                <a:latin typeface="Times New Roman"/>
                <a:cs typeface="Times New Roman"/>
              </a:rPr>
              <a:t>t</a:t>
            </a:r>
            <a:r>
              <a:rPr sz="1300" spc="0" dirty="0" smtClean="0">
                <a:solidFill>
                  <a:srgbClr val="3D3A24"/>
                </a:solidFill>
                <a:latin typeface="Times New Roman"/>
                <a:cs typeface="Times New Roman"/>
              </a:rPr>
              <a:t>o</a:t>
            </a:r>
            <a:r>
              <a:rPr sz="1300" spc="100" dirty="0" smtClean="0">
                <a:solidFill>
                  <a:srgbClr val="3D3A24"/>
                </a:solidFill>
                <a:latin typeface="Times New Roman"/>
                <a:cs typeface="Times New Roman"/>
              </a:rPr>
              <a:t> </a:t>
            </a:r>
            <a:r>
              <a:rPr sz="1300" spc="0" dirty="0" smtClean="0">
                <a:solidFill>
                  <a:srgbClr val="2B2E25"/>
                </a:solidFill>
                <a:latin typeface="Times New Roman"/>
                <a:cs typeface="Times New Roman"/>
              </a:rPr>
              <a:t>T</a:t>
            </a:r>
            <a:r>
              <a:rPr sz="1300" spc="0" dirty="0" smtClean="0">
                <a:solidFill>
                  <a:srgbClr val="3D3A24"/>
                </a:solidFill>
                <a:latin typeface="Times New Roman"/>
                <a:cs typeface="Times New Roman"/>
              </a:rPr>
              <a:t>e</a:t>
            </a:r>
            <a:r>
              <a:rPr sz="1300" spc="0" dirty="0" smtClean="0">
                <a:solidFill>
                  <a:srgbClr val="334F20"/>
                </a:solidFill>
                <a:latin typeface="Times New Roman"/>
                <a:cs typeface="Times New Roman"/>
              </a:rPr>
              <a:t>r</a:t>
            </a:r>
            <a:r>
              <a:rPr sz="1300" spc="0" dirty="0" smtClean="0">
                <a:solidFill>
                  <a:srgbClr val="3D3A24"/>
                </a:solidFill>
                <a:latin typeface="Times New Roman"/>
                <a:cs typeface="Times New Roman"/>
              </a:rPr>
              <a:t>a</a:t>
            </a:r>
            <a:r>
              <a:rPr sz="1300" spc="0" dirty="0" smtClean="0">
                <a:solidFill>
                  <a:srgbClr val="504823"/>
                </a:solidFill>
                <a:latin typeface="Times New Roman"/>
                <a:cs typeface="Times New Roman"/>
              </a:rPr>
              <a:t>d</a:t>
            </a:r>
            <a:r>
              <a:rPr sz="1300" spc="0" dirty="0" smtClean="0">
                <a:solidFill>
                  <a:srgbClr val="334F20"/>
                </a:solidFill>
                <a:latin typeface="Times New Roman"/>
                <a:cs typeface="Times New Roman"/>
              </a:rPr>
              <a:t>a</a:t>
            </a:r>
            <a:r>
              <a:rPr sz="1300" spc="-4" dirty="0" smtClean="0">
                <a:solidFill>
                  <a:srgbClr val="334F20"/>
                </a:solidFill>
                <a:latin typeface="Times New Roman"/>
                <a:cs typeface="Times New Roman"/>
              </a:rPr>
              <a:t>t</a:t>
            </a:r>
            <a:r>
              <a:rPr sz="1300" spc="0" dirty="0" smtClean="0">
                <a:solidFill>
                  <a:srgbClr val="3D3A24"/>
                </a:solidFill>
                <a:latin typeface="Times New Roman"/>
                <a:cs typeface="Times New Roman"/>
              </a:rPr>
              <a:t>a.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205831" y="4123916"/>
            <a:ext cx="4835702" cy="38176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25336">
              <a:lnSpc>
                <a:spcPts val="1450"/>
              </a:lnSpc>
              <a:spcBef>
                <a:spcPts val="72"/>
              </a:spcBef>
            </a:pPr>
            <a:r>
              <a:rPr sz="1300" dirty="0" smtClean="0">
                <a:solidFill>
                  <a:srgbClr val="3D3A24"/>
                </a:solidFill>
                <a:latin typeface="Times New Roman"/>
                <a:cs typeface="Times New Roman"/>
              </a:rPr>
              <a:t>,</a:t>
            </a:r>
            <a:r>
              <a:rPr sz="1300" dirty="0" smtClean="0">
                <a:solidFill>
                  <a:srgbClr val="2B2E25"/>
                </a:solidFill>
                <a:latin typeface="Times New Roman"/>
                <a:cs typeface="Times New Roman"/>
              </a:rPr>
              <a:t>T</a:t>
            </a:r>
            <a:r>
              <a:rPr sz="1300" dirty="0" smtClean="0">
                <a:solidFill>
                  <a:srgbClr val="504823"/>
                </a:solidFill>
                <a:latin typeface="Times New Roman"/>
                <a:cs typeface="Times New Roman"/>
              </a:rPr>
              <a:t>h</a:t>
            </a:r>
            <a:r>
              <a:rPr sz="1300" dirty="0" smtClean="0">
                <a:solidFill>
                  <a:srgbClr val="3D3A24"/>
                </a:solidFill>
                <a:latin typeface="Times New Roman"/>
                <a:cs typeface="Times New Roman"/>
              </a:rPr>
              <a:t>e</a:t>
            </a:r>
            <a:r>
              <a:rPr sz="1300" spc="-39" dirty="0" smtClean="0">
                <a:solidFill>
                  <a:srgbClr val="3D3A24"/>
                </a:solidFill>
                <a:latin typeface="Times New Roman"/>
                <a:cs typeface="Times New Roman"/>
              </a:rPr>
              <a:t> </a:t>
            </a:r>
            <a:r>
              <a:rPr sz="1300" spc="0" dirty="0" smtClean="0">
                <a:solidFill>
                  <a:srgbClr val="CF8E25"/>
                </a:solidFill>
                <a:latin typeface="Times New Roman"/>
                <a:cs typeface="Times New Roman"/>
              </a:rPr>
              <a:t>.</a:t>
            </a:r>
            <a:r>
              <a:rPr sz="1300" spc="0" dirty="0" smtClean="0">
                <a:solidFill>
                  <a:srgbClr val="3D3A24"/>
                </a:solidFill>
                <a:latin typeface="Times New Roman"/>
                <a:cs typeface="Times New Roman"/>
              </a:rPr>
              <a:t>AM</a:t>
            </a:r>
            <a:r>
              <a:rPr sz="1300" spc="0" dirty="0" smtClean="0">
                <a:solidFill>
                  <a:srgbClr val="504823"/>
                </a:solidFill>
                <a:latin typeface="Times New Roman"/>
                <a:cs typeface="Times New Roman"/>
              </a:rPr>
              <a:t>P</a:t>
            </a:r>
            <a:r>
              <a:rPr sz="1300" spc="34" dirty="0" smtClean="0">
                <a:solidFill>
                  <a:srgbClr val="504823"/>
                </a:solidFill>
                <a:latin typeface="Times New Roman"/>
                <a:cs typeface="Times New Roman"/>
              </a:rPr>
              <a:t> </a:t>
            </a:r>
            <a:r>
              <a:rPr sz="1300" spc="0" dirty="0" smtClean="0">
                <a:solidFill>
                  <a:srgbClr val="3D3A24"/>
                </a:solidFill>
                <a:latin typeface="Times New Roman"/>
                <a:cs typeface="Times New Roman"/>
              </a:rPr>
              <a:t>de</a:t>
            </a:r>
            <a:r>
              <a:rPr sz="1300" spc="98" dirty="0" smtClean="0">
                <a:solidFill>
                  <a:srgbClr val="3D3A24"/>
                </a:solidFill>
                <a:latin typeface="Times New Roman"/>
                <a:cs typeface="Times New Roman"/>
              </a:rPr>
              <a:t> </a:t>
            </a:r>
            <a:r>
              <a:rPr sz="1300" spc="0" dirty="0" smtClean="0">
                <a:solidFill>
                  <a:srgbClr val="3D3A24"/>
                </a:solidFill>
                <a:latin typeface="Times New Roman"/>
                <a:cs typeface="Times New Roman"/>
              </a:rPr>
              <a:t>b</a:t>
            </a:r>
            <a:r>
              <a:rPr sz="1300" spc="0" dirty="0" smtClean="0">
                <a:solidFill>
                  <a:srgbClr val="334F20"/>
                </a:solidFill>
                <a:latin typeface="Times New Roman"/>
                <a:cs typeface="Times New Roman"/>
              </a:rPr>
              <a:t>l</a:t>
            </a:r>
            <a:r>
              <a:rPr sz="1300" spc="0" dirty="0" smtClean="0">
                <a:solidFill>
                  <a:srgbClr val="3D3A24"/>
                </a:solidFill>
                <a:latin typeface="Times New Roman"/>
                <a:cs typeface="Times New Roman"/>
              </a:rPr>
              <a:t>ock</a:t>
            </a:r>
            <a:r>
              <a:rPr sz="1300" spc="0" dirty="0" smtClean="0">
                <a:solidFill>
                  <a:srgbClr val="504823"/>
                </a:solidFill>
                <a:latin typeface="Times New Roman"/>
                <a:cs typeface="Times New Roman"/>
              </a:rPr>
              <a:t>i</a:t>
            </a:r>
            <a:r>
              <a:rPr sz="1300" spc="0" dirty="0" smtClean="0">
                <a:solidFill>
                  <a:srgbClr val="334F20"/>
                </a:solidFill>
                <a:latin typeface="Times New Roman"/>
                <a:cs typeface="Times New Roman"/>
              </a:rPr>
              <a:t>n</a:t>
            </a:r>
            <a:r>
              <a:rPr sz="1300" spc="0" dirty="0" smtClean="0">
                <a:solidFill>
                  <a:srgbClr val="3D3A24"/>
                </a:solidFill>
                <a:latin typeface="Times New Roman"/>
                <a:cs typeface="Times New Roman"/>
              </a:rPr>
              <a:t>g</a:t>
            </a:r>
            <a:r>
              <a:rPr sz="1300" spc="34" dirty="0" smtClean="0">
                <a:solidFill>
                  <a:srgbClr val="3D3A24"/>
                </a:solidFill>
                <a:latin typeface="Times New Roman"/>
                <a:cs typeface="Times New Roman"/>
              </a:rPr>
              <a:t> </a:t>
            </a:r>
            <a:r>
              <a:rPr sz="1300" spc="0" dirty="0" smtClean="0">
                <a:solidFill>
                  <a:srgbClr val="3D3A24"/>
                </a:solidFill>
                <a:latin typeface="Times New Roman"/>
                <a:cs typeface="Times New Roman"/>
              </a:rPr>
              <a:t>tas</a:t>
            </a:r>
            <a:r>
              <a:rPr sz="1300" spc="0" dirty="0" smtClean="0">
                <a:solidFill>
                  <a:srgbClr val="504823"/>
                </a:solidFill>
                <a:latin typeface="Times New Roman"/>
                <a:cs typeface="Times New Roman"/>
              </a:rPr>
              <a:t>k</a:t>
            </a:r>
            <a:r>
              <a:rPr sz="1300" spc="92" dirty="0" smtClean="0">
                <a:solidFill>
                  <a:srgbClr val="504823"/>
                </a:solidFill>
                <a:latin typeface="Times New Roman"/>
                <a:cs typeface="Times New Roman"/>
              </a:rPr>
              <a:t> </a:t>
            </a:r>
            <a:r>
              <a:rPr sz="1300" spc="0" dirty="0" smtClean="0">
                <a:solidFill>
                  <a:srgbClr val="334F20"/>
                </a:solidFill>
                <a:latin typeface="Times New Roman"/>
                <a:cs typeface="Times New Roman"/>
              </a:rPr>
              <a:t>h</a:t>
            </a:r>
            <a:r>
              <a:rPr sz="1300" spc="0" dirty="0" smtClean="0">
                <a:solidFill>
                  <a:srgbClr val="3D3A24"/>
                </a:solidFill>
                <a:latin typeface="Times New Roman"/>
                <a:cs typeface="Times New Roman"/>
              </a:rPr>
              <a:t>a</a:t>
            </a:r>
            <a:r>
              <a:rPr sz="1300" spc="0" dirty="0" smtClean="0">
                <a:solidFill>
                  <a:srgbClr val="504823"/>
                </a:solidFill>
                <a:latin typeface="Times New Roman"/>
                <a:cs typeface="Times New Roman"/>
              </a:rPr>
              <a:t>s</a:t>
            </a:r>
            <a:r>
              <a:rPr sz="1300" spc="0" dirty="0" smtClean="0">
                <a:solidFill>
                  <a:srgbClr val="334F20"/>
                </a:solidFill>
                <a:latin typeface="Times New Roman"/>
                <a:cs typeface="Times New Roman"/>
              </a:rPr>
              <a:t>h</a:t>
            </a:r>
            <a:r>
              <a:rPr sz="1300" spc="0" dirty="0" smtClean="0">
                <a:solidFill>
                  <a:srgbClr val="3D3A24"/>
                </a:solidFill>
                <a:latin typeface="Times New Roman"/>
                <a:cs typeface="Times New Roman"/>
              </a:rPr>
              <a:t>es</a:t>
            </a:r>
            <a:r>
              <a:rPr sz="1300" spc="69" dirty="0" smtClean="0">
                <a:solidFill>
                  <a:srgbClr val="3D3A24"/>
                </a:solidFill>
                <a:latin typeface="Times New Roman"/>
                <a:cs typeface="Times New Roman"/>
              </a:rPr>
              <a:t> </a:t>
            </a:r>
            <a:r>
              <a:rPr sz="1300" spc="0" dirty="0" smtClean="0">
                <a:solidFill>
                  <a:srgbClr val="3D3A24"/>
                </a:solidFill>
                <a:latin typeface="Times New Roman"/>
                <a:cs typeface="Times New Roman"/>
              </a:rPr>
              <a:t>eac</a:t>
            </a:r>
            <a:r>
              <a:rPr sz="1300" spc="0" dirty="0" smtClean="0">
                <a:solidFill>
                  <a:srgbClr val="334F20"/>
                </a:solidFill>
                <a:latin typeface="Times New Roman"/>
                <a:cs typeface="Times New Roman"/>
              </a:rPr>
              <a:t>h</a:t>
            </a:r>
            <a:r>
              <a:rPr sz="1300" spc="40" dirty="0" smtClean="0">
                <a:solidFill>
                  <a:srgbClr val="334F20"/>
                </a:solidFill>
                <a:latin typeface="Times New Roman"/>
                <a:cs typeface="Times New Roman"/>
              </a:rPr>
              <a:t> </a:t>
            </a:r>
            <a:r>
              <a:rPr sz="1300" spc="0" dirty="0" smtClean="0">
                <a:solidFill>
                  <a:srgbClr val="3D3A24"/>
                </a:solidFill>
                <a:latin typeface="Times New Roman"/>
                <a:cs typeface="Times New Roman"/>
              </a:rPr>
              <a:t>re</a:t>
            </a:r>
            <a:r>
              <a:rPr sz="1300" spc="0" dirty="0" smtClean="0">
                <a:solidFill>
                  <a:srgbClr val="504823"/>
                </a:solidFill>
                <a:latin typeface="Times New Roman"/>
                <a:cs typeface="Times New Roman"/>
              </a:rPr>
              <a:t>c</a:t>
            </a:r>
            <a:r>
              <a:rPr sz="1300" spc="0" dirty="0" smtClean="0">
                <a:solidFill>
                  <a:srgbClr val="3D3A24"/>
                </a:solidFill>
                <a:latin typeface="Times New Roman"/>
                <a:cs typeface="Times New Roman"/>
              </a:rPr>
              <a:t>ord</a:t>
            </a:r>
            <a:r>
              <a:rPr sz="1300" spc="125" dirty="0" smtClean="0">
                <a:solidFill>
                  <a:srgbClr val="3D3A24"/>
                </a:solidFill>
                <a:latin typeface="Times New Roman"/>
                <a:cs typeface="Times New Roman"/>
              </a:rPr>
              <a:t> </a:t>
            </a:r>
            <a:r>
              <a:rPr sz="1300" spc="0" dirty="0" smtClean="0">
                <a:solidFill>
                  <a:srgbClr val="504823"/>
                </a:solidFill>
                <a:latin typeface="Times New Roman"/>
                <a:cs typeface="Times New Roman"/>
              </a:rPr>
              <a:t>i</a:t>
            </a:r>
            <a:r>
              <a:rPr sz="1300" spc="0" dirty="0" smtClean="0">
                <a:solidFill>
                  <a:srgbClr val="334F20"/>
                </a:solidFill>
                <a:latin typeface="Times New Roman"/>
                <a:cs typeface="Times New Roman"/>
              </a:rPr>
              <a:t>n</a:t>
            </a:r>
            <a:r>
              <a:rPr sz="1300" spc="34" dirty="0" smtClean="0">
                <a:solidFill>
                  <a:srgbClr val="334F20"/>
                </a:solidFill>
                <a:latin typeface="Times New Roman"/>
                <a:cs typeface="Times New Roman"/>
              </a:rPr>
              <a:t> </a:t>
            </a:r>
            <a:r>
              <a:rPr sz="1300" spc="0" dirty="0" smtClean="0">
                <a:solidFill>
                  <a:srgbClr val="334F20"/>
                </a:solidFill>
                <a:latin typeface="Times New Roman"/>
                <a:cs typeface="Times New Roman"/>
              </a:rPr>
              <a:t>t</a:t>
            </a:r>
            <a:r>
              <a:rPr sz="1300" spc="0" dirty="0" smtClean="0">
                <a:solidFill>
                  <a:srgbClr val="504823"/>
                </a:solidFill>
                <a:latin typeface="Times New Roman"/>
                <a:cs typeface="Times New Roman"/>
              </a:rPr>
              <a:t>h</a:t>
            </a:r>
            <a:r>
              <a:rPr sz="1300" spc="0" dirty="0" smtClean="0">
                <a:solidFill>
                  <a:srgbClr val="3D3A24"/>
                </a:solidFill>
                <a:latin typeface="Times New Roman"/>
                <a:cs typeface="Times New Roman"/>
              </a:rPr>
              <a:t>e</a:t>
            </a:r>
            <a:r>
              <a:rPr sz="1300" spc="169" dirty="0" smtClean="0">
                <a:solidFill>
                  <a:srgbClr val="3D3A24"/>
                </a:solidFill>
                <a:latin typeface="Times New Roman"/>
                <a:cs typeface="Times New Roman"/>
              </a:rPr>
              <a:t> </a:t>
            </a:r>
            <a:r>
              <a:rPr sz="1300" spc="0" dirty="0" smtClean="0">
                <a:solidFill>
                  <a:srgbClr val="3D3A24"/>
                </a:solidFill>
                <a:latin typeface="Times New Roman"/>
                <a:cs typeface="Times New Roman"/>
              </a:rPr>
              <a:t>bloc</a:t>
            </a:r>
            <a:r>
              <a:rPr sz="1300" spc="0" dirty="0" smtClean="0">
                <a:solidFill>
                  <a:srgbClr val="504823"/>
                </a:solidFill>
                <a:latin typeface="Times New Roman"/>
                <a:cs typeface="Times New Roman"/>
              </a:rPr>
              <a:t>k</a:t>
            </a:r>
            <a:r>
              <a:rPr sz="1300" spc="71" dirty="0" smtClean="0">
                <a:solidFill>
                  <a:srgbClr val="504823"/>
                </a:solidFill>
                <a:latin typeface="Times New Roman"/>
                <a:cs typeface="Times New Roman"/>
              </a:rPr>
              <a:t> </a:t>
            </a:r>
            <a:r>
              <a:rPr sz="1300" spc="0" dirty="0" smtClean="0">
                <a:solidFill>
                  <a:srgbClr val="3D3A24"/>
                </a:solidFill>
                <a:latin typeface="Times New Roman"/>
                <a:cs typeface="Times New Roman"/>
              </a:rPr>
              <a:t>a</a:t>
            </a:r>
            <a:r>
              <a:rPr sz="1300" spc="0" dirty="0" smtClean="0">
                <a:solidFill>
                  <a:srgbClr val="504823"/>
                </a:solidFill>
                <a:latin typeface="Times New Roman"/>
                <a:cs typeface="Times New Roman"/>
              </a:rPr>
              <a:t>n</a:t>
            </a:r>
            <a:r>
              <a:rPr sz="1300" spc="0" dirty="0" smtClean="0">
                <a:solidFill>
                  <a:srgbClr val="3D3A24"/>
                </a:solidFill>
                <a:latin typeface="Times New Roman"/>
                <a:cs typeface="Times New Roman"/>
              </a:rPr>
              <a:t>d</a:t>
            </a:r>
            <a:endParaRPr sz="1300">
              <a:latin typeface="Times New Roman"/>
              <a:cs typeface="Times New Roman"/>
            </a:endParaRPr>
          </a:p>
          <a:p>
            <a:pPr marL="149870">
              <a:lnSpc>
                <a:spcPts val="1475"/>
              </a:lnSpc>
              <a:spcBef>
                <a:spcPts val="1"/>
              </a:spcBef>
            </a:pPr>
            <a:r>
              <a:rPr sz="1300" dirty="0" smtClean="0">
                <a:solidFill>
                  <a:srgbClr val="3D3A24"/>
                </a:solidFill>
                <a:latin typeface="Times New Roman"/>
                <a:cs typeface="Times New Roman"/>
              </a:rPr>
              <a:t>redis</a:t>
            </a:r>
            <a:r>
              <a:rPr sz="1300" dirty="0" smtClean="0">
                <a:solidFill>
                  <a:srgbClr val="334F20"/>
                </a:solidFill>
                <a:latin typeface="Times New Roman"/>
                <a:cs typeface="Times New Roman"/>
              </a:rPr>
              <a:t>t</a:t>
            </a:r>
            <a:r>
              <a:rPr sz="1300" dirty="0" smtClean="0">
                <a:solidFill>
                  <a:srgbClr val="504823"/>
                </a:solidFill>
                <a:latin typeface="Times New Roman"/>
                <a:cs typeface="Times New Roman"/>
              </a:rPr>
              <a:t>r</a:t>
            </a:r>
            <a:r>
              <a:rPr sz="1300" dirty="0" smtClean="0">
                <a:solidFill>
                  <a:srgbClr val="334F20"/>
                </a:solidFill>
                <a:latin typeface="Times New Roman"/>
                <a:cs typeface="Times New Roman"/>
              </a:rPr>
              <a:t>i</a:t>
            </a:r>
            <a:r>
              <a:rPr sz="1300" dirty="0" smtClean="0">
                <a:solidFill>
                  <a:srgbClr val="3D3A24"/>
                </a:solidFill>
                <a:latin typeface="Times New Roman"/>
                <a:cs typeface="Times New Roman"/>
              </a:rPr>
              <a:t>b</a:t>
            </a:r>
            <a:r>
              <a:rPr sz="1300" dirty="0" smtClean="0">
                <a:solidFill>
                  <a:srgbClr val="504823"/>
                </a:solidFill>
                <a:latin typeface="Times New Roman"/>
                <a:cs typeface="Times New Roman"/>
              </a:rPr>
              <a:t>u</a:t>
            </a:r>
            <a:r>
              <a:rPr sz="1300" dirty="0" smtClean="0">
                <a:solidFill>
                  <a:srgbClr val="3D3A24"/>
                </a:solidFill>
                <a:latin typeface="Times New Roman"/>
                <a:cs typeface="Times New Roman"/>
              </a:rPr>
              <a:t>tes</a:t>
            </a:r>
            <a:r>
              <a:rPr sz="1300" spc="14" dirty="0" smtClean="0">
                <a:solidFill>
                  <a:srgbClr val="3D3A24"/>
                </a:solidFill>
                <a:latin typeface="Times New Roman"/>
                <a:cs typeface="Times New Roman"/>
              </a:rPr>
              <a:t> </a:t>
            </a:r>
            <a:r>
              <a:rPr sz="1300" spc="0" dirty="0" smtClean="0">
                <a:solidFill>
                  <a:srgbClr val="3D3A24"/>
                </a:solidFill>
                <a:latin typeface="Times New Roman"/>
                <a:cs typeface="Times New Roman"/>
              </a:rPr>
              <a:t>each</a:t>
            </a:r>
            <a:r>
              <a:rPr sz="1300" spc="70" dirty="0" smtClean="0">
                <a:solidFill>
                  <a:srgbClr val="3D3A24"/>
                </a:solidFill>
                <a:latin typeface="Times New Roman"/>
                <a:cs typeface="Times New Roman"/>
              </a:rPr>
              <a:t> </a:t>
            </a:r>
            <a:r>
              <a:rPr sz="1300" spc="0" dirty="0" smtClean="0">
                <a:solidFill>
                  <a:srgbClr val="3D3A24"/>
                </a:solidFill>
                <a:latin typeface="Times New Roman"/>
                <a:cs typeface="Times New Roman"/>
              </a:rPr>
              <a:t>ro</a:t>
            </a:r>
            <a:r>
              <a:rPr sz="1300" spc="0" dirty="0" smtClean="0">
                <a:solidFill>
                  <a:srgbClr val="504823"/>
                </a:solidFill>
                <a:latin typeface="Times New Roman"/>
                <a:cs typeface="Times New Roman"/>
              </a:rPr>
              <a:t>w</a:t>
            </a:r>
            <a:r>
              <a:rPr sz="1300" spc="-107" dirty="0" smtClean="0">
                <a:solidFill>
                  <a:srgbClr val="504823"/>
                </a:solidFill>
                <a:latin typeface="Times New Roman"/>
                <a:cs typeface="Times New Roman"/>
              </a:rPr>
              <a:t> </a:t>
            </a:r>
            <a:r>
              <a:rPr sz="1300" spc="0" dirty="0" smtClean="0">
                <a:solidFill>
                  <a:srgbClr val="334F20"/>
                </a:solidFill>
                <a:latin typeface="Times New Roman"/>
                <a:cs typeface="Times New Roman"/>
              </a:rPr>
              <a:t>t</a:t>
            </a:r>
            <a:r>
              <a:rPr sz="1300" spc="0" dirty="0" smtClean="0">
                <a:solidFill>
                  <a:srgbClr val="3D3A24"/>
                </a:solidFill>
                <a:latin typeface="Times New Roman"/>
                <a:cs typeface="Times New Roman"/>
              </a:rPr>
              <a:t>o</a:t>
            </a:r>
            <a:r>
              <a:rPr sz="1300" spc="100" dirty="0" smtClean="0">
                <a:solidFill>
                  <a:srgbClr val="3D3A24"/>
                </a:solidFill>
                <a:latin typeface="Times New Roman"/>
                <a:cs typeface="Times New Roman"/>
              </a:rPr>
              <a:t> </a:t>
            </a:r>
            <a:r>
              <a:rPr sz="1300" spc="0" dirty="0" smtClean="0">
                <a:solidFill>
                  <a:srgbClr val="3D3A24"/>
                </a:solidFill>
                <a:latin typeface="Times New Roman"/>
                <a:cs typeface="Times New Roman"/>
              </a:rPr>
              <a:t>the</a:t>
            </a:r>
            <a:r>
              <a:rPr sz="1300" spc="152" dirty="0" smtClean="0">
                <a:solidFill>
                  <a:srgbClr val="3D3A24"/>
                </a:solidFill>
                <a:latin typeface="Times New Roman"/>
                <a:cs typeface="Times New Roman"/>
              </a:rPr>
              <a:t> </a:t>
            </a:r>
            <a:r>
              <a:rPr sz="1300" spc="0" dirty="0" smtClean="0">
                <a:solidFill>
                  <a:srgbClr val="3D3A24"/>
                </a:solidFill>
                <a:latin typeface="Times New Roman"/>
                <a:cs typeface="Times New Roman"/>
              </a:rPr>
              <a:t>Message</a:t>
            </a:r>
            <a:r>
              <a:rPr sz="1300" spc="153" dirty="0" smtClean="0">
                <a:solidFill>
                  <a:srgbClr val="3D3A24"/>
                </a:solidFill>
                <a:latin typeface="Times New Roman"/>
                <a:cs typeface="Times New Roman"/>
              </a:rPr>
              <a:t> </a:t>
            </a:r>
            <a:r>
              <a:rPr sz="1300" spc="0" dirty="0" smtClean="0">
                <a:solidFill>
                  <a:srgbClr val="3D3A24"/>
                </a:solidFill>
                <a:latin typeface="Times New Roman"/>
                <a:cs typeface="Times New Roman"/>
              </a:rPr>
              <a:t>Pass</a:t>
            </a:r>
            <a:r>
              <a:rPr sz="1300" spc="0" dirty="0" smtClean="0">
                <a:solidFill>
                  <a:srgbClr val="504823"/>
                </a:solidFill>
                <a:latin typeface="Times New Roman"/>
                <a:cs typeface="Times New Roman"/>
              </a:rPr>
              <a:t>i</a:t>
            </a:r>
            <a:r>
              <a:rPr sz="1300" spc="0" dirty="0" smtClean="0">
                <a:solidFill>
                  <a:srgbClr val="3D3A24"/>
                </a:solidFill>
                <a:latin typeface="Times New Roman"/>
                <a:cs typeface="Times New Roman"/>
              </a:rPr>
              <a:t>ng</a:t>
            </a:r>
            <a:r>
              <a:rPr sz="1300" spc="104" dirty="0" smtClean="0">
                <a:solidFill>
                  <a:srgbClr val="3D3A24"/>
                </a:solidFill>
                <a:latin typeface="Times New Roman"/>
                <a:cs typeface="Times New Roman"/>
              </a:rPr>
              <a:t> </a:t>
            </a:r>
            <a:r>
              <a:rPr sz="1300" spc="0" dirty="0" smtClean="0">
                <a:solidFill>
                  <a:srgbClr val="334F20"/>
                </a:solidFill>
                <a:latin typeface="Times New Roman"/>
                <a:cs typeface="Times New Roman"/>
              </a:rPr>
              <a:t>L</a:t>
            </a:r>
            <a:r>
              <a:rPr sz="1300" spc="0" dirty="0" smtClean="0">
                <a:solidFill>
                  <a:srgbClr val="3D3A24"/>
                </a:solidFill>
                <a:latin typeface="Times New Roman"/>
                <a:cs typeface="Times New Roman"/>
              </a:rPr>
              <a:t>a</a:t>
            </a:r>
            <a:r>
              <a:rPr sz="1300" spc="0" dirty="0" smtClean="0">
                <a:solidFill>
                  <a:srgbClr val="504823"/>
                </a:solidFill>
                <a:latin typeface="Times New Roman"/>
                <a:cs typeface="Times New Roman"/>
              </a:rPr>
              <a:t>y</a:t>
            </a:r>
            <a:r>
              <a:rPr sz="1300" spc="0" dirty="0" smtClean="0">
                <a:solidFill>
                  <a:srgbClr val="3D3A24"/>
                </a:solidFill>
                <a:latin typeface="Times New Roman"/>
                <a:cs typeface="Times New Roman"/>
              </a:rPr>
              <a:t>er</a:t>
            </a:r>
            <a:r>
              <a:rPr sz="1300" spc="14" dirty="0" smtClean="0">
                <a:solidFill>
                  <a:srgbClr val="3D3A24"/>
                </a:solidFill>
                <a:latin typeface="Times New Roman"/>
                <a:cs typeface="Times New Roman"/>
              </a:rPr>
              <a:t> </a:t>
            </a:r>
            <a:r>
              <a:rPr sz="1300" spc="0" dirty="0" smtClean="0">
                <a:solidFill>
                  <a:srgbClr val="504823"/>
                </a:solidFill>
                <a:latin typeface="Times New Roman"/>
                <a:cs typeface="Times New Roman"/>
              </a:rPr>
              <a:t>(</a:t>
            </a:r>
            <a:r>
              <a:rPr sz="1300" spc="0" dirty="0" smtClean="0">
                <a:solidFill>
                  <a:srgbClr val="3D3A24"/>
                </a:solidFill>
                <a:latin typeface="Times New Roman"/>
                <a:cs typeface="Times New Roman"/>
              </a:rPr>
              <a:t>P</a:t>
            </a:r>
            <a:r>
              <a:rPr sz="1300" spc="0" dirty="0" smtClean="0">
                <a:solidFill>
                  <a:srgbClr val="504823"/>
                </a:solidFill>
                <a:latin typeface="Times New Roman"/>
                <a:cs typeface="Times New Roman"/>
              </a:rPr>
              <a:t>D</a:t>
            </a:r>
            <a:r>
              <a:rPr sz="1300" spc="0" dirty="0" smtClean="0">
                <a:solidFill>
                  <a:srgbClr val="3D3A24"/>
                </a:solidFill>
                <a:latin typeface="Times New Roman"/>
                <a:cs typeface="Times New Roman"/>
              </a:rPr>
              <a:t>E</a:t>
            </a:r>
            <a:r>
              <a:rPr sz="1300" spc="89" dirty="0" smtClean="0">
                <a:solidFill>
                  <a:srgbClr val="3D3A24"/>
                </a:solidFill>
                <a:latin typeface="Times New Roman"/>
                <a:cs typeface="Times New Roman"/>
              </a:rPr>
              <a:t> </a:t>
            </a:r>
            <a:r>
              <a:rPr sz="1300" spc="0" dirty="0" smtClean="0">
                <a:solidFill>
                  <a:srgbClr val="3D3A24"/>
                </a:solidFill>
                <a:latin typeface="Times New Roman"/>
                <a:cs typeface="Times New Roman"/>
              </a:rPr>
              <a:t>a</a:t>
            </a:r>
            <a:r>
              <a:rPr sz="1300" spc="0" dirty="0" smtClean="0">
                <a:solidFill>
                  <a:srgbClr val="334F20"/>
                </a:solidFill>
                <a:latin typeface="Times New Roman"/>
                <a:cs typeface="Times New Roman"/>
              </a:rPr>
              <a:t>n</a:t>
            </a:r>
            <a:r>
              <a:rPr sz="1300" spc="0" dirty="0" smtClean="0">
                <a:solidFill>
                  <a:srgbClr val="504823"/>
                </a:solidFill>
                <a:latin typeface="Times New Roman"/>
                <a:cs typeface="Times New Roman"/>
              </a:rPr>
              <a:t>d</a:t>
            </a:r>
            <a:r>
              <a:rPr sz="1300" spc="105" dirty="0" smtClean="0">
                <a:solidFill>
                  <a:srgbClr val="504823"/>
                </a:solidFill>
                <a:latin typeface="Times New Roman"/>
                <a:cs typeface="Times New Roman"/>
              </a:rPr>
              <a:t> </a:t>
            </a:r>
            <a:r>
              <a:rPr sz="1300" spc="0" dirty="0" smtClean="0">
                <a:solidFill>
                  <a:srgbClr val="3D3A24"/>
                </a:solidFill>
                <a:latin typeface="Times New Roman"/>
                <a:cs typeface="Times New Roman"/>
              </a:rPr>
              <a:t>B</a:t>
            </a:r>
            <a:r>
              <a:rPr sz="1300" spc="0" dirty="0" smtClean="0">
                <a:solidFill>
                  <a:srgbClr val="504823"/>
                </a:solidFill>
                <a:latin typeface="Times New Roman"/>
                <a:cs typeface="Times New Roman"/>
              </a:rPr>
              <a:t>YN</a:t>
            </a:r>
            <a:r>
              <a:rPr sz="1300" spc="0" dirty="0" smtClean="0">
                <a:solidFill>
                  <a:srgbClr val="3D3A24"/>
                </a:solidFill>
                <a:latin typeface="Times New Roman"/>
                <a:cs typeface="Times New Roman"/>
              </a:rPr>
              <a:t>ET</a:t>
            </a:r>
            <a:r>
              <a:rPr sz="1300" spc="0" dirty="0" smtClean="0">
                <a:solidFill>
                  <a:srgbClr val="504823"/>
                </a:solidFill>
                <a:latin typeface="Times New Roman"/>
                <a:cs typeface="Times New Roman"/>
              </a:rPr>
              <a:t>)</a:t>
            </a:r>
            <a:r>
              <a:rPr sz="1300" spc="0" dirty="0" smtClean="0">
                <a:solidFill>
                  <a:srgbClr val="3D3A24"/>
                </a:solidFill>
                <a:latin typeface="Times New Roman"/>
                <a:cs typeface="Times New Roman"/>
              </a:rPr>
              <a:t>.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205831" y="4680920"/>
            <a:ext cx="5140435" cy="19811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485"/>
              </a:lnSpc>
              <a:spcBef>
                <a:spcPts val="74"/>
              </a:spcBef>
            </a:pPr>
            <a:r>
              <a:rPr sz="1300" dirty="0" smtClean="0">
                <a:solidFill>
                  <a:srgbClr val="3D3A24"/>
                </a:solidFill>
                <a:latin typeface="Times New Roman"/>
                <a:cs typeface="Times New Roman"/>
              </a:rPr>
              <a:t>,</a:t>
            </a:r>
            <a:r>
              <a:rPr sz="1300" dirty="0" smtClean="0">
                <a:solidFill>
                  <a:srgbClr val="2B2E25"/>
                </a:solidFill>
                <a:latin typeface="Times New Roman"/>
                <a:cs typeface="Times New Roman"/>
              </a:rPr>
              <a:t>E</a:t>
            </a:r>
            <a:r>
              <a:rPr sz="1300" dirty="0" smtClean="0">
                <a:solidFill>
                  <a:srgbClr val="3D3A24"/>
                </a:solidFill>
                <a:latin typeface="Times New Roman"/>
                <a:cs typeface="Times New Roman"/>
              </a:rPr>
              <a:t>ve</a:t>
            </a:r>
            <a:r>
              <a:rPr sz="1300" dirty="0" smtClean="0">
                <a:solidFill>
                  <a:srgbClr val="504823"/>
                </a:solidFill>
                <a:latin typeface="Times New Roman"/>
                <a:cs typeface="Times New Roman"/>
              </a:rPr>
              <a:t>ry</a:t>
            </a:r>
            <a:r>
              <a:rPr sz="1300" spc="-34" dirty="0" smtClean="0">
                <a:solidFill>
                  <a:srgbClr val="504823"/>
                </a:solidFill>
                <a:latin typeface="Times New Roman"/>
                <a:cs typeface="Times New Roman"/>
              </a:rPr>
              <a:t> </a:t>
            </a:r>
            <a:r>
              <a:rPr sz="1300" spc="0" dirty="0" smtClean="0">
                <a:solidFill>
                  <a:srgbClr val="3D3A24"/>
                </a:solidFill>
                <a:latin typeface="Times New Roman"/>
                <a:cs typeface="Times New Roman"/>
              </a:rPr>
              <a:t>A</a:t>
            </a:r>
            <a:r>
              <a:rPr sz="1300" spc="0" dirty="0" smtClean="0">
                <a:solidFill>
                  <a:srgbClr val="334F20"/>
                </a:solidFill>
                <a:latin typeface="Times New Roman"/>
                <a:cs typeface="Times New Roman"/>
              </a:rPr>
              <a:t>M</a:t>
            </a:r>
            <a:r>
              <a:rPr sz="1300" spc="0" dirty="0" smtClean="0">
                <a:solidFill>
                  <a:srgbClr val="3D3A24"/>
                </a:solidFill>
                <a:latin typeface="Times New Roman"/>
                <a:cs typeface="Times New Roman"/>
              </a:rPr>
              <a:t>P</a:t>
            </a:r>
            <a:r>
              <a:rPr sz="1300" spc="172" dirty="0" smtClean="0">
                <a:solidFill>
                  <a:srgbClr val="3D3A24"/>
                </a:solidFill>
                <a:latin typeface="Times New Roman"/>
                <a:cs typeface="Times New Roman"/>
              </a:rPr>
              <a:t> </a:t>
            </a:r>
            <a:r>
              <a:rPr sz="1350" spc="0" dirty="0" smtClean="0">
                <a:solidFill>
                  <a:srgbClr val="504823"/>
                </a:solidFill>
                <a:latin typeface="Times New Roman"/>
                <a:cs typeface="Times New Roman"/>
              </a:rPr>
              <a:t>will</a:t>
            </a:r>
            <a:r>
              <a:rPr sz="1350" spc="165" dirty="0" smtClean="0">
                <a:solidFill>
                  <a:srgbClr val="504823"/>
                </a:solidFill>
                <a:latin typeface="Times New Roman"/>
                <a:cs typeface="Times New Roman"/>
              </a:rPr>
              <a:t> </a:t>
            </a:r>
            <a:r>
              <a:rPr sz="1300" spc="0" dirty="0" smtClean="0">
                <a:solidFill>
                  <a:srgbClr val="334F20"/>
                </a:solidFill>
                <a:latin typeface="Times New Roman"/>
                <a:cs typeface="Times New Roman"/>
              </a:rPr>
              <a:t>h</a:t>
            </a:r>
            <a:r>
              <a:rPr sz="1300" spc="0" dirty="0" smtClean="0">
                <a:solidFill>
                  <a:srgbClr val="3D3A24"/>
                </a:solidFill>
                <a:latin typeface="Times New Roman"/>
                <a:cs typeface="Times New Roman"/>
              </a:rPr>
              <a:t>ave</a:t>
            </a:r>
            <a:r>
              <a:rPr sz="1300" spc="34" dirty="0" smtClean="0">
                <a:solidFill>
                  <a:srgbClr val="3D3A24"/>
                </a:solidFill>
                <a:latin typeface="Times New Roman"/>
                <a:cs typeface="Times New Roman"/>
              </a:rPr>
              <a:t> </a:t>
            </a:r>
            <a:r>
              <a:rPr sz="1300" spc="0" dirty="0" smtClean="0">
                <a:solidFill>
                  <a:srgbClr val="3D3A24"/>
                </a:solidFill>
                <a:latin typeface="Times New Roman"/>
                <a:cs typeface="Times New Roman"/>
              </a:rPr>
              <a:t>a</a:t>
            </a:r>
            <a:r>
              <a:rPr sz="1300" spc="30" dirty="0" smtClean="0">
                <a:solidFill>
                  <a:srgbClr val="3D3A24"/>
                </a:solidFill>
                <a:latin typeface="Times New Roman"/>
                <a:cs typeface="Times New Roman"/>
              </a:rPr>
              <a:t> </a:t>
            </a:r>
            <a:r>
              <a:rPr sz="1300" spc="0" dirty="0" smtClean="0">
                <a:solidFill>
                  <a:srgbClr val="3D3A24"/>
                </a:solidFill>
                <a:latin typeface="Times New Roman"/>
                <a:cs typeface="Times New Roman"/>
              </a:rPr>
              <a:t>re</a:t>
            </a:r>
            <a:r>
              <a:rPr sz="1300" spc="0" dirty="0" smtClean="0">
                <a:solidFill>
                  <a:srgbClr val="504823"/>
                </a:solidFill>
                <a:latin typeface="Times New Roman"/>
                <a:cs typeface="Times New Roman"/>
              </a:rPr>
              <a:t>c</a:t>
            </a:r>
            <a:r>
              <a:rPr sz="1300" spc="0" dirty="0" smtClean="0">
                <a:solidFill>
                  <a:srgbClr val="3D3A24"/>
                </a:solidFill>
                <a:latin typeface="Times New Roman"/>
                <a:cs typeface="Times New Roman"/>
              </a:rPr>
              <a:t>ei</a:t>
            </a:r>
            <a:r>
              <a:rPr sz="1300" spc="0" dirty="0" smtClean="0">
                <a:solidFill>
                  <a:srgbClr val="504823"/>
                </a:solidFill>
                <a:latin typeface="Times New Roman"/>
                <a:cs typeface="Times New Roman"/>
              </a:rPr>
              <a:t>v</a:t>
            </a:r>
            <a:r>
              <a:rPr sz="1300" spc="0" dirty="0" smtClean="0">
                <a:solidFill>
                  <a:srgbClr val="334F20"/>
                </a:solidFill>
                <a:latin typeface="Times New Roman"/>
                <a:cs typeface="Times New Roman"/>
              </a:rPr>
              <a:t>i</a:t>
            </a:r>
            <a:r>
              <a:rPr sz="1300" spc="0" dirty="0" smtClean="0">
                <a:solidFill>
                  <a:srgbClr val="3D3A24"/>
                </a:solidFill>
                <a:latin typeface="Times New Roman"/>
                <a:cs typeface="Times New Roman"/>
              </a:rPr>
              <a:t>ng</a:t>
            </a:r>
            <a:r>
              <a:rPr sz="1300" spc="-34" dirty="0" smtClean="0">
                <a:solidFill>
                  <a:srgbClr val="3D3A24"/>
                </a:solidFill>
                <a:latin typeface="Times New Roman"/>
                <a:cs typeface="Times New Roman"/>
              </a:rPr>
              <a:t> </a:t>
            </a:r>
            <a:r>
              <a:rPr sz="1300" spc="0" dirty="0" smtClean="0">
                <a:solidFill>
                  <a:srgbClr val="3D3A24"/>
                </a:solidFill>
                <a:latin typeface="Times New Roman"/>
                <a:cs typeface="Times New Roman"/>
              </a:rPr>
              <a:t>task</a:t>
            </a:r>
            <a:r>
              <a:rPr sz="1300" spc="21" dirty="0" smtClean="0">
                <a:solidFill>
                  <a:srgbClr val="3D3A24"/>
                </a:solidFill>
                <a:latin typeface="Times New Roman"/>
                <a:cs typeface="Times New Roman"/>
              </a:rPr>
              <a:t> </a:t>
            </a:r>
            <a:r>
              <a:rPr sz="1300" spc="0" dirty="0" smtClean="0">
                <a:solidFill>
                  <a:srgbClr val="3D3A24"/>
                </a:solidFill>
                <a:latin typeface="Times New Roman"/>
                <a:cs typeface="Times New Roman"/>
              </a:rPr>
              <a:t>wh</a:t>
            </a:r>
            <a:r>
              <a:rPr sz="1300" spc="0" dirty="0" smtClean="0">
                <a:solidFill>
                  <a:srgbClr val="504823"/>
                </a:solidFill>
                <a:latin typeface="Times New Roman"/>
                <a:cs typeface="Times New Roman"/>
              </a:rPr>
              <a:t>i</a:t>
            </a:r>
            <a:r>
              <a:rPr sz="1300" spc="0" dirty="0" smtClean="0">
                <a:solidFill>
                  <a:srgbClr val="334F20"/>
                </a:solidFill>
                <a:latin typeface="Times New Roman"/>
                <a:cs typeface="Times New Roman"/>
              </a:rPr>
              <a:t>c</a:t>
            </a:r>
            <a:r>
              <a:rPr sz="1300" spc="0" dirty="0" smtClean="0">
                <a:solidFill>
                  <a:srgbClr val="504823"/>
                </a:solidFill>
                <a:latin typeface="Times New Roman"/>
                <a:cs typeface="Times New Roman"/>
              </a:rPr>
              <a:t>h</a:t>
            </a:r>
            <a:r>
              <a:rPr sz="1300" spc="-65" dirty="0" smtClean="0">
                <a:solidFill>
                  <a:srgbClr val="504823"/>
                </a:solidFill>
                <a:latin typeface="Times New Roman"/>
                <a:cs typeface="Times New Roman"/>
              </a:rPr>
              <a:t> </a:t>
            </a:r>
            <a:r>
              <a:rPr sz="1300" spc="0" dirty="0" smtClean="0">
                <a:solidFill>
                  <a:srgbClr val="3D3A24"/>
                </a:solidFill>
                <a:latin typeface="Times New Roman"/>
                <a:cs typeface="Times New Roman"/>
              </a:rPr>
              <a:t>collect</a:t>
            </a:r>
            <a:r>
              <a:rPr sz="1300" spc="0" dirty="0" smtClean="0">
                <a:solidFill>
                  <a:srgbClr val="504823"/>
                </a:solidFill>
                <a:latin typeface="Times New Roman"/>
                <a:cs typeface="Times New Roman"/>
              </a:rPr>
              <a:t>s</a:t>
            </a:r>
            <a:r>
              <a:rPr sz="1300" spc="-34" dirty="0" smtClean="0">
                <a:solidFill>
                  <a:srgbClr val="504823"/>
                </a:solidFill>
                <a:latin typeface="Times New Roman"/>
                <a:cs typeface="Times New Roman"/>
              </a:rPr>
              <a:t> </a:t>
            </a:r>
            <a:r>
              <a:rPr sz="1300" spc="0" dirty="0" smtClean="0">
                <a:solidFill>
                  <a:srgbClr val="334F20"/>
                </a:solidFill>
                <a:latin typeface="Times New Roman"/>
                <a:cs typeface="Times New Roman"/>
              </a:rPr>
              <a:t>th</a:t>
            </a:r>
            <a:r>
              <a:rPr sz="1300" spc="0" dirty="0" smtClean="0">
                <a:solidFill>
                  <a:srgbClr val="3D3A24"/>
                </a:solidFill>
                <a:latin typeface="Times New Roman"/>
                <a:cs typeface="Times New Roman"/>
              </a:rPr>
              <a:t>e</a:t>
            </a:r>
            <a:r>
              <a:rPr sz="1300" spc="204" dirty="0" smtClean="0">
                <a:solidFill>
                  <a:srgbClr val="3D3A24"/>
                </a:solidFill>
                <a:latin typeface="Times New Roman"/>
                <a:cs typeface="Times New Roman"/>
              </a:rPr>
              <a:t> </a:t>
            </a:r>
            <a:r>
              <a:rPr sz="1300" spc="0" dirty="0" smtClean="0">
                <a:solidFill>
                  <a:srgbClr val="334F20"/>
                </a:solidFill>
                <a:latin typeface="Times New Roman"/>
                <a:cs typeface="Times New Roman"/>
              </a:rPr>
              <a:t>r</a:t>
            </a:r>
            <a:r>
              <a:rPr sz="1300" spc="0" dirty="0" smtClean="0">
                <a:solidFill>
                  <a:srgbClr val="3D3A24"/>
                </a:solidFill>
                <a:latin typeface="Times New Roman"/>
                <a:cs typeface="Times New Roman"/>
              </a:rPr>
              <a:t>ows</a:t>
            </a:r>
            <a:r>
              <a:rPr sz="1300" spc="-112" dirty="0" smtClean="0">
                <a:solidFill>
                  <a:srgbClr val="3D3A24"/>
                </a:solidFill>
                <a:latin typeface="Times New Roman"/>
                <a:cs typeface="Times New Roman"/>
              </a:rPr>
              <a:t> </a:t>
            </a:r>
            <a:r>
              <a:rPr sz="1300" spc="0" dirty="0" smtClean="0">
                <a:solidFill>
                  <a:srgbClr val="3D3A24"/>
                </a:solidFill>
                <a:latin typeface="Times New Roman"/>
                <a:cs typeface="Times New Roman"/>
              </a:rPr>
              <a:t>fro</a:t>
            </a:r>
            <a:r>
              <a:rPr sz="1300" spc="0" dirty="0" smtClean="0">
                <a:solidFill>
                  <a:srgbClr val="504823"/>
                </a:solidFill>
                <a:latin typeface="Times New Roman"/>
                <a:cs typeface="Times New Roman"/>
              </a:rPr>
              <a:t>m</a:t>
            </a:r>
            <a:r>
              <a:rPr sz="1300" spc="9" dirty="0" smtClean="0">
                <a:solidFill>
                  <a:srgbClr val="504823"/>
                </a:solidFill>
                <a:latin typeface="Times New Roman"/>
                <a:cs typeface="Times New Roman"/>
              </a:rPr>
              <a:t> </a:t>
            </a:r>
            <a:r>
              <a:rPr sz="1300" spc="0" dirty="0" smtClean="0">
                <a:solidFill>
                  <a:srgbClr val="3D3A24"/>
                </a:solidFill>
                <a:latin typeface="Times New Roman"/>
                <a:cs typeface="Times New Roman"/>
              </a:rPr>
              <a:t>t</a:t>
            </a:r>
            <a:r>
              <a:rPr sz="1300" spc="0" dirty="0" smtClean="0">
                <a:solidFill>
                  <a:srgbClr val="334F20"/>
                </a:solidFill>
                <a:latin typeface="Times New Roman"/>
                <a:cs typeface="Times New Roman"/>
              </a:rPr>
              <a:t>h</a:t>
            </a:r>
            <a:r>
              <a:rPr sz="1300" spc="0" dirty="0" smtClean="0">
                <a:solidFill>
                  <a:srgbClr val="3D3A24"/>
                </a:solidFill>
                <a:latin typeface="Times New Roman"/>
                <a:cs typeface="Times New Roman"/>
              </a:rPr>
              <a:t>e</a:t>
            </a:r>
            <a:r>
              <a:rPr sz="1300" spc="169" dirty="0" smtClean="0">
                <a:solidFill>
                  <a:srgbClr val="3D3A24"/>
                </a:solidFill>
                <a:latin typeface="Times New Roman"/>
                <a:cs typeface="Times New Roman"/>
              </a:rPr>
              <a:t> </a:t>
            </a:r>
            <a:r>
              <a:rPr sz="1300" spc="0" dirty="0" smtClean="0">
                <a:solidFill>
                  <a:srgbClr val="3D3A24"/>
                </a:solidFill>
                <a:latin typeface="Times New Roman"/>
                <a:cs typeface="Times New Roman"/>
              </a:rPr>
              <a:t>M</a:t>
            </a:r>
            <a:r>
              <a:rPr sz="1300" spc="0" dirty="0" smtClean="0">
                <a:solidFill>
                  <a:srgbClr val="504823"/>
                </a:solidFill>
                <a:latin typeface="Times New Roman"/>
                <a:cs typeface="Times New Roman"/>
              </a:rPr>
              <a:t>P</a:t>
            </a:r>
            <a:r>
              <a:rPr sz="1300" spc="0" dirty="0" smtClean="0">
                <a:solidFill>
                  <a:srgbClr val="3D3A24"/>
                </a:solidFill>
                <a:latin typeface="Times New Roman"/>
                <a:cs typeface="Times New Roman"/>
              </a:rPr>
              <a:t>L.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05831" y="5182334"/>
            <a:ext cx="6269134" cy="19430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450"/>
              </a:lnSpc>
              <a:spcBef>
                <a:spcPts val="72"/>
              </a:spcBef>
            </a:pPr>
            <a:r>
              <a:rPr sz="1300" dirty="0" smtClean="0">
                <a:solidFill>
                  <a:srgbClr val="3D3A24"/>
                </a:solidFill>
                <a:latin typeface="Times New Roman"/>
                <a:cs typeface="Times New Roman"/>
              </a:rPr>
              <a:t>,W</a:t>
            </a:r>
            <a:r>
              <a:rPr sz="1300" dirty="0" smtClean="0">
                <a:solidFill>
                  <a:srgbClr val="504823"/>
                </a:solidFill>
                <a:latin typeface="Times New Roman"/>
                <a:cs typeface="Times New Roman"/>
              </a:rPr>
              <a:t>h</a:t>
            </a:r>
            <a:r>
              <a:rPr sz="1300" dirty="0" smtClean="0">
                <a:solidFill>
                  <a:srgbClr val="3D3A24"/>
                </a:solidFill>
                <a:latin typeface="Times New Roman"/>
                <a:cs typeface="Times New Roman"/>
              </a:rPr>
              <a:t>e</a:t>
            </a:r>
            <a:r>
              <a:rPr sz="1300" dirty="0" smtClean="0">
                <a:solidFill>
                  <a:srgbClr val="334F20"/>
                </a:solidFill>
                <a:latin typeface="Times New Roman"/>
                <a:cs typeface="Times New Roman"/>
              </a:rPr>
              <a:t>n</a:t>
            </a:r>
            <a:r>
              <a:rPr sz="1300" spc="89" dirty="0" smtClean="0">
                <a:solidFill>
                  <a:srgbClr val="334F20"/>
                </a:solidFill>
                <a:latin typeface="Times New Roman"/>
                <a:cs typeface="Times New Roman"/>
              </a:rPr>
              <a:t> </a:t>
            </a:r>
            <a:r>
              <a:rPr sz="1300" spc="0" dirty="0" smtClean="0">
                <a:solidFill>
                  <a:srgbClr val="3D3A24"/>
                </a:solidFill>
                <a:latin typeface="Times New Roman"/>
                <a:cs typeface="Times New Roman"/>
              </a:rPr>
              <a:t>enoug</a:t>
            </a:r>
            <a:r>
              <a:rPr sz="1300" spc="0" dirty="0" smtClean="0">
                <a:solidFill>
                  <a:srgbClr val="334F20"/>
                </a:solidFill>
                <a:latin typeface="Times New Roman"/>
                <a:cs typeface="Times New Roman"/>
              </a:rPr>
              <a:t>h</a:t>
            </a:r>
            <a:r>
              <a:rPr sz="1300" spc="86" dirty="0" smtClean="0">
                <a:solidFill>
                  <a:srgbClr val="334F20"/>
                </a:solidFill>
                <a:latin typeface="Times New Roman"/>
                <a:cs typeface="Times New Roman"/>
              </a:rPr>
              <a:t> </a:t>
            </a:r>
            <a:r>
              <a:rPr sz="1300" spc="0" dirty="0" smtClean="0">
                <a:solidFill>
                  <a:srgbClr val="504823"/>
                </a:solidFill>
                <a:latin typeface="Times New Roman"/>
                <a:cs typeface="Times New Roman"/>
              </a:rPr>
              <a:t>r</a:t>
            </a:r>
            <a:r>
              <a:rPr sz="1300" spc="0" dirty="0" smtClean="0">
                <a:solidFill>
                  <a:srgbClr val="3D3A24"/>
                </a:solidFill>
                <a:latin typeface="Times New Roman"/>
                <a:cs typeface="Times New Roman"/>
              </a:rPr>
              <a:t>o</a:t>
            </a:r>
            <a:r>
              <a:rPr sz="1300" spc="0" dirty="0" smtClean="0">
                <a:solidFill>
                  <a:srgbClr val="504823"/>
                </a:solidFill>
                <a:latin typeface="Times New Roman"/>
                <a:cs typeface="Times New Roman"/>
              </a:rPr>
              <a:t>w</a:t>
            </a:r>
            <a:r>
              <a:rPr sz="1300" spc="0" dirty="0" smtClean="0">
                <a:solidFill>
                  <a:srgbClr val="3D3A24"/>
                </a:solidFill>
                <a:latin typeface="Times New Roman"/>
                <a:cs typeface="Times New Roman"/>
              </a:rPr>
              <a:t>s</a:t>
            </a:r>
            <a:r>
              <a:rPr sz="1300" spc="85" dirty="0" smtClean="0">
                <a:solidFill>
                  <a:srgbClr val="3D3A24"/>
                </a:solidFill>
                <a:latin typeface="Times New Roman"/>
                <a:cs typeface="Times New Roman"/>
              </a:rPr>
              <a:t> </a:t>
            </a:r>
            <a:r>
              <a:rPr sz="1300" spc="0" dirty="0" smtClean="0">
                <a:solidFill>
                  <a:srgbClr val="3D3A24"/>
                </a:solidFill>
                <a:latin typeface="Times New Roman"/>
                <a:cs typeface="Times New Roman"/>
              </a:rPr>
              <a:t>a</a:t>
            </a:r>
            <a:r>
              <a:rPr sz="1300" spc="0" dirty="0" smtClean="0">
                <a:solidFill>
                  <a:srgbClr val="504823"/>
                </a:solidFill>
                <a:latin typeface="Times New Roman"/>
                <a:cs typeface="Times New Roman"/>
              </a:rPr>
              <a:t>r</a:t>
            </a:r>
            <a:r>
              <a:rPr sz="1300" spc="0" dirty="0" smtClean="0">
                <a:solidFill>
                  <a:srgbClr val="3D3A24"/>
                </a:solidFill>
                <a:latin typeface="Times New Roman"/>
                <a:cs typeface="Times New Roman"/>
              </a:rPr>
              <a:t>e</a:t>
            </a:r>
            <a:r>
              <a:rPr sz="1300" spc="42" dirty="0" smtClean="0">
                <a:solidFill>
                  <a:srgbClr val="3D3A24"/>
                </a:solidFill>
                <a:latin typeface="Times New Roman"/>
                <a:cs typeface="Times New Roman"/>
              </a:rPr>
              <a:t> </a:t>
            </a:r>
            <a:r>
              <a:rPr sz="1300" spc="0" dirty="0" smtClean="0">
                <a:solidFill>
                  <a:srgbClr val="3D3A24"/>
                </a:solidFill>
                <a:latin typeface="Times New Roman"/>
                <a:cs typeface="Times New Roman"/>
              </a:rPr>
              <a:t>co</a:t>
            </a:r>
            <a:r>
              <a:rPr sz="1300" spc="0" dirty="0" smtClean="0">
                <a:solidFill>
                  <a:srgbClr val="504823"/>
                </a:solidFill>
                <a:latin typeface="Times New Roman"/>
                <a:cs typeface="Times New Roman"/>
              </a:rPr>
              <a:t>l</a:t>
            </a:r>
            <a:r>
              <a:rPr sz="1300" spc="0" dirty="0" smtClean="0">
                <a:solidFill>
                  <a:srgbClr val="334F20"/>
                </a:solidFill>
                <a:latin typeface="Times New Roman"/>
                <a:cs typeface="Times New Roman"/>
              </a:rPr>
              <a:t>l</a:t>
            </a:r>
            <a:r>
              <a:rPr sz="1300" spc="0" dirty="0" smtClean="0">
                <a:solidFill>
                  <a:srgbClr val="3D3A24"/>
                </a:solidFill>
                <a:latin typeface="Times New Roman"/>
                <a:cs typeface="Times New Roman"/>
              </a:rPr>
              <a:t>e</a:t>
            </a:r>
            <a:r>
              <a:rPr sz="1300" spc="0" dirty="0" smtClean="0">
                <a:solidFill>
                  <a:srgbClr val="334F20"/>
                </a:solidFill>
                <a:latin typeface="Times New Roman"/>
                <a:cs typeface="Times New Roman"/>
              </a:rPr>
              <a:t>ct</a:t>
            </a:r>
            <a:r>
              <a:rPr sz="1300" spc="0" dirty="0" smtClean="0">
                <a:solidFill>
                  <a:srgbClr val="3D3A24"/>
                </a:solidFill>
                <a:latin typeface="Times New Roman"/>
                <a:cs typeface="Times New Roman"/>
              </a:rPr>
              <a:t>ed</a:t>
            </a:r>
            <a:r>
              <a:rPr sz="1300" spc="34" dirty="0" smtClean="0">
                <a:solidFill>
                  <a:srgbClr val="3D3A24"/>
                </a:solidFill>
                <a:latin typeface="Times New Roman"/>
                <a:cs typeface="Times New Roman"/>
              </a:rPr>
              <a:t> </a:t>
            </a:r>
            <a:r>
              <a:rPr sz="1300" spc="0" dirty="0" smtClean="0">
                <a:solidFill>
                  <a:srgbClr val="334F20"/>
                </a:solidFill>
                <a:latin typeface="Times New Roman"/>
                <a:cs typeface="Times New Roman"/>
              </a:rPr>
              <a:t>t</a:t>
            </a:r>
            <a:r>
              <a:rPr sz="1300" spc="0" dirty="0" smtClean="0">
                <a:solidFill>
                  <a:srgbClr val="3D3A24"/>
                </a:solidFill>
                <a:latin typeface="Times New Roman"/>
                <a:cs typeface="Times New Roman"/>
              </a:rPr>
              <a:t>o</a:t>
            </a:r>
            <a:r>
              <a:rPr sz="1300" spc="100" dirty="0" smtClean="0">
                <a:solidFill>
                  <a:srgbClr val="3D3A24"/>
                </a:solidFill>
                <a:latin typeface="Times New Roman"/>
                <a:cs typeface="Times New Roman"/>
              </a:rPr>
              <a:t> </a:t>
            </a:r>
            <a:r>
              <a:rPr sz="1300" spc="0" dirty="0" smtClean="0">
                <a:solidFill>
                  <a:srgbClr val="3D3A24"/>
                </a:solidFill>
                <a:latin typeface="Times New Roman"/>
                <a:cs typeface="Times New Roman"/>
              </a:rPr>
              <a:t>fill</a:t>
            </a:r>
            <a:r>
              <a:rPr sz="1300" spc="178" dirty="0" smtClean="0">
                <a:solidFill>
                  <a:srgbClr val="3D3A24"/>
                </a:solidFill>
                <a:latin typeface="Times New Roman"/>
                <a:cs typeface="Times New Roman"/>
              </a:rPr>
              <a:t> </a:t>
            </a:r>
            <a:r>
              <a:rPr sz="1300" spc="0" dirty="0" smtClean="0">
                <a:solidFill>
                  <a:srgbClr val="3D3A24"/>
                </a:solidFill>
                <a:latin typeface="Times New Roman"/>
                <a:cs typeface="Times New Roman"/>
              </a:rPr>
              <a:t>a</a:t>
            </a:r>
            <a:r>
              <a:rPr sz="1300" spc="30" dirty="0" smtClean="0">
                <a:solidFill>
                  <a:srgbClr val="3D3A24"/>
                </a:solidFill>
                <a:latin typeface="Times New Roman"/>
                <a:cs typeface="Times New Roman"/>
              </a:rPr>
              <a:t> </a:t>
            </a:r>
            <a:r>
              <a:rPr sz="1300" spc="0" dirty="0" smtClean="0">
                <a:solidFill>
                  <a:srgbClr val="3D3A24"/>
                </a:solidFill>
                <a:latin typeface="Times New Roman"/>
                <a:cs typeface="Times New Roman"/>
              </a:rPr>
              <a:t>b</a:t>
            </a:r>
            <a:r>
              <a:rPr sz="1300" spc="0" dirty="0" smtClean="0">
                <a:solidFill>
                  <a:srgbClr val="504823"/>
                </a:solidFill>
                <a:latin typeface="Times New Roman"/>
                <a:cs typeface="Times New Roman"/>
              </a:rPr>
              <a:t>l</a:t>
            </a:r>
            <a:r>
              <a:rPr sz="1300" spc="0" dirty="0" smtClean="0">
                <a:solidFill>
                  <a:srgbClr val="3D3A24"/>
                </a:solidFill>
                <a:latin typeface="Times New Roman"/>
                <a:cs typeface="Times New Roman"/>
              </a:rPr>
              <a:t>oc</a:t>
            </a:r>
            <a:r>
              <a:rPr sz="1300" spc="0" dirty="0" smtClean="0">
                <a:solidFill>
                  <a:srgbClr val="334F20"/>
                </a:solidFill>
                <a:latin typeface="Times New Roman"/>
                <a:cs typeface="Times New Roman"/>
              </a:rPr>
              <a:t>k</a:t>
            </a:r>
            <a:r>
              <a:rPr sz="1300" spc="34" dirty="0" smtClean="0">
                <a:solidFill>
                  <a:srgbClr val="334F20"/>
                </a:solidFill>
                <a:latin typeface="Times New Roman"/>
                <a:cs typeface="Times New Roman"/>
              </a:rPr>
              <a:t> </a:t>
            </a:r>
            <a:r>
              <a:rPr sz="1300" spc="0" dirty="0" smtClean="0">
                <a:solidFill>
                  <a:srgbClr val="3D3A24"/>
                </a:solidFill>
                <a:latin typeface="Times New Roman"/>
                <a:cs typeface="Times New Roman"/>
              </a:rPr>
              <a:t>i</a:t>
            </a:r>
            <a:r>
              <a:rPr sz="1300" spc="0" dirty="0" smtClean="0">
                <a:solidFill>
                  <a:srgbClr val="504823"/>
                </a:solidFill>
                <a:latin typeface="Times New Roman"/>
                <a:cs typeface="Times New Roman"/>
              </a:rPr>
              <a:t>n</a:t>
            </a:r>
            <a:r>
              <a:rPr sz="1300" spc="104" dirty="0" smtClean="0">
                <a:solidFill>
                  <a:srgbClr val="504823"/>
                </a:solidFill>
                <a:latin typeface="Times New Roman"/>
                <a:cs typeface="Times New Roman"/>
              </a:rPr>
              <a:t> </a:t>
            </a:r>
            <a:r>
              <a:rPr sz="1300" spc="0" dirty="0" smtClean="0">
                <a:solidFill>
                  <a:srgbClr val="3D3A24"/>
                </a:solidFill>
                <a:latin typeface="Times New Roman"/>
                <a:cs typeface="Times New Roman"/>
              </a:rPr>
              <a:t>memo</a:t>
            </a:r>
            <a:r>
              <a:rPr sz="1300" spc="0" dirty="0" smtClean="0">
                <a:solidFill>
                  <a:srgbClr val="504823"/>
                </a:solidFill>
                <a:latin typeface="Times New Roman"/>
                <a:cs typeface="Times New Roman"/>
              </a:rPr>
              <a:t>ry</a:t>
            </a:r>
            <a:r>
              <a:rPr sz="1300" spc="0" dirty="0" smtClean="0">
                <a:solidFill>
                  <a:srgbClr val="585820"/>
                </a:solidFill>
                <a:latin typeface="Times New Roman"/>
                <a:cs typeface="Times New Roman"/>
              </a:rPr>
              <a:t>,</a:t>
            </a:r>
            <a:r>
              <a:rPr sz="1300" spc="34" dirty="0" smtClean="0">
                <a:solidFill>
                  <a:srgbClr val="585820"/>
                </a:solidFill>
                <a:latin typeface="Times New Roman"/>
                <a:cs typeface="Times New Roman"/>
              </a:rPr>
              <a:t> </a:t>
            </a:r>
            <a:r>
              <a:rPr sz="1300" spc="0" dirty="0" smtClean="0">
                <a:solidFill>
                  <a:srgbClr val="3D3A24"/>
                </a:solidFill>
                <a:latin typeface="Times New Roman"/>
                <a:cs typeface="Times New Roman"/>
              </a:rPr>
              <a:t>the</a:t>
            </a:r>
            <a:r>
              <a:rPr sz="1300" spc="150" dirty="0" smtClean="0">
                <a:solidFill>
                  <a:srgbClr val="3D3A24"/>
                </a:solidFill>
                <a:latin typeface="Times New Roman"/>
                <a:cs typeface="Times New Roman"/>
              </a:rPr>
              <a:t> </a:t>
            </a:r>
            <a:r>
              <a:rPr sz="1300" spc="0" dirty="0" smtClean="0">
                <a:solidFill>
                  <a:srgbClr val="3D3A24"/>
                </a:solidFill>
                <a:latin typeface="Times New Roman"/>
                <a:cs typeface="Times New Roman"/>
              </a:rPr>
              <a:t>AM</a:t>
            </a:r>
            <a:r>
              <a:rPr sz="1300" spc="0" dirty="0" smtClean="0">
                <a:solidFill>
                  <a:srgbClr val="504823"/>
                </a:solidFill>
                <a:latin typeface="Times New Roman"/>
                <a:cs typeface="Times New Roman"/>
              </a:rPr>
              <a:t>P</a:t>
            </a:r>
            <a:r>
              <a:rPr sz="1300" spc="79" dirty="0" smtClean="0">
                <a:solidFill>
                  <a:srgbClr val="504823"/>
                </a:solidFill>
                <a:latin typeface="Times New Roman"/>
                <a:cs typeface="Times New Roman"/>
              </a:rPr>
              <a:t> </a:t>
            </a:r>
            <a:r>
              <a:rPr sz="1300" spc="0" dirty="0" smtClean="0">
                <a:solidFill>
                  <a:srgbClr val="3D3A24"/>
                </a:solidFill>
                <a:latin typeface="Times New Roman"/>
                <a:cs typeface="Times New Roman"/>
              </a:rPr>
              <a:t>w</a:t>
            </a:r>
            <a:r>
              <a:rPr sz="1300" spc="0" dirty="0" smtClean="0">
                <a:solidFill>
                  <a:srgbClr val="334F20"/>
                </a:solidFill>
                <a:latin typeface="Times New Roman"/>
                <a:cs typeface="Times New Roman"/>
              </a:rPr>
              <a:t>r</a:t>
            </a:r>
            <a:r>
              <a:rPr sz="1300" spc="0" dirty="0" smtClean="0">
                <a:solidFill>
                  <a:srgbClr val="3D3A24"/>
                </a:solidFill>
                <a:latin typeface="Times New Roman"/>
                <a:cs typeface="Times New Roman"/>
              </a:rPr>
              <a:t>ites</a:t>
            </a:r>
            <a:r>
              <a:rPr sz="1300" spc="-34" dirty="0" smtClean="0">
                <a:solidFill>
                  <a:srgbClr val="3D3A24"/>
                </a:solidFill>
                <a:latin typeface="Times New Roman"/>
                <a:cs typeface="Times New Roman"/>
              </a:rPr>
              <a:t> </a:t>
            </a:r>
            <a:r>
              <a:rPr sz="1300" spc="0" dirty="0" smtClean="0">
                <a:solidFill>
                  <a:srgbClr val="3D3A24"/>
                </a:solidFill>
                <a:latin typeface="Times New Roman"/>
                <a:cs typeface="Times New Roman"/>
              </a:rPr>
              <a:t>the</a:t>
            </a:r>
            <a:r>
              <a:rPr sz="1300" spc="157" dirty="0" smtClean="0">
                <a:solidFill>
                  <a:srgbClr val="3D3A24"/>
                </a:solidFill>
                <a:latin typeface="Times New Roman"/>
                <a:cs typeface="Times New Roman"/>
              </a:rPr>
              <a:t> </a:t>
            </a:r>
            <a:r>
              <a:rPr sz="1300" spc="0" dirty="0" smtClean="0">
                <a:solidFill>
                  <a:srgbClr val="3D3A24"/>
                </a:solidFill>
                <a:latin typeface="Times New Roman"/>
                <a:cs typeface="Times New Roman"/>
              </a:rPr>
              <a:t>bloc</a:t>
            </a:r>
            <a:r>
              <a:rPr sz="1300" spc="0" dirty="0" smtClean="0">
                <a:solidFill>
                  <a:srgbClr val="504823"/>
                </a:solidFill>
                <a:latin typeface="Times New Roman"/>
                <a:cs typeface="Times New Roman"/>
              </a:rPr>
              <a:t>k</a:t>
            </a:r>
            <a:r>
              <a:rPr sz="1300" spc="64" dirty="0" smtClean="0">
                <a:solidFill>
                  <a:srgbClr val="504823"/>
                </a:solidFill>
                <a:latin typeface="Times New Roman"/>
                <a:cs typeface="Times New Roman"/>
              </a:rPr>
              <a:t> </a:t>
            </a:r>
            <a:r>
              <a:rPr sz="1300" spc="0" dirty="0" smtClean="0">
                <a:solidFill>
                  <a:srgbClr val="3D3A24"/>
                </a:solidFill>
                <a:latin typeface="Times New Roman"/>
                <a:cs typeface="Times New Roman"/>
              </a:rPr>
              <a:t>to</a:t>
            </a:r>
            <a:r>
              <a:rPr sz="1300" spc="82" dirty="0" smtClean="0">
                <a:solidFill>
                  <a:srgbClr val="3D3A24"/>
                </a:solidFill>
                <a:latin typeface="Times New Roman"/>
                <a:cs typeface="Times New Roman"/>
              </a:rPr>
              <a:t> </a:t>
            </a:r>
            <a:r>
              <a:rPr sz="1300" spc="0" dirty="0" smtClean="0">
                <a:solidFill>
                  <a:srgbClr val="3D3A24"/>
                </a:solidFill>
                <a:latin typeface="Times New Roman"/>
                <a:cs typeface="Times New Roman"/>
              </a:rPr>
              <a:t>d</a:t>
            </a:r>
            <a:r>
              <a:rPr sz="1300" spc="0" dirty="0" smtClean="0">
                <a:solidFill>
                  <a:srgbClr val="334F20"/>
                </a:solidFill>
                <a:latin typeface="Times New Roman"/>
                <a:cs typeface="Times New Roman"/>
              </a:rPr>
              <a:t>i</a:t>
            </a:r>
            <a:r>
              <a:rPr sz="1300" spc="0" dirty="0" smtClean="0">
                <a:solidFill>
                  <a:srgbClr val="3D3A24"/>
                </a:solidFill>
                <a:latin typeface="Times New Roman"/>
                <a:cs typeface="Times New Roman"/>
              </a:rPr>
              <a:t>sk</a:t>
            </a:r>
            <a:r>
              <a:rPr sz="1300" spc="0" dirty="0" smtClean="0">
                <a:solidFill>
                  <a:srgbClr val="585820"/>
                </a:solidFill>
                <a:latin typeface="Times New Roman"/>
                <a:cs typeface="Times New Roman"/>
              </a:rPr>
              <a:t>.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34798" y="6450071"/>
            <a:ext cx="1423583" cy="3464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396777">
              <a:lnSpc>
                <a:spcPts val="1850"/>
              </a:lnSpc>
              <a:spcBef>
                <a:spcPts val="92"/>
              </a:spcBef>
            </a:pPr>
            <a:r>
              <a:rPr sz="1700" dirty="0" smtClean="0">
                <a:solidFill>
                  <a:srgbClr val="03488E"/>
                </a:solidFill>
                <a:latin typeface="Times New Roman"/>
                <a:cs typeface="Times New Roman"/>
              </a:rPr>
              <a:t>Cap</a:t>
            </a:r>
            <a:r>
              <a:rPr sz="1700" dirty="0" smtClean="0">
                <a:solidFill>
                  <a:srgbClr val="0399C9"/>
                </a:solidFill>
                <a:latin typeface="Times New Roman"/>
                <a:cs typeface="Times New Roman"/>
              </a:rPr>
              <a:t>gemmi</a:t>
            </a:r>
            <a:endParaRPr sz="1700">
              <a:latin typeface="Times New Roman"/>
              <a:cs typeface="Times New Roman"/>
            </a:endParaRPr>
          </a:p>
          <a:p>
            <a:pPr marL="12700" marR="32766">
              <a:lnSpc>
                <a:spcPct val="95825"/>
              </a:lnSpc>
              <a:spcBef>
                <a:spcPts val="227"/>
              </a:spcBef>
            </a:pPr>
            <a:r>
              <a:rPr sz="400" dirty="0" smtClean="0">
                <a:solidFill>
                  <a:srgbClr val="24619C"/>
                </a:solidFill>
                <a:latin typeface="Arial"/>
                <a:cs typeface="Arial"/>
              </a:rPr>
              <a:t>CON</a:t>
            </a:r>
            <a:r>
              <a:rPr sz="400" spc="50" dirty="0" smtClean="0">
                <a:solidFill>
                  <a:srgbClr val="2461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4619C"/>
                </a:solidFill>
                <a:latin typeface="Arial"/>
                <a:cs typeface="Arial"/>
              </a:rPr>
              <a:t>5 </a:t>
            </a:r>
            <a:r>
              <a:rPr sz="400" spc="1" dirty="0" smtClean="0">
                <a:solidFill>
                  <a:srgbClr val="2461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4619C"/>
                </a:solidFill>
                <a:latin typeface="Arial"/>
                <a:cs typeface="Arial"/>
              </a:rPr>
              <a:t>ULT</a:t>
            </a:r>
            <a:r>
              <a:rPr sz="400" spc="50" dirty="0" smtClean="0">
                <a:solidFill>
                  <a:srgbClr val="2461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4619C"/>
                </a:solidFill>
                <a:latin typeface="Arial"/>
                <a:cs typeface="Arial"/>
              </a:rPr>
              <a:t>I    </a:t>
            </a:r>
            <a:r>
              <a:rPr sz="400" spc="4" dirty="0" smtClean="0">
                <a:solidFill>
                  <a:srgbClr val="2461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4619C"/>
                </a:solidFill>
                <a:latin typeface="Arial"/>
                <a:cs typeface="Arial"/>
              </a:rPr>
              <a:t>NG</a:t>
            </a:r>
            <a:r>
              <a:rPr sz="400" spc="0" dirty="0" smtClean="0">
                <a:solidFill>
                  <a:srgbClr val="4F7FAF"/>
                </a:solidFill>
                <a:latin typeface="Arial"/>
                <a:cs typeface="Arial"/>
              </a:rPr>
              <a:t>.</a:t>
            </a:r>
            <a:r>
              <a:rPr sz="400" spc="50" dirty="0" smtClean="0">
                <a:solidFill>
                  <a:srgbClr val="4F7FAF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4619C"/>
                </a:solidFill>
                <a:latin typeface="Arial"/>
                <a:cs typeface="Arial"/>
              </a:rPr>
              <a:t>TECH </a:t>
            </a:r>
            <a:r>
              <a:rPr sz="400" spc="2" dirty="0" smtClean="0">
                <a:solidFill>
                  <a:srgbClr val="2461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4619C"/>
                </a:solidFill>
                <a:latin typeface="Arial"/>
                <a:cs typeface="Arial"/>
              </a:rPr>
              <a:t>NOL</a:t>
            </a:r>
            <a:r>
              <a:rPr sz="400" spc="34" dirty="0" smtClean="0">
                <a:solidFill>
                  <a:srgbClr val="2461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4619C"/>
                </a:solidFill>
                <a:latin typeface="Arial"/>
                <a:cs typeface="Arial"/>
              </a:rPr>
              <a:t>O </a:t>
            </a:r>
            <a:r>
              <a:rPr sz="400" spc="23" dirty="0" smtClean="0">
                <a:solidFill>
                  <a:srgbClr val="2461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4619C"/>
                </a:solidFill>
                <a:latin typeface="Arial"/>
                <a:cs typeface="Arial"/>
              </a:rPr>
              <a:t>G </a:t>
            </a:r>
            <a:r>
              <a:rPr sz="400" spc="5" dirty="0" smtClean="0">
                <a:solidFill>
                  <a:srgbClr val="2461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4619C"/>
                </a:solidFill>
                <a:latin typeface="Arial"/>
                <a:cs typeface="Arial"/>
              </a:rPr>
              <a:t>Y</a:t>
            </a:r>
            <a:r>
              <a:rPr sz="400" spc="0" dirty="0" smtClean="0">
                <a:solidFill>
                  <a:srgbClr val="4F7FAF"/>
                </a:solidFill>
                <a:latin typeface="Arial"/>
                <a:cs typeface="Arial"/>
              </a:rPr>
              <a:t>.</a:t>
            </a:r>
            <a:r>
              <a:rPr sz="400" spc="50" dirty="0" smtClean="0">
                <a:solidFill>
                  <a:srgbClr val="4F7FAF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4619C"/>
                </a:solidFill>
                <a:latin typeface="Arial"/>
                <a:cs typeface="Arial"/>
              </a:rPr>
              <a:t>0</a:t>
            </a:r>
            <a:r>
              <a:rPr sz="400" spc="43" dirty="0" smtClean="0">
                <a:solidFill>
                  <a:srgbClr val="2461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4619C"/>
                </a:solidFill>
                <a:latin typeface="Arial"/>
                <a:cs typeface="Arial"/>
              </a:rPr>
              <a:t>UT</a:t>
            </a:r>
            <a:r>
              <a:rPr sz="400" spc="34" dirty="0" smtClean="0">
                <a:solidFill>
                  <a:srgbClr val="2461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4619C"/>
                </a:solidFill>
                <a:latin typeface="Arial"/>
                <a:cs typeface="Arial"/>
              </a:rPr>
              <a:t>5</a:t>
            </a:r>
            <a:r>
              <a:rPr sz="400" spc="65" dirty="0" smtClean="0">
                <a:solidFill>
                  <a:srgbClr val="2461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4619C"/>
                </a:solidFill>
                <a:latin typeface="Arial"/>
                <a:cs typeface="Arial"/>
              </a:rPr>
              <a:t>0</a:t>
            </a:r>
            <a:r>
              <a:rPr sz="400" spc="61" dirty="0" smtClean="0">
                <a:solidFill>
                  <a:srgbClr val="2461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4619C"/>
                </a:solidFill>
                <a:latin typeface="Arial"/>
                <a:cs typeface="Arial"/>
              </a:rPr>
              <a:t>UR</a:t>
            </a:r>
            <a:r>
              <a:rPr sz="400" spc="34" dirty="0" smtClean="0">
                <a:solidFill>
                  <a:srgbClr val="2461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4619C"/>
                </a:solidFill>
                <a:latin typeface="Arial"/>
                <a:cs typeface="Arial"/>
              </a:rPr>
              <a:t>CI </a:t>
            </a:r>
            <a:r>
              <a:rPr sz="400" spc="-39" dirty="0" smtClean="0">
                <a:solidFill>
                  <a:srgbClr val="2461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4619C"/>
                </a:solidFill>
                <a:latin typeface="Arial"/>
                <a:cs typeface="Arial"/>
              </a:rPr>
              <a:t>NG</a:t>
            </a:r>
            <a:endParaRPr sz="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04097" y="6484419"/>
            <a:ext cx="988342" cy="1137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5"/>
              </a:spcBef>
            </a:pPr>
            <a:r>
              <a:rPr sz="700" spc="4" dirty="0" smtClean="0">
                <a:solidFill>
                  <a:srgbClr val="474747"/>
                </a:solidFill>
                <a:latin typeface="Arial"/>
                <a:cs typeface="Arial"/>
              </a:rPr>
              <a:t>P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re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s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en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a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ti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o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n</a:t>
            </a:r>
            <a:r>
              <a:rPr sz="700" spc="-9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700" spc="4" dirty="0" smtClean="0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itle</a:t>
            </a:r>
            <a:r>
              <a:rPr sz="700" spc="-18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|</a:t>
            </a:r>
            <a:r>
              <a:rPr sz="700" spc="8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Da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e</a:t>
            </a:r>
            <a:endParaRPr sz="7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7389621" y="6666385"/>
            <a:ext cx="2285732" cy="11592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25"/>
              </a:spcBef>
            </a:pP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Co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p</a:t>
            </a:r>
            <a:r>
              <a:rPr sz="700" spc="-25" dirty="0" smtClean="0">
                <a:solidFill>
                  <a:srgbClr val="909090"/>
                </a:solidFill>
                <a:latin typeface="Arial"/>
                <a:cs typeface="Arial"/>
              </a:rPr>
              <a:t>y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r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ig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h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t</a:t>
            </a:r>
            <a:r>
              <a:rPr sz="700" spc="14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©</a:t>
            </a:r>
            <a:r>
              <a:rPr sz="700" spc="-5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Ca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pge</a:t>
            </a:r>
            <a:r>
              <a:rPr sz="700" spc="9" dirty="0" smtClean="0">
                <a:solidFill>
                  <a:srgbClr val="909090"/>
                </a:solidFill>
                <a:latin typeface="Arial"/>
                <a:cs typeface="Arial"/>
              </a:rPr>
              <a:t>m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ini</a:t>
            </a:r>
            <a:r>
              <a:rPr sz="700" spc="-23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2015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.</a:t>
            </a:r>
            <a:r>
              <a:rPr sz="700" spc="2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4" dirty="0" smtClean="0">
                <a:solidFill>
                  <a:srgbClr val="909090"/>
                </a:solidFill>
                <a:latin typeface="Arial"/>
                <a:cs typeface="Arial"/>
              </a:rPr>
              <a:t>A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ll</a:t>
            </a:r>
            <a:r>
              <a:rPr sz="700" spc="-17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Ri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gh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ts Res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er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v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e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d        </a:t>
            </a:r>
            <a:r>
              <a:rPr sz="700" spc="59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9</a:t>
            </a:r>
            <a:endParaRPr sz="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4741</Words>
  <Application>Microsoft Office PowerPoint</Application>
  <PresentationFormat>A4 Paper (210x297 mm)</PresentationFormat>
  <Paragraphs>888</Paragraphs>
  <Slides>35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6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Rajita Dhumal</cp:lastModifiedBy>
  <cp:revision>1</cp:revision>
  <dcterms:modified xsi:type="dcterms:W3CDTF">2016-08-05T04:01:59Z</dcterms:modified>
</cp:coreProperties>
</file>